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2"/>
  </p:notesMasterIdLst>
  <p:handoutMasterIdLst>
    <p:handoutMasterId r:id="rId13"/>
  </p:handoutMasterIdLst>
  <p:sldIdLst>
    <p:sldId id="378" r:id="rId2"/>
    <p:sldId id="382" r:id="rId3"/>
    <p:sldId id="384" r:id="rId4"/>
    <p:sldId id="385" r:id="rId5"/>
    <p:sldId id="386" r:id="rId6"/>
    <p:sldId id="387" r:id="rId7"/>
    <p:sldId id="388" r:id="rId8"/>
    <p:sldId id="393" r:id="rId9"/>
    <p:sldId id="394" r:id="rId10"/>
    <p:sldId id="392" r:id="rId11"/>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187">
          <p15:clr>
            <a:srgbClr val="A4A3A4"/>
          </p15:clr>
        </p15:guide>
        <p15:guide id="2" pos="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CC"/>
    <a:srgbClr val="FFFF99"/>
    <a:srgbClr val="0000FF"/>
    <a:srgbClr val="FFCCCC"/>
    <a:srgbClr val="FF00FF"/>
    <a:srgbClr val="E6E6E6"/>
    <a:srgbClr val="FF99FF"/>
    <a:srgbClr val="E0D4F8"/>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9" autoAdjust="0"/>
    <p:restoredTop sz="99260" autoAdjust="0"/>
  </p:normalViewPr>
  <p:slideViewPr>
    <p:cSldViewPr snapToObjects="1">
      <p:cViewPr varScale="1">
        <p:scale>
          <a:sx n="84" d="100"/>
          <a:sy n="84" d="100"/>
        </p:scale>
        <p:origin x="864" y="77"/>
      </p:cViewPr>
      <p:guideLst>
        <p:guide orient="horz" pos="187"/>
        <p:guide pos="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ltLang="ja-JP" dirty="0"/>
          </a:p>
        </p:txBody>
      </p:sp>
      <p:sp>
        <p:nvSpPr>
          <p:cNvPr id="16387"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ltLang="ja-JP" dirty="0"/>
          </a:p>
        </p:txBody>
      </p:sp>
      <p:sp>
        <p:nvSpPr>
          <p:cNvPr id="16388"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ltLang="ja-JP" dirty="0"/>
          </a:p>
        </p:txBody>
      </p:sp>
      <p:sp>
        <p:nvSpPr>
          <p:cNvPr id="16389"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5D2A470-0D81-4BF9-A7F6-E9609E8C7D2A}" type="slidenum">
              <a:rPr lang="en-US" altLang="ja-JP"/>
              <a:pPr>
                <a:defRPr/>
              </a:pPr>
              <a:t>‹#›</a:t>
            </a:fld>
            <a:endParaRPr lang="en-US" altLang="ja-JP" dirty="0"/>
          </a:p>
        </p:txBody>
      </p:sp>
    </p:spTree>
    <p:extLst>
      <p:ext uri="{BB962C8B-B14F-4D97-AF65-F5344CB8AC3E}">
        <p14:creationId xmlns:p14="http://schemas.microsoft.com/office/powerpoint/2010/main" val="41546885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ltLang="ja-JP" dirty="0"/>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ja-JP" altLang="en-US" noProof="0"/>
              <a:t>マスタ</a:t>
            </a:r>
            <a:r>
              <a:rPr lang="en-US" altLang="ja-JP" noProof="0"/>
              <a:t> </a:t>
            </a:r>
            <a:r>
              <a:rPr lang="ja-JP" altLang="en-US" noProof="0"/>
              <a:t>テキストの書式設定</a:t>
            </a:r>
            <a:endParaRPr lang="en-US" altLang="ja-JP" noProof="0"/>
          </a:p>
          <a:p>
            <a:pPr lvl="1"/>
            <a:r>
              <a:rPr lang="ja-JP" altLang="en-US" noProof="0"/>
              <a:t>第</a:t>
            </a:r>
            <a:r>
              <a:rPr lang="en-US" altLang="ja-JP" noProof="0"/>
              <a:t> 2 </a:t>
            </a:r>
            <a:r>
              <a:rPr lang="ja-JP" altLang="en-US" noProof="0"/>
              <a:t>レベル</a:t>
            </a:r>
            <a:endParaRPr lang="en-US" altLang="ja-JP" noProof="0"/>
          </a:p>
          <a:p>
            <a:pPr lvl="2"/>
            <a:r>
              <a:rPr lang="ja-JP" altLang="en-US" noProof="0"/>
              <a:t>第</a:t>
            </a:r>
            <a:r>
              <a:rPr lang="en-US" altLang="ja-JP" noProof="0"/>
              <a:t> 3 </a:t>
            </a:r>
            <a:r>
              <a:rPr lang="ja-JP" altLang="en-US" noProof="0"/>
              <a:t>レベル</a:t>
            </a:r>
            <a:endParaRPr lang="en-US" altLang="ja-JP" noProof="0"/>
          </a:p>
          <a:p>
            <a:pPr lvl="3"/>
            <a:r>
              <a:rPr lang="ja-JP" altLang="en-US" noProof="0"/>
              <a:t>第</a:t>
            </a:r>
            <a:r>
              <a:rPr lang="en-US" altLang="ja-JP" noProof="0"/>
              <a:t> 4 </a:t>
            </a:r>
            <a:r>
              <a:rPr lang="ja-JP" altLang="en-US" noProof="0"/>
              <a:t>レベル</a:t>
            </a:r>
            <a:endParaRPr lang="en-US" altLang="ja-JP" noProof="0"/>
          </a:p>
          <a:p>
            <a:pPr lvl="4"/>
            <a:r>
              <a:rPr lang="ja-JP" altLang="en-US" noProof="0"/>
              <a:t>第</a:t>
            </a:r>
            <a:r>
              <a:rPr lang="en-US" altLang="ja-JP" noProof="0"/>
              <a:t> 5 </a:t>
            </a:r>
            <a:r>
              <a:rPr lang="ja-JP" altLang="en-US" noProof="0"/>
              <a:t>レベル</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ltLang="ja-JP" dirty="0"/>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786BD66-5B4A-4487-B711-B211D1A1DD7C}" type="slidenum">
              <a:rPr lang="en-US" altLang="ja-JP"/>
              <a:pPr>
                <a:defRPr/>
              </a:pPr>
              <a:t>‹#›</a:t>
            </a:fld>
            <a:endParaRPr lang="en-US" altLang="ja-JP" dirty="0"/>
          </a:p>
        </p:txBody>
      </p:sp>
    </p:spTree>
    <p:extLst>
      <p:ext uri="{BB962C8B-B14F-4D97-AF65-F5344CB8AC3E}">
        <p14:creationId xmlns:p14="http://schemas.microsoft.com/office/powerpoint/2010/main" val="21583693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charset="0"/>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0"/>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0"/>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0"/>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0"/>
        <a:cs typeface="ＭＳ Ｐ明朝" charset="0"/>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g"/><Relationship Id="rId3" Type="http://schemas.microsoft.com/office/2007/relationships/hdphoto" Target="../media/hdphoto2.wdp"/><Relationship Id="rId7" Type="http://schemas.openxmlformats.org/officeDocument/2006/relationships/image" Target="../media/image8.png"/><Relationship Id="rId12"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1.jp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1" name="Rectangle 22"/>
          <p:cNvSpPr txBox="1">
            <a:spLocks noGrp="1" noChangeArrowheads="1"/>
          </p:cNvSpPr>
          <p:nvPr userDrawn="1"/>
        </p:nvSpPr>
        <p:spPr bwMode="auto">
          <a:xfrm>
            <a:off x="5724128" y="6618288"/>
            <a:ext cx="336431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kumimoji="1" sz="2400">
                <a:solidFill>
                  <a:schemeClr val="tx1"/>
                </a:solidFill>
                <a:latin typeface="Arial" charset="0"/>
                <a:ea typeface="ＭＳ Ｐゴシック" pitchFamily="50" charset="-128"/>
              </a:defRPr>
            </a:lvl1pPr>
            <a:lvl2pPr marL="742950" indent="-285750">
              <a:defRPr kumimoji="1" sz="2400">
                <a:solidFill>
                  <a:schemeClr val="tx1"/>
                </a:solidFill>
                <a:latin typeface="Arial" charset="0"/>
                <a:ea typeface="ＭＳ Ｐゴシック" pitchFamily="50" charset="-128"/>
              </a:defRPr>
            </a:lvl2pPr>
            <a:lvl3pPr marL="1143000" indent="-228600">
              <a:defRPr kumimoji="1" sz="2400">
                <a:solidFill>
                  <a:schemeClr val="tx1"/>
                </a:solidFill>
                <a:latin typeface="Arial" charset="0"/>
                <a:ea typeface="ＭＳ Ｐゴシック" pitchFamily="50" charset="-128"/>
              </a:defRPr>
            </a:lvl3pPr>
            <a:lvl4pPr marL="1600200" indent="-228600">
              <a:defRPr kumimoji="1" sz="2400">
                <a:solidFill>
                  <a:schemeClr val="tx1"/>
                </a:solidFill>
                <a:latin typeface="Arial" charset="0"/>
                <a:ea typeface="ＭＳ Ｐゴシック" pitchFamily="50" charset="-128"/>
              </a:defRPr>
            </a:lvl4pPr>
            <a:lvl5pPr marL="2057400" indent="-228600">
              <a:defRPr kumimoji="1" sz="2400">
                <a:solidFill>
                  <a:schemeClr val="tx1"/>
                </a:solidFill>
                <a:latin typeface="Arial" charset="0"/>
                <a:ea typeface="ＭＳ Ｐゴシック" pitchFamily="50" charset="-128"/>
              </a:defRPr>
            </a:lvl5pPr>
            <a:lvl6pPr marL="2514600" indent="-228600" fontAlgn="base">
              <a:spcBef>
                <a:spcPct val="0"/>
              </a:spcBef>
              <a:spcAft>
                <a:spcPct val="0"/>
              </a:spcAft>
              <a:defRPr kumimoji="1" sz="2400">
                <a:solidFill>
                  <a:schemeClr val="tx1"/>
                </a:solidFill>
                <a:latin typeface="Arial" charset="0"/>
                <a:ea typeface="ＭＳ Ｐゴシック" pitchFamily="50" charset="-128"/>
              </a:defRPr>
            </a:lvl6pPr>
            <a:lvl7pPr marL="2971800" indent="-228600" fontAlgn="base">
              <a:spcBef>
                <a:spcPct val="0"/>
              </a:spcBef>
              <a:spcAft>
                <a:spcPct val="0"/>
              </a:spcAft>
              <a:defRPr kumimoji="1" sz="2400">
                <a:solidFill>
                  <a:schemeClr val="tx1"/>
                </a:solidFill>
                <a:latin typeface="Arial" charset="0"/>
                <a:ea typeface="ＭＳ Ｐゴシック" pitchFamily="50" charset="-128"/>
              </a:defRPr>
            </a:lvl7pPr>
            <a:lvl8pPr marL="3429000" indent="-228600" fontAlgn="base">
              <a:spcBef>
                <a:spcPct val="0"/>
              </a:spcBef>
              <a:spcAft>
                <a:spcPct val="0"/>
              </a:spcAft>
              <a:defRPr kumimoji="1" sz="2400">
                <a:solidFill>
                  <a:schemeClr val="tx1"/>
                </a:solidFill>
                <a:latin typeface="Arial" charset="0"/>
                <a:ea typeface="ＭＳ Ｐゴシック" pitchFamily="50" charset="-128"/>
              </a:defRPr>
            </a:lvl8pPr>
            <a:lvl9pPr marL="3886200" indent="-228600" fontAlgn="base">
              <a:spcBef>
                <a:spcPct val="0"/>
              </a:spcBef>
              <a:spcAft>
                <a:spcPct val="0"/>
              </a:spcAft>
              <a:defRPr kumimoji="1" sz="2400">
                <a:solidFill>
                  <a:schemeClr val="tx1"/>
                </a:solidFill>
                <a:latin typeface="Arial" charset="0"/>
                <a:ea typeface="ＭＳ Ｐゴシック" pitchFamily="50" charset="-128"/>
              </a:defRPr>
            </a:lvl9pPr>
          </a:lstStyle>
          <a:p>
            <a:pPr algn="r">
              <a:defRPr/>
            </a:pPr>
            <a:r>
              <a:rPr lang="en-US" altLang="ja-JP" sz="900" i="1" dirty="0" smtClean="0"/>
              <a:t>Copyright © USEN CORPORATION All Rights Reserved.</a:t>
            </a:r>
          </a:p>
        </p:txBody>
      </p:sp>
      <p:sp>
        <p:nvSpPr>
          <p:cNvPr id="7" name="正方形/長方形 6"/>
          <p:cNvSpPr/>
          <p:nvPr userDrawn="1"/>
        </p:nvSpPr>
        <p:spPr bwMode="auto">
          <a:xfrm>
            <a:off x="71438" y="6510276"/>
            <a:ext cx="8997950" cy="87076"/>
          </a:xfrm>
          <a:prstGeom prst="rect">
            <a:avLst/>
          </a:prstGeom>
          <a:solidFill>
            <a:schemeClr val="tx1"/>
          </a:solidFill>
          <a:ln w="9525">
            <a:noFill/>
            <a:prstDash val="sysDash"/>
            <a:round/>
            <a:headEnd/>
            <a:tailEnd/>
          </a:ln>
          <a:extLst/>
        </p:spPr>
        <p:txBody>
          <a:bodyPr wrap="square" rtlCol="0" anchor="ctr">
            <a:spAutoFit/>
          </a:bodyPr>
          <a:lstStyle/>
          <a:p>
            <a:pPr algn="ctr"/>
            <a:endParaRPr kumimoji="1" lang="ja-JP" alt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3689" y="1477"/>
            <a:ext cx="1300819" cy="452189"/>
          </a:xfrm>
          <a:prstGeom prst="rect">
            <a:avLst/>
          </a:prstGeom>
        </p:spPr>
      </p:pic>
      <p:pic>
        <p:nvPicPr>
          <p:cNvPr id="6" name="図 5"/>
          <p:cNvPicPr>
            <a:picLocks noChangeAspect="1"/>
          </p:cNvPicPr>
          <p:nvPr userDrawn="1"/>
        </p:nvPicPr>
        <p:blipFill>
          <a:blip r:embed="rId3">
            <a:lum bright="70000" contrast="-70000"/>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1151620" y="873466"/>
            <a:ext cx="6840760" cy="5130570"/>
          </a:xfrm>
          <a:prstGeom prst="rect">
            <a:avLst/>
          </a:prstGeom>
          <a:effectLst>
            <a:softEdge rad="127000"/>
          </a:effectLst>
        </p:spPr>
      </p:pic>
      <p:sp>
        <p:nvSpPr>
          <p:cNvPr id="9" name="タイトル 1"/>
          <p:cNvSpPr txBox="1">
            <a:spLocks/>
          </p:cNvSpPr>
          <p:nvPr userDrawn="1"/>
        </p:nvSpPr>
        <p:spPr bwMode="auto">
          <a:xfrm>
            <a:off x="1009192" y="2528900"/>
            <a:ext cx="712720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000" b="1">
                <a:solidFill>
                  <a:schemeClr val="bg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5pPr>
            <a:lvl6pPr marL="4572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algn="ctr" eaLnBrk="1" hangingPunct="1">
              <a:spcBef>
                <a:spcPct val="50000"/>
              </a:spcBef>
            </a:pPr>
            <a:r>
              <a:rPr lang="ja-JP" altLang="en-US" sz="2400" kern="0" dirty="0" smtClean="0">
                <a:solidFill>
                  <a:schemeClr val="tx1"/>
                </a:solidFill>
                <a:effectLst>
                  <a:outerShdw blurRad="50800" dist="38100" dir="2700000" algn="tl" rotWithShape="0">
                    <a:schemeClr val="bg1"/>
                  </a:outerShdw>
                </a:effectLst>
                <a:latin typeface="Meiryo UI" panose="020B0604030504040204" pitchFamily="50" charset="-128"/>
                <a:ea typeface="Meiryo UI" panose="020B0604030504040204" pitchFamily="50" charset="-128"/>
              </a:rPr>
              <a:t>～ ホテル・施設・テナントビル　室内対応 ～</a:t>
            </a:r>
            <a:r>
              <a:rPr lang="en-US" altLang="ja-JP" sz="2400" kern="0" dirty="0" smtClean="0">
                <a:solidFill>
                  <a:schemeClr val="tx1"/>
                </a:solidFill>
                <a:effectLst>
                  <a:outerShdw blurRad="50800" dist="38100" dir="2700000" algn="tl" rotWithShape="0">
                    <a:schemeClr val="bg1"/>
                  </a:outerShdw>
                </a:effectLst>
                <a:latin typeface="Meiryo UI" panose="020B0604030504040204" pitchFamily="50" charset="-128"/>
                <a:ea typeface="Meiryo UI" panose="020B0604030504040204" pitchFamily="50" charset="-128"/>
              </a:rPr>
              <a:t/>
            </a:r>
            <a:br>
              <a:rPr lang="en-US" altLang="ja-JP" sz="2400" kern="0" dirty="0" smtClean="0">
                <a:solidFill>
                  <a:schemeClr val="tx1"/>
                </a:solidFill>
                <a:effectLst>
                  <a:outerShdw blurRad="50800" dist="38100" dir="2700000" algn="tl" rotWithShape="0">
                    <a:schemeClr val="bg1"/>
                  </a:outerShdw>
                </a:effectLst>
                <a:latin typeface="Meiryo UI" panose="020B0604030504040204" pitchFamily="50" charset="-128"/>
                <a:ea typeface="Meiryo UI" panose="020B0604030504040204" pitchFamily="50" charset="-128"/>
              </a:rPr>
            </a:br>
            <a:r>
              <a:rPr lang="en-US" altLang="ja-JP" sz="3200" kern="0" dirty="0" smtClean="0">
                <a:solidFill>
                  <a:schemeClr val="tx1"/>
                </a:solidFill>
                <a:effectLst>
                  <a:outerShdw blurRad="50800" dist="38100" dir="2700000" algn="tl" rotWithShape="0">
                    <a:schemeClr val="bg1"/>
                  </a:outerShdw>
                </a:effectLst>
                <a:latin typeface="Meiryo UI" panose="020B0604030504040204" pitchFamily="50" charset="-128"/>
                <a:ea typeface="Meiryo UI" panose="020B0604030504040204" pitchFamily="50" charset="-128"/>
              </a:rPr>
              <a:t>USEN SPOT ROOM Wi-Fi</a:t>
            </a:r>
            <a:r>
              <a:rPr lang="en-US" altLang="ja-JP" kern="0" dirty="0" smtClean="0">
                <a:solidFill>
                  <a:schemeClr val="tx1"/>
                </a:solidFill>
                <a:effectLst>
                  <a:outerShdw blurRad="50800" dist="38100" dir="2700000" algn="tl" rotWithShape="0">
                    <a:schemeClr val="bg1"/>
                  </a:outerShdw>
                </a:effectLst>
                <a:latin typeface="Meiryo UI" panose="020B0604030504040204" pitchFamily="50" charset="-128"/>
                <a:ea typeface="Meiryo UI" panose="020B0604030504040204" pitchFamily="50" charset="-128"/>
              </a:rPr>
              <a:t/>
            </a:r>
            <a:br>
              <a:rPr lang="en-US" altLang="ja-JP" kern="0" dirty="0" smtClean="0">
                <a:solidFill>
                  <a:schemeClr val="tx1"/>
                </a:solidFill>
                <a:effectLst>
                  <a:outerShdw blurRad="50800" dist="38100" dir="2700000" algn="tl" rotWithShape="0">
                    <a:schemeClr val="bg1"/>
                  </a:outerShdw>
                </a:effectLst>
                <a:latin typeface="Meiryo UI" panose="020B0604030504040204" pitchFamily="50" charset="-128"/>
                <a:ea typeface="Meiryo UI" panose="020B0604030504040204" pitchFamily="50" charset="-128"/>
              </a:rPr>
            </a:br>
            <a:r>
              <a:rPr lang="ja-JP" altLang="en-US" sz="2800" kern="0" dirty="0" smtClean="0">
                <a:solidFill>
                  <a:schemeClr val="tx1"/>
                </a:solidFill>
                <a:effectLst>
                  <a:outerShdw blurRad="50800" dist="38100" dir="2700000" algn="tl" rotWithShape="0">
                    <a:schemeClr val="bg1"/>
                  </a:outerShdw>
                </a:effectLst>
                <a:latin typeface="Meiryo UI" panose="020B0604030504040204" pitchFamily="50" charset="-128"/>
                <a:ea typeface="Meiryo UI" panose="020B0604030504040204" pitchFamily="50" charset="-128"/>
              </a:rPr>
              <a:t>ご提案書</a:t>
            </a:r>
            <a:endParaRPr lang="ja-JP" altLang="en-US" sz="2800" kern="0" dirty="0">
              <a:solidFill>
                <a:schemeClr val="tx1"/>
              </a:solidFill>
              <a:effectLst>
                <a:outerShdw blurRad="50800" dist="38100" dir="2700000" algn="tl" rotWithShape="0">
                  <a:schemeClr val="bg1"/>
                </a:outerShdw>
              </a:effectLst>
              <a:latin typeface="Meiryo UI" panose="020B0604030504040204" pitchFamily="50" charset="-128"/>
              <a:ea typeface="Meiryo UI" panose="020B0604030504040204" pitchFamily="50" charset="-128"/>
            </a:endParaRPr>
          </a:p>
        </p:txBody>
      </p:sp>
      <p:sp>
        <p:nvSpPr>
          <p:cNvPr id="10" name="Rectangle 3"/>
          <p:cNvSpPr>
            <a:spLocks/>
          </p:cNvSpPr>
          <p:nvPr userDrawn="1"/>
        </p:nvSpPr>
        <p:spPr bwMode="auto">
          <a:xfrm>
            <a:off x="7839738" y="548681"/>
            <a:ext cx="1296144" cy="25202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defTabSz="642938"/>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128"/>
              </a:rPr>
              <a:t>CONFIDENTIAL</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128"/>
            </a:endParaRPr>
          </a:p>
        </p:txBody>
      </p:sp>
      <p:pic>
        <p:nvPicPr>
          <p:cNvPr id="12" name="Picture 2" descr="C:\Users\osanai\Desktop\★関連商材\★USPOT\USPOT販促物\uspot関連画面\USENSPOT_sqr.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91084" y="1283774"/>
            <a:ext cx="1709008" cy="1209122"/>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subTitle" idx="1"/>
          </p:nvPr>
        </p:nvSpPr>
        <p:spPr>
          <a:xfrm>
            <a:off x="74612" y="5409220"/>
            <a:ext cx="8994776" cy="936104"/>
          </a:xfrm>
        </p:spPr>
        <p:txBody>
          <a:bodyPr/>
          <a:lstStyle>
            <a:lvl1pPr marL="0" indent="0" algn="r">
              <a:buFontTx/>
              <a:buNone/>
              <a:defRPr sz="1800" b="1">
                <a:latin typeface="メイリオ" pitchFamily="50" charset="-128"/>
                <a:ea typeface="メイリオ" pitchFamily="50" charset="-128"/>
                <a:cs typeface="メイリオ" pitchFamily="50" charset="-128"/>
              </a:defRPr>
            </a:lvl1pPr>
          </a:lstStyle>
          <a:p>
            <a:pPr lvl="0"/>
            <a:r>
              <a:rPr lang="ja-JP" altLang="en-US" noProof="0" dirty="0" smtClean="0"/>
              <a:t>マスタ</a:t>
            </a:r>
            <a:r>
              <a:rPr lang="en-US" altLang="ja-JP" noProof="0" dirty="0" smtClean="0"/>
              <a:t> </a:t>
            </a:r>
            <a:r>
              <a:rPr lang="ja-JP" altLang="en-US" noProof="0" dirty="0" smtClean="0"/>
              <a:t>サブタイトルの書式設定</a:t>
            </a:r>
          </a:p>
        </p:txBody>
      </p:sp>
    </p:spTree>
    <p:extLst>
      <p:ext uri="{BB962C8B-B14F-4D97-AF65-F5344CB8AC3E}">
        <p14:creationId xmlns:p14="http://schemas.microsoft.com/office/powerpoint/2010/main" val="10297156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438" y="80963"/>
            <a:ext cx="7777534" cy="404812"/>
          </a:xfrm>
        </p:spPr>
        <p:txBody>
          <a:bodyPr/>
          <a:lstStyle>
            <a:lvl1pPr>
              <a:defRPr b="1">
                <a:latin typeface="メイリオ" pitchFamily="50" charset="-128"/>
                <a:ea typeface="メイリオ" pitchFamily="50" charset="-128"/>
                <a:cs typeface="メイリオ" pitchFamily="50"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sz="1800">
                <a:latin typeface="メイリオ" pitchFamily="50" charset="-128"/>
                <a:ea typeface="メイリオ" pitchFamily="50" charset="-128"/>
                <a:cs typeface="メイリオ" pitchFamily="50" charset="-128"/>
              </a:defRPr>
            </a:lvl1pPr>
            <a:lvl2pPr>
              <a:defRPr sz="1600">
                <a:latin typeface="メイリオ" pitchFamily="50" charset="-128"/>
                <a:ea typeface="メイリオ" pitchFamily="50" charset="-128"/>
                <a:cs typeface="メイリオ" pitchFamily="50" charset="-128"/>
              </a:defRPr>
            </a:lvl2pPr>
            <a:lvl3pPr>
              <a:defRPr sz="1400">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Rectangle 6"/>
          <p:cNvSpPr>
            <a:spLocks noGrp="1" noChangeArrowheads="1"/>
          </p:cNvSpPr>
          <p:nvPr>
            <p:ph type="sldNum" sz="quarter" idx="10"/>
          </p:nvPr>
        </p:nvSpPr>
        <p:spPr>
          <a:ln/>
        </p:spPr>
        <p:txBody>
          <a:bodyPr/>
          <a:lstStyle>
            <a:lvl1pPr>
              <a:defRPr>
                <a:latin typeface="メイリオ" pitchFamily="50" charset="-128"/>
                <a:ea typeface="メイリオ" pitchFamily="50" charset="-128"/>
                <a:cs typeface="メイリオ" pitchFamily="50" charset="-128"/>
              </a:defRPr>
            </a:lvl1pPr>
          </a:lstStyle>
          <a:p>
            <a:pPr>
              <a:defRPr/>
            </a:pPr>
            <a:fld id="{7C84E953-F494-469C-9217-62A45133F94C}" type="slidenum">
              <a:rPr lang="en-US" altLang="ja-JP" smtClean="0"/>
              <a:pPr>
                <a:defRPr/>
              </a:pPr>
              <a:t>‹#›</a:t>
            </a:fld>
            <a:endParaRPr lang="en-US" altLang="ja-JP" dirty="0"/>
          </a:p>
        </p:txBody>
      </p:sp>
      <p:sp>
        <p:nvSpPr>
          <p:cNvPr id="7" name="正方形/長方形 6"/>
          <p:cNvSpPr/>
          <p:nvPr userDrawn="1"/>
        </p:nvSpPr>
        <p:spPr bwMode="auto">
          <a:xfrm>
            <a:off x="1" y="460062"/>
            <a:ext cx="9144000" cy="180733"/>
          </a:xfrm>
          <a:prstGeom prst="rect">
            <a:avLst/>
          </a:prstGeom>
          <a:gradFill>
            <a:gsLst>
              <a:gs pos="50000">
                <a:srgbClr val="FF0000"/>
              </a:gs>
              <a:gs pos="0">
                <a:schemeClr val="accent1">
                  <a:shade val="30000"/>
                  <a:satMod val="115000"/>
                </a:schemeClr>
              </a:gs>
              <a:gs pos="0">
                <a:schemeClr val="tx1"/>
              </a:gs>
              <a:gs pos="100000">
                <a:srgbClr val="FF0000"/>
              </a:gs>
            </a:gsLst>
            <a:lin ang="5400000" scaled="0"/>
          </a:gradFill>
          <a:ln w="9525">
            <a:noFill/>
            <a:prstDash val="sysDash"/>
            <a:round/>
            <a:headEnd/>
            <a:tailEnd/>
          </a:ln>
          <a:extLst/>
        </p:spPr>
        <p:txBody>
          <a:bodyPr wrap="square" rtlCol="0" anchor="ctr">
            <a:spAutoFit/>
          </a:bodyPr>
          <a:lstStyle/>
          <a:p>
            <a:pPr algn="ctr"/>
            <a:endParaRPr kumimoji="1" lang="ja-JP" altLang="en-US" dirty="0"/>
          </a:p>
        </p:txBody>
      </p:sp>
      <p:sp>
        <p:nvSpPr>
          <p:cNvPr id="8" name="Rectangle 6"/>
          <p:cNvSpPr txBox="1">
            <a:spLocks noChangeArrowheads="1"/>
          </p:cNvSpPr>
          <p:nvPr userDrawn="1"/>
        </p:nvSpPr>
        <p:spPr bwMode="auto">
          <a:xfrm>
            <a:off x="4319972" y="6561348"/>
            <a:ext cx="5143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200" kern="1200">
                <a:solidFill>
                  <a:schemeClr val="tx1"/>
                </a:solidFill>
                <a:latin typeface="メイリオ" pitchFamily="50" charset="-128"/>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7C84E953-F494-469C-9217-62A45133F94C}" type="slidenum">
              <a:rPr lang="en-US" altLang="ja-JP" smtClean="0"/>
              <a:pPr>
                <a:defRPr/>
              </a:pPr>
              <a:t>‹#›</a:t>
            </a:fld>
            <a:endParaRPr lang="en-US" altLang="ja-JP" dirty="0"/>
          </a:p>
        </p:txBody>
      </p:sp>
      <p:pic>
        <p:nvPicPr>
          <p:cNvPr id="9" name="Picture 2" descr="C:\Users\osanai\Desktop\★関連商材\★USPOT\USPOT販促物\uspot関連画面\USENSPOT_sq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47232" y="2994899"/>
            <a:ext cx="1260140" cy="89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960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438" y="80963"/>
            <a:ext cx="7777534" cy="404812"/>
          </a:xfrm>
        </p:spPr>
        <p:txBody>
          <a:bodyPr/>
          <a:lstStyle>
            <a:lvl1pPr>
              <a:defRPr b="1">
                <a:latin typeface="メイリオ" pitchFamily="50" charset="-128"/>
                <a:ea typeface="メイリオ" pitchFamily="50" charset="-128"/>
                <a:cs typeface="メイリオ" pitchFamily="50"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sz="1800">
                <a:latin typeface="メイリオ" pitchFamily="50" charset="-128"/>
                <a:ea typeface="メイリオ" pitchFamily="50" charset="-128"/>
                <a:cs typeface="メイリオ" pitchFamily="50" charset="-128"/>
              </a:defRPr>
            </a:lvl1pPr>
            <a:lvl2pPr>
              <a:defRPr sz="1600">
                <a:latin typeface="メイリオ" pitchFamily="50" charset="-128"/>
                <a:ea typeface="メイリオ" pitchFamily="50" charset="-128"/>
                <a:cs typeface="メイリオ" pitchFamily="50" charset="-128"/>
              </a:defRPr>
            </a:lvl2pPr>
            <a:lvl3pPr>
              <a:defRPr sz="1400">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Rectangle 6"/>
          <p:cNvSpPr>
            <a:spLocks noGrp="1" noChangeArrowheads="1"/>
          </p:cNvSpPr>
          <p:nvPr>
            <p:ph type="sldNum" sz="quarter" idx="10"/>
          </p:nvPr>
        </p:nvSpPr>
        <p:spPr>
          <a:ln/>
        </p:spPr>
        <p:txBody>
          <a:bodyPr/>
          <a:lstStyle>
            <a:lvl1pPr>
              <a:defRPr>
                <a:latin typeface="メイリオ" pitchFamily="50" charset="-128"/>
                <a:ea typeface="メイリオ" pitchFamily="50" charset="-128"/>
                <a:cs typeface="メイリオ" pitchFamily="50" charset="-128"/>
              </a:defRPr>
            </a:lvl1pPr>
          </a:lstStyle>
          <a:p>
            <a:pPr>
              <a:defRPr/>
            </a:pPr>
            <a:fld id="{7C84E953-F494-469C-9217-62A45133F94C}" type="slidenum">
              <a:rPr lang="en-US" altLang="ja-JP" smtClean="0"/>
              <a:pPr>
                <a:defRPr/>
              </a:pPr>
              <a:t>‹#›</a:t>
            </a:fld>
            <a:endParaRPr lang="en-US" altLang="ja-JP" dirty="0"/>
          </a:p>
        </p:txBody>
      </p:sp>
      <p:sp>
        <p:nvSpPr>
          <p:cNvPr id="7" name="正方形/長方形 6"/>
          <p:cNvSpPr/>
          <p:nvPr userDrawn="1"/>
        </p:nvSpPr>
        <p:spPr bwMode="auto">
          <a:xfrm>
            <a:off x="1" y="460062"/>
            <a:ext cx="9144000" cy="180733"/>
          </a:xfrm>
          <a:prstGeom prst="rect">
            <a:avLst/>
          </a:prstGeom>
          <a:gradFill>
            <a:gsLst>
              <a:gs pos="50000">
                <a:srgbClr val="FF0000"/>
              </a:gs>
              <a:gs pos="0">
                <a:schemeClr val="accent1">
                  <a:shade val="30000"/>
                  <a:satMod val="115000"/>
                </a:schemeClr>
              </a:gs>
              <a:gs pos="0">
                <a:schemeClr val="tx1"/>
              </a:gs>
              <a:gs pos="100000">
                <a:srgbClr val="FF0000"/>
              </a:gs>
            </a:gsLst>
            <a:lin ang="5400000" scaled="0"/>
          </a:gradFill>
          <a:ln w="9525">
            <a:noFill/>
            <a:prstDash val="sysDash"/>
            <a:round/>
            <a:headEnd/>
            <a:tailEnd/>
          </a:ln>
          <a:extLst/>
        </p:spPr>
        <p:txBody>
          <a:bodyPr wrap="square" rtlCol="0" anchor="ctr">
            <a:spAutoFit/>
          </a:bodyPr>
          <a:lstStyle/>
          <a:p>
            <a:pPr algn="ctr"/>
            <a:endParaRPr kumimoji="1" lang="ja-JP" altLang="en-US" dirty="0"/>
          </a:p>
        </p:txBody>
      </p:sp>
      <p:sp>
        <p:nvSpPr>
          <p:cNvPr id="8" name="Rectangle 6"/>
          <p:cNvSpPr txBox="1">
            <a:spLocks noChangeArrowheads="1"/>
          </p:cNvSpPr>
          <p:nvPr userDrawn="1"/>
        </p:nvSpPr>
        <p:spPr bwMode="auto">
          <a:xfrm>
            <a:off x="4319972" y="6561348"/>
            <a:ext cx="5143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200" kern="1200">
                <a:solidFill>
                  <a:schemeClr val="tx1"/>
                </a:solidFill>
                <a:latin typeface="メイリオ" pitchFamily="50" charset="-128"/>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7C84E953-F494-469C-9217-62A45133F94C}" type="slidenum">
              <a:rPr lang="en-US" altLang="ja-JP" smtClean="0"/>
              <a:pPr>
                <a:defRPr/>
              </a:pPr>
              <a:t>‹#›</a:t>
            </a:fld>
            <a:endParaRPr lang="en-US" altLang="ja-JP" dirty="0"/>
          </a:p>
        </p:txBody>
      </p:sp>
      <p:sp>
        <p:nvSpPr>
          <p:cNvPr id="45" name="タイトル 1"/>
          <p:cNvSpPr txBox="1">
            <a:spLocks/>
          </p:cNvSpPr>
          <p:nvPr userDrawn="1"/>
        </p:nvSpPr>
        <p:spPr bwMode="auto">
          <a:xfrm>
            <a:off x="71438" y="80963"/>
            <a:ext cx="7777534"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000" b="1">
                <a:solidFill>
                  <a:schemeClr val="bg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5pPr>
            <a:lvl6pPr marL="4572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spcBef>
                <a:spcPct val="50000"/>
              </a:spcBef>
            </a:pPr>
            <a:r>
              <a:rPr lang="zh-TW" altLang="en-US" kern="0" smtClean="0">
                <a:latin typeface="Meiryo UI" pitchFamily="50" charset="-128"/>
                <a:ea typeface="Meiryo UI" pitchFamily="50" charset="-128"/>
                <a:cs typeface="Meiryo UI" pitchFamily="50" charset="-128"/>
              </a:rPr>
              <a:t>■</a:t>
            </a:r>
            <a:r>
              <a:rPr lang="ja-JP" altLang="en-US" kern="0" smtClean="0">
                <a:latin typeface="Meiryo UI" pitchFamily="50" charset="-128"/>
                <a:ea typeface="Meiryo UI" pitchFamily="50" charset="-128"/>
                <a:cs typeface="Meiryo UI" pitchFamily="50" charset="-128"/>
              </a:rPr>
              <a:t>全体概要</a:t>
            </a:r>
            <a:endParaRPr lang="ja-JP" altLang="en-US" sz="1200" u="sng" kern="0" dirty="0">
              <a:latin typeface="Meiryo UI" pitchFamily="50" charset="-128"/>
              <a:ea typeface="Meiryo UI" pitchFamily="50" charset="-128"/>
              <a:cs typeface="Meiryo UI" pitchFamily="50" charset="-128"/>
            </a:endParaRPr>
          </a:p>
        </p:txBody>
      </p:sp>
      <p:pic>
        <p:nvPicPr>
          <p:cNvPr id="46" name="Picture 5" descr="\\fs\特定業務\8520_営業本部　営業企画部\999_個人フォルダ\05_小山内正春\人材育成関連\マニュアル\★ppt素材\世界地図\2576.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1435"/>
          <a:stretch/>
        </p:blipFill>
        <p:spPr bwMode="auto">
          <a:xfrm>
            <a:off x="575556" y="692696"/>
            <a:ext cx="8020050" cy="5019303"/>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2"/>
          <p:cNvSpPr txBox="1">
            <a:spLocks noChangeArrowheads="1"/>
          </p:cNvSpPr>
          <p:nvPr userDrawn="1"/>
        </p:nvSpPr>
        <p:spPr bwMode="auto">
          <a:xfrm>
            <a:off x="129902" y="800708"/>
            <a:ext cx="890659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sz="1800" dirty="0" smtClean="0">
                <a:latin typeface="Meiryo UI" pitchFamily="50" charset="-128"/>
                <a:ea typeface="Meiryo UI" pitchFamily="50" charset="-128"/>
                <a:cs typeface="Meiryo UI" pitchFamily="50" charset="-128"/>
              </a:rPr>
              <a:t>●</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USEN </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SPOT Room</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800" kern="0" dirty="0" smtClean="0">
                <a:solidFill>
                  <a:schemeClr val="tx1"/>
                </a:solidFill>
                <a:effectLst>
                  <a:outerShdw blurRad="50800" dist="38100" dir="2700000" algn="tl" rotWithShape="0">
                    <a:schemeClr val="bg1"/>
                  </a:outerShdw>
                </a:effectLst>
                <a:latin typeface="Meiryo UI" panose="020B0604030504040204" pitchFamily="50" charset="-128"/>
                <a:ea typeface="Meiryo UI" panose="020B0604030504040204" pitchFamily="50" charset="-128"/>
              </a:rPr>
              <a:t>ホテル</a:t>
            </a:r>
            <a:r>
              <a:rPr lang="ja-JP" altLang="en-US" sz="1800" kern="0" dirty="0">
                <a:solidFill>
                  <a:schemeClr val="tx1"/>
                </a:solidFill>
                <a:effectLst>
                  <a:outerShdw blurRad="50800" dist="38100" dir="2700000" algn="tl" rotWithShape="0">
                    <a:schemeClr val="bg1"/>
                  </a:outerShdw>
                </a:effectLst>
                <a:latin typeface="Meiryo UI" panose="020B0604030504040204" pitchFamily="50" charset="-128"/>
                <a:ea typeface="Meiryo UI" panose="020B0604030504040204" pitchFamily="50" charset="-128"/>
              </a:rPr>
              <a:t>・施設・</a:t>
            </a:r>
            <a:r>
              <a:rPr lang="ja-JP" altLang="en-US" sz="1800" kern="0" dirty="0" smtClean="0">
                <a:solidFill>
                  <a:schemeClr val="tx1"/>
                </a:solidFill>
                <a:effectLst>
                  <a:outerShdw blurRad="50800" dist="38100" dir="2700000" algn="tl" rotWithShape="0">
                    <a:schemeClr val="bg1"/>
                  </a:outerShdw>
                </a:effectLst>
                <a:latin typeface="Meiryo UI" panose="020B0604030504040204" pitchFamily="50" charset="-128"/>
                <a:ea typeface="Meiryo UI" panose="020B0604030504040204" pitchFamily="50" charset="-128"/>
              </a:rPr>
              <a:t>テナントビル様向けの</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プロバイダ</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Wi-Fi</a:t>
            </a:r>
          </a:p>
          <a:p>
            <a:pPr>
              <a:defRPr/>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サービスで</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ご利用ニーズに合わせた</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カスタム仕様</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でご提供致します。インターネット</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接続</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環境の構築に加えて、来訪者が自由</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使える</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Free Wi-Fi</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を提供</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することができます。</a:t>
            </a:r>
          </a:p>
        </p:txBody>
      </p:sp>
      <p:sp>
        <p:nvSpPr>
          <p:cNvPr id="48" name="角丸四角形 47"/>
          <p:cNvSpPr/>
          <p:nvPr userDrawn="1"/>
        </p:nvSpPr>
        <p:spPr>
          <a:xfrm>
            <a:off x="1831853" y="2022628"/>
            <a:ext cx="1847906" cy="478656"/>
          </a:xfrm>
          <a:prstGeom prst="roundRect">
            <a:avLst/>
          </a:prstGeom>
          <a:solidFill>
            <a:schemeClr val="bg1"/>
          </a:solidFill>
          <a:ln w="31750">
            <a:solidFill>
              <a:srgbClr val="FF330F"/>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spc="-150" dirty="0" smtClean="0">
                <a:solidFill>
                  <a:srgbClr val="FF330F"/>
                </a:solidFill>
                <a:latin typeface="Meiryo UI" panose="020B0604030504040204" pitchFamily="50" charset="-128"/>
                <a:ea typeface="Meiryo UI" panose="020B0604030504040204" pitchFamily="50" charset="-128"/>
                <a:cs typeface="Meiryo UI" panose="020B0604030504040204" pitchFamily="50" charset="-128"/>
              </a:rPr>
              <a:t>プロバイダサービス</a:t>
            </a:r>
            <a:endParaRPr kumimoji="1" lang="ja-JP" altLang="en-US" b="1" spc="-150" dirty="0">
              <a:solidFill>
                <a:srgbClr val="FF330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userDrawn="1"/>
        </p:nvSpPr>
        <p:spPr>
          <a:xfrm>
            <a:off x="5432253" y="2014564"/>
            <a:ext cx="1847906" cy="478656"/>
          </a:xfrm>
          <a:prstGeom prst="roundRect">
            <a:avLst/>
          </a:prstGeom>
          <a:solidFill>
            <a:schemeClr val="bg1"/>
          </a:solidFill>
          <a:ln w="31750">
            <a:solidFill>
              <a:srgbClr val="FF330F"/>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spc="-150" dirty="0" smtClean="0">
                <a:solidFill>
                  <a:srgbClr val="FF330F"/>
                </a:solidFill>
                <a:latin typeface="Meiryo UI" panose="020B0604030504040204" pitchFamily="50" charset="-128"/>
                <a:ea typeface="Meiryo UI" panose="020B0604030504040204" pitchFamily="50" charset="-128"/>
                <a:cs typeface="Meiryo UI" panose="020B0604030504040204" pitchFamily="50" charset="-128"/>
              </a:rPr>
              <a:t>Wi-Fi</a:t>
            </a:r>
            <a:r>
              <a:rPr kumimoji="1" lang="ja-JP" altLang="en-US" b="1" spc="-150" dirty="0" smtClean="0">
                <a:solidFill>
                  <a:srgbClr val="FF330F"/>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1" lang="ja-JP" altLang="en-US" b="1" spc="-150" dirty="0">
              <a:solidFill>
                <a:srgbClr val="FF330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Picture 4" descr="[フリーイラスト素材] クリップアート, 地球, 惑星, ネットワーク, EPS ID:20141123230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856" y="2543210"/>
            <a:ext cx="1577132" cy="147461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203612" y="3560259"/>
            <a:ext cx="692424" cy="445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 Box 572"/>
          <p:cNvSpPr txBox="1">
            <a:spLocks noChangeArrowheads="1"/>
          </p:cNvSpPr>
          <p:nvPr userDrawn="1"/>
        </p:nvSpPr>
        <p:spPr bwMode="auto">
          <a:xfrm>
            <a:off x="3995936" y="4046875"/>
            <a:ext cx="115212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FGN1000Poe</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Text Box 572"/>
          <p:cNvSpPr txBox="1">
            <a:spLocks noChangeArrowheads="1"/>
          </p:cNvSpPr>
          <p:nvPr userDrawn="1"/>
        </p:nvSpPr>
        <p:spPr bwMode="auto">
          <a:xfrm>
            <a:off x="7212661" y="2990230"/>
            <a:ext cx="9361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ノート</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endPar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572"/>
          <p:cNvSpPr txBox="1">
            <a:spLocks noChangeArrowheads="1"/>
          </p:cNvSpPr>
          <p:nvPr userDrawn="1"/>
        </p:nvSpPr>
        <p:spPr bwMode="auto">
          <a:xfrm>
            <a:off x="8267712" y="2990635"/>
            <a:ext cx="9361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タブレット</a:t>
            </a:r>
            <a:endPar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Text Box 572"/>
          <p:cNvSpPr txBox="1">
            <a:spLocks noChangeArrowheads="1"/>
          </p:cNvSpPr>
          <p:nvPr userDrawn="1"/>
        </p:nvSpPr>
        <p:spPr bwMode="auto">
          <a:xfrm>
            <a:off x="7212579" y="3865748"/>
            <a:ext cx="9361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ゲーム</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機</a:t>
            </a:r>
          </a:p>
        </p:txBody>
      </p:sp>
      <p:sp>
        <p:nvSpPr>
          <p:cNvPr id="56" name="Text Box 572"/>
          <p:cNvSpPr txBox="1">
            <a:spLocks noChangeArrowheads="1"/>
          </p:cNvSpPr>
          <p:nvPr userDrawn="1"/>
        </p:nvSpPr>
        <p:spPr bwMode="auto">
          <a:xfrm>
            <a:off x="8267630" y="3866153"/>
            <a:ext cx="9361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スマホ</a:t>
            </a:r>
            <a:endPar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7" name="直線コネクタ 56"/>
          <p:cNvCxnSpPr/>
          <p:nvPr userDrawn="1"/>
        </p:nvCxnSpPr>
        <p:spPr bwMode="auto">
          <a:xfrm>
            <a:off x="1822996" y="3356992"/>
            <a:ext cx="1784755" cy="0"/>
          </a:xfrm>
          <a:prstGeom prst="line">
            <a:avLst/>
          </a:prstGeom>
          <a:noFill/>
          <a:ln w="76200">
            <a:solidFill>
              <a:schemeClr val="bg1">
                <a:lumMod val="75000"/>
              </a:schemeClr>
            </a:solidFill>
            <a:prstDash val="sysDash"/>
            <a:miter lim="800000"/>
            <a:headEnd/>
            <a:tailEnd type="none" w="med" len="med"/>
          </a:ln>
          <a:extLst>
            <a:ext uri="{909E8E84-426E-40DD-AFC4-6F175D3DCCD1}">
              <a14:hiddenFill xmlns:a14="http://schemas.microsoft.com/office/drawing/2010/main">
                <a:noFill/>
              </a14:hiddenFill>
            </a:ext>
          </a:extLst>
        </p:spPr>
      </p:cxnSp>
      <p:cxnSp>
        <p:nvCxnSpPr>
          <p:cNvPr id="58" name="直線コネクタ 57"/>
          <p:cNvCxnSpPr/>
          <p:nvPr userDrawn="1"/>
        </p:nvCxnSpPr>
        <p:spPr bwMode="auto">
          <a:xfrm>
            <a:off x="5495404" y="3291179"/>
            <a:ext cx="1784755" cy="0"/>
          </a:xfrm>
          <a:prstGeom prst="line">
            <a:avLst/>
          </a:prstGeom>
          <a:noFill/>
          <a:ln w="76200">
            <a:solidFill>
              <a:schemeClr val="bg1">
                <a:lumMod val="75000"/>
              </a:schemeClr>
            </a:solidFill>
            <a:prstDash val="sysDash"/>
            <a:miter lim="800000"/>
            <a:headEnd/>
            <a:tailEnd type="none" w="med" len="med"/>
          </a:ln>
          <a:extLst>
            <a:ext uri="{909E8E84-426E-40DD-AFC4-6F175D3DCCD1}">
              <a14:hiddenFill xmlns:a14="http://schemas.microsoft.com/office/drawing/2010/main">
                <a:noFill/>
              </a14:hiddenFill>
            </a:ext>
          </a:extLst>
        </p:spPr>
      </p:cxnSp>
      <p:sp>
        <p:nvSpPr>
          <p:cNvPr id="59" name="円/楕円 11"/>
          <p:cNvSpPr/>
          <p:nvPr userDrawn="1"/>
        </p:nvSpPr>
        <p:spPr>
          <a:xfrm>
            <a:off x="-508" y="2314725"/>
            <a:ext cx="1939516" cy="1939516"/>
          </a:xfrm>
          <a:prstGeom prst="ellipse">
            <a:avLst/>
          </a:prstGeom>
          <a:solidFill>
            <a:srgbClr val="FFCCCC">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0" name="円/楕円 40"/>
          <p:cNvSpPr/>
          <p:nvPr userDrawn="1"/>
        </p:nvSpPr>
        <p:spPr>
          <a:xfrm>
            <a:off x="3603067" y="2425588"/>
            <a:ext cx="1939516" cy="1939516"/>
          </a:xfrm>
          <a:prstGeom prst="ellipse">
            <a:avLst/>
          </a:prstGeom>
          <a:solidFill>
            <a:srgbClr val="FFCCCC">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1" name="円/楕円 41"/>
          <p:cNvSpPr/>
          <p:nvPr userDrawn="1"/>
        </p:nvSpPr>
        <p:spPr>
          <a:xfrm>
            <a:off x="7197117" y="2317576"/>
            <a:ext cx="1939516" cy="1939516"/>
          </a:xfrm>
          <a:prstGeom prst="ellipse">
            <a:avLst/>
          </a:prstGeom>
          <a:solidFill>
            <a:srgbClr val="FFCCCC">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62" name="Picture 7" descr="http://icooon-mono.com/i/icon_12001/icon_120010_256.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1217" b="20128"/>
          <a:stretch/>
        </p:blipFill>
        <p:spPr bwMode="auto">
          <a:xfrm>
            <a:off x="7380409" y="3395313"/>
            <a:ext cx="768356" cy="45068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C:\Users\osanai\Desktop\tablet_png\00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530432" y="2425588"/>
            <a:ext cx="421356" cy="61653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9" descr="C:\Users\osanai\Desktop\phone_png\001.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604731" y="3349180"/>
            <a:ext cx="278968" cy="49664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1" descr="http://dollsent.jp/wp-content/uploads/2012/10/pc.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371282" y="2412835"/>
            <a:ext cx="788418" cy="62482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osanai\Desktop\★関連商材\★USPOT\USPOT販促物\uspot関連画面\USENSPOT_sqr.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18016" y="2543695"/>
            <a:ext cx="1128316" cy="798283"/>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572"/>
          <p:cNvSpPr txBox="1">
            <a:spLocks noChangeArrowheads="1"/>
          </p:cNvSpPr>
          <p:nvPr userDrawn="1"/>
        </p:nvSpPr>
        <p:spPr bwMode="auto">
          <a:xfrm>
            <a:off x="3707904" y="3362799"/>
            <a:ext cx="175238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ROOM</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用ルータ</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8" name="図 6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362944" y="5400134"/>
            <a:ext cx="630387" cy="948970"/>
          </a:xfrm>
          <a:prstGeom prst="rect">
            <a:avLst/>
          </a:prstGeom>
        </p:spPr>
      </p:pic>
      <p:sp>
        <p:nvSpPr>
          <p:cNvPr id="69" name="角丸四角形 68"/>
          <p:cNvSpPr/>
          <p:nvPr userDrawn="1"/>
        </p:nvSpPr>
        <p:spPr bwMode="auto">
          <a:xfrm>
            <a:off x="357770" y="4833156"/>
            <a:ext cx="2667820" cy="1617549"/>
          </a:xfrm>
          <a:prstGeom prst="roundRect">
            <a:avLst>
              <a:gd name="adj" fmla="val 9411"/>
            </a:avLst>
          </a:prstGeom>
          <a:solidFill>
            <a:srgbClr val="FFFF00">
              <a:alpha val="10000"/>
            </a:srgbClr>
          </a:solidFill>
          <a:ln w="9525">
            <a:noFill/>
            <a:prstDash val="sysDash"/>
            <a:round/>
            <a:headEnd/>
            <a:tailEnd/>
          </a:ln>
          <a:scene3d>
            <a:camera prst="orthographicFront"/>
            <a:lightRig rig="threePt" dir="t"/>
          </a:scene3d>
          <a:sp3d>
            <a:bevelT/>
          </a:sp3d>
          <a:extLst/>
        </p:spPr>
        <p:txBody>
          <a:bodyPr wrap="square" rtlCol="0" anchor="ctr">
            <a:spAutoFit/>
          </a:bodyPr>
          <a:lstStyle/>
          <a:p>
            <a:pPr algn="ctr"/>
            <a:endParaRPr kumimoji="1" lang="ja-JP" altLang="en-US" dirty="0"/>
          </a:p>
        </p:txBody>
      </p:sp>
      <p:cxnSp>
        <p:nvCxnSpPr>
          <p:cNvPr id="70" name="直線コネクタ 69"/>
          <p:cNvCxnSpPr>
            <a:stCxn id="60" idx="4"/>
            <a:endCxn id="77" idx="0"/>
          </p:cNvCxnSpPr>
          <p:nvPr userDrawn="1"/>
        </p:nvCxnSpPr>
        <p:spPr bwMode="auto">
          <a:xfrm>
            <a:off x="4572825" y="4365104"/>
            <a:ext cx="2892195" cy="468052"/>
          </a:xfrm>
          <a:prstGeom prst="line">
            <a:avLst/>
          </a:prstGeom>
          <a:noFill/>
          <a:ln w="12700">
            <a:solidFill>
              <a:srgbClr val="FF0000"/>
            </a:solidFill>
            <a:prstDash val="sysDash"/>
            <a:miter lim="800000"/>
            <a:headEnd/>
            <a:tailEnd type="arrow" w="med" len="med"/>
          </a:ln>
          <a:extLst>
            <a:ext uri="{909E8E84-426E-40DD-AFC4-6F175D3DCCD1}">
              <a14:hiddenFill xmlns:a14="http://schemas.microsoft.com/office/drawing/2010/main">
                <a:noFill/>
              </a14:hiddenFill>
            </a:ext>
          </a:extLst>
        </p:spPr>
      </p:cxnSp>
      <p:cxnSp>
        <p:nvCxnSpPr>
          <p:cNvPr id="71" name="直線コネクタ 70"/>
          <p:cNvCxnSpPr>
            <a:stCxn id="60" idx="4"/>
            <a:endCxn id="69" idx="0"/>
          </p:cNvCxnSpPr>
          <p:nvPr userDrawn="1"/>
        </p:nvCxnSpPr>
        <p:spPr bwMode="auto">
          <a:xfrm flipH="1">
            <a:off x="1691680" y="4365104"/>
            <a:ext cx="2881145" cy="468052"/>
          </a:xfrm>
          <a:prstGeom prst="line">
            <a:avLst/>
          </a:prstGeom>
          <a:noFill/>
          <a:ln w="12700">
            <a:solidFill>
              <a:srgbClr val="FF0000"/>
            </a:solidFill>
            <a:prstDash val="sysDash"/>
            <a:miter lim="800000"/>
            <a:headEnd/>
            <a:tailEnd type="arrow" w="med" len="med"/>
          </a:ln>
          <a:extLst>
            <a:ext uri="{909E8E84-426E-40DD-AFC4-6F175D3DCCD1}">
              <a14:hiddenFill xmlns:a14="http://schemas.microsoft.com/office/drawing/2010/main">
                <a:noFill/>
              </a14:hiddenFill>
            </a:ext>
          </a:extLst>
        </p:spPr>
      </p:cxnSp>
      <p:cxnSp>
        <p:nvCxnSpPr>
          <p:cNvPr id="72" name="直線コネクタ 71"/>
          <p:cNvCxnSpPr>
            <a:stCxn id="60" idx="4"/>
            <a:endCxn id="74" idx="0"/>
          </p:cNvCxnSpPr>
          <p:nvPr userDrawn="1"/>
        </p:nvCxnSpPr>
        <p:spPr bwMode="auto">
          <a:xfrm>
            <a:off x="4572825" y="4365104"/>
            <a:ext cx="1271" cy="462175"/>
          </a:xfrm>
          <a:prstGeom prst="line">
            <a:avLst/>
          </a:prstGeom>
          <a:noFill/>
          <a:ln w="12700">
            <a:solidFill>
              <a:srgbClr val="FF0000"/>
            </a:solidFill>
            <a:prstDash val="sysDash"/>
            <a:miter lim="800000"/>
            <a:headEnd/>
            <a:tailEnd type="arrow" w="med" len="med"/>
          </a:ln>
          <a:extLst>
            <a:ext uri="{909E8E84-426E-40DD-AFC4-6F175D3DCCD1}">
              <a14:hiddenFill xmlns:a14="http://schemas.microsoft.com/office/drawing/2010/main">
                <a:noFill/>
              </a14:hiddenFill>
            </a:ext>
          </a:extLst>
        </p:spPr>
      </p:cxnSp>
      <p:pic>
        <p:nvPicPr>
          <p:cNvPr id="73" name="図 7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721710" y="5361734"/>
            <a:ext cx="1714386" cy="964342"/>
          </a:xfrm>
          <a:prstGeom prst="rect">
            <a:avLst/>
          </a:prstGeom>
        </p:spPr>
      </p:pic>
      <p:sp>
        <p:nvSpPr>
          <p:cNvPr id="74" name="角丸四角形 73"/>
          <p:cNvSpPr/>
          <p:nvPr userDrawn="1"/>
        </p:nvSpPr>
        <p:spPr bwMode="auto">
          <a:xfrm>
            <a:off x="3240186" y="4827279"/>
            <a:ext cx="2667820" cy="1617549"/>
          </a:xfrm>
          <a:prstGeom prst="roundRect">
            <a:avLst>
              <a:gd name="adj" fmla="val 9411"/>
            </a:avLst>
          </a:prstGeom>
          <a:solidFill>
            <a:srgbClr val="FFFF00">
              <a:alpha val="10000"/>
            </a:srgbClr>
          </a:solidFill>
          <a:ln w="9525">
            <a:noFill/>
            <a:prstDash val="sysDash"/>
            <a:round/>
            <a:headEnd/>
            <a:tailEnd/>
          </a:ln>
          <a:scene3d>
            <a:camera prst="orthographicFront"/>
            <a:lightRig rig="threePt" dir="t"/>
          </a:scene3d>
          <a:sp3d>
            <a:bevelT/>
          </a:sp3d>
          <a:extLst/>
        </p:spPr>
        <p:txBody>
          <a:bodyPr wrap="square" rtlCol="0" anchor="ctr">
            <a:spAutoFit/>
          </a:bodyPr>
          <a:lstStyle/>
          <a:p>
            <a:pPr algn="ctr"/>
            <a:endParaRPr kumimoji="1" lang="ja-JP" altLang="en-US" dirty="0"/>
          </a:p>
        </p:txBody>
      </p:sp>
      <p:pic>
        <p:nvPicPr>
          <p:cNvPr id="75" name="図 7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90795" y="5412071"/>
            <a:ext cx="744869" cy="937034"/>
          </a:xfrm>
          <a:prstGeom prst="rect">
            <a:avLst/>
          </a:prstGeom>
        </p:spPr>
      </p:pic>
      <p:sp>
        <p:nvSpPr>
          <p:cNvPr id="76" name="正方形/長方形 75"/>
          <p:cNvSpPr/>
          <p:nvPr userDrawn="1"/>
        </p:nvSpPr>
        <p:spPr>
          <a:xfrm rot="1128079">
            <a:off x="7124427" y="5800628"/>
            <a:ext cx="393056" cy="153888"/>
          </a:xfrm>
          <a:prstGeom prst="rect">
            <a:avLst/>
          </a:prstGeom>
        </p:spPr>
        <p:txBody>
          <a:bodyPr wrap="none">
            <a:spAutoFit/>
          </a:bodyPr>
          <a:lstStyle/>
          <a:p>
            <a:pPr algn="ctr"/>
            <a:r>
              <a:rPr lang="ja-JP" altLang="en-US" sz="400" b="1" dirty="0" smtClean="0">
                <a:solidFill>
                  <a:srgbClr val="FF330F"/>
                </a:solidFill>
                <a:latin typeface="Meiryo UI" panose="020B0604030504040204" pitchFamily="50" charset="-128"/>
                <a:ea typeface="Meiryo UI" panose="020B0604030504040204" pitchFamily="50" charset="-128"/>
                <a:cs typeface="Meiryo UI" panose="020B0604030504040204" pitchFamily="50" charset="-128"/>
              </a:rPr>
              <a:t>空テナント</a:t>
            </a:r>
            <a:endParaRPr lang="ja-JP" altLang="en-US" sz="400" b="1" dirty="0">
              <a:solidFill>
                <a:srgbClr val="FF330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userDrawn="1"/>
        </p:nvSpPr>
        <p:spPr bwMode="auto">
          <a:xfrm>
            <a:off x="6131110" y="4833156"/>
            <a:ext cx="2667820" cy="1617549"/>
          </a:xfrm>
          <a:prstGeom prst="roundRect">
            <a:avLst>
              <a:gd name="adj" fmla="val 9411"/>
            </a:avLst>
          </a:prstGeom>
          <a:solidFill>
            <a:srgbClr val="FFFF00">
              <a:alpha val="10000"/>
            </a:srgbClr>
          </a:solidFill>
          <a:ln w="9525">
            <a:noFill/>
            <a:prstDash val="sysDash"/>
            <a:round/>
            <a:headEnd/>
            <a:tailEnd/>
          </a:ln>
          <a:scene3d>
            <a:camera prst="orthographicFront"/>
            <a:lightRig rig="threePt" dir="t"/>
          </a:scene3d>
          <a:sp3d>
            <a:bevelT/>
          </a:sp3d>
          <a:extLst/>
        </p:spPr>
        <p:txBody>
          <a:bodyPr wrap="square" rtlCol="0" anchor="ctr">
            <a:spAutoFit/>
          </a:bodyPr>
          <a:lstStyle/>
          <a:p>
            <a:pPr algn="ctr"/>
            <a:endParaRPr kumimoji="1" lang="ja-JP" altLang="en-US" dirty="0"/>
          </a:p>
        </p:txBody>
      </p:sp>
      <p:sp>
        <p:nvSpPr>
          <p:cNvPr id="78" name="正方形/長方形 77"/>
          <p:cNvSpPr/>
          <p:nvPr userDrawn="1"/>
        </p:nvSpPr>
        <p:spPr>
          <a:xfrm>
            <a:off x="1338429" y="4917864"/>
            <a:ext cx="704039" cy="369332"/>
          </a:xfrm>
          <a:prstGeom prst="rect">
            <a:avLst/>
          </a:prstGeom>
        </p:spPr>
        <p:txBody>
          <a:bodyPr wrap="none">
            <a:spAutoFit/>
          </a:bodyPr>
          <a:lstStyle/>
          <a:p>
            <a:pPr algn="ctr"/>
            <a:r>
              <a:rPr lang="ja-JP" altLang="en-US" b="1" spc="-150" dirty="0" smtClean="0">
                <a:solidFill>
                  <a:srgbClr val="FF330F"/>
                </a:solidFill>
                <a:latin typeface="Meiryo UI" panose="020B0604030504040204" pitchFamily="50" charset="-128"/>
                <a:ea typeface="Meiryo UI" panose="020B0604030504040204" pitchFamily="50" charset="-128"/>
                <a:cs typeface="Meiryo UI" panose="020B0604030504040204" pitchFamily="50" charset="-128"/>
              </a:rPr>
              <a:t>ホテル</a:t>
            </a:r>
            <a:endParaRPr lang="ja-JP" altLang="en-US" b="1" spc="-150" dirty="0">
              <a:solidFill>
                <a:srgbClr val="FF330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userDrawn="1"/>
        </p:nvSpPr>
        <p:spPr>
          <a:xfrm>
            <a:off x="4270652" y="4910668"/>
            <a:ext cx="607859" cy="369332"/>
          </a:xfrm>
          <a:prstGeom prst="rect">
            <a:avLst/>
          </a:prstGeom>
        </p:spPr>
        <p:txBody>
          <a:bodyPr wrap="none">
            <a:spAutoFit/>
          </a:bodyPr>
          <a:lstStyle/>
          <a:p>
            <a:pPr algn="ctr"/>
            <a:r>
              <a:rPr lang="ja-JP" altLang="en-US" b="1" spc="-150" dirty="0" smtClean="0">
                <a:solidFill>
                  <a:srgbClr val="FF330F"/>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b="1" spc="-150" dirty="0">
              <a:solidFill>
                <a:srgbClr val="FF330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userDrawn="1"/>
        </p:nvSpPr>
        <p:spPr>
          <a:xfrm>
            <a:off x="6887350" y="4910668"/>
            <a:ext cx="1152880" cy="369332"/>
          </a:xfrm>
          <a:prstGeom prst="rect">
            <a:avLst/>
          </a:prstGeom>
        </p:spPr>
        <p:txBody>
          <a:bodyPr wrap="none">
            <a:spAutoFit/>
          </a:bodyPr>
          <a:lstStyle/>
          <a:p>
            <a:pPr algn="ctr"/>
            <a:r>
              <a:rPr lang="ja-JP" altLang="en-US" b="1" spc="-150" dirty="0" smtClean="0">
                <a:solidFill>
                  <a:srgbClr val="FF330F"/>
                </a:solidFill>
                <a:latin typeface="Meiryo UI" panose="020B0604030504040204" pitchFamily="50" charset="-128"/>
                <a:ea typeface="Meiryo UI" panose="020B0604030504040204" pitchFamily="50" charset="-128"/>
                <a:cs typeface="Meiryo UI" panose="020B0604030504040204" pitchFamily="50" charset="-128"/>
              </a:rPr>
              <a:t>テナントビル</a:t>
            </a:r>
            <a:endParaRPr lang="ja-JP" altLang="en-US" b="1" spc="-150" dirty="0">
              <a:solidFill>
                <a:srgbClr val="FF330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863095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438" y="80963"/>
            <a:ext cx="7777534" cy="404812"/>
          </a:xfrm>
        </p:spPr>
        <p:txBody>
          <a:bodyPr/>
          <a:lstStyle>
            <a:lvl1pPr>
              <a:defRPr b="1">
                <a:latin typeface="メイリオ" pitchFamily="50" charset="-128"/>
                <a:ea typeface="メイリオ" pitchFamily="50" charset="-128"/>
                <a:cs typeface="メイリオ" pitchFamily="50"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sz="1800">
                <a:latin typeface="メイリオ" pitchFamily="50" charset="-128"/>
                <a:ea typeface="メイリオ" pitchFamily="50" charset="-128"/>
                <a:cs typeface="メイリオ" pitchFamily="50" charset="-128"/>
              </a:defRPr>
            </a:lvl1pPr>
            <a:lvl2pPr>
              <a:defRPr sz="1600">
                <a:latin typeface="メイリオ" pitchFamily="50" charset="-128"/>
                <a:ea typeface="メイリオ" pitchFamily="50" charset="-128"/>
                <a:cs typeface="メイリオ" pitchFamily="50" charset="-128"/>
              </a:defRPr>
            </a:lvl2pPr>
            <a:lvl3pPr>
              <a:defRPr sz="1400">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Rectangle 6"/>
          <p:cNvSpPr>
            <a:spLocks noGrp="1" noChangeArrowheads="1"/>
          </p:cNvSpPr>
          <p:nvPr>
            <p:ph type="sldNum" sz="quarter" idx="10"/>
          </p:nvPr>
        </p:nvSpPr>
        <p:spPr>
          <a:ln/>
        </p:spPr>
        <p:txBody>
          <a:bodyPr/>
          <a:lstStyle>
            <a:lvl1pPr>
              <a:defRPr>
                <a:latin typeface="メイリオ" pitchFamily="50" charset="-128"/>
                <a:ea typeface="メイリオ" pitchFamily="50" charset="-128"/>
                <a:cs typeface="メイリオ" pitchFamily="50" charset="-128"/>
              </a:defRPr>
            </a:lvl1pPr>
          </a:lstStyle>
          <a:p>
            <a:pPr>
              <a:defRPr/>
            </a:pPr>
            <a:fld id="{7C84E953-F494-469C-9217-62A45133F94C}" type="slidenum">
              <a:rPr lang="en-US" altLang="ja-JP" smtClean="0"/>
              <a:pPr>
                <a:defRPr/>
              </a:pPr>
              <a:t>‹#›</a:t>
            </a:fld>
            <a:endParaRPr lang="en-US" altLang="ja-JP" dirty="0"/>
          </a:p>
        </p:txBody>
      </p:sp>
      <p:sp>
        <p:nvSpPr>
          <p:cNvPr id="7" name="正方形/長方形 6"/>
          <p:cNvSpPr/>
          <p:nvPr userDrawn="1"/>
        </p:nvSpPr>
        <p:spPr bwMode="auto">
          <a:xfrm>
            <a:off x="1" y="460062"/>
            <a:ext cx="9144000" cy="180733"/>
          </a:xfrm>
          <a:prstGeom prst="rect">
            <a:avLst/>
          </a:prstGeom>
          <a:gradFill>
            <a:gsLst>
              <a:gs pos="50000">
                <a:srgbClr val="FF0000"/>
              </a:gs>
              <a:gs pos="0">
                <a:schemeClr val="accent1">
                  <a:shade val="30000"/>
                  <a:satMod val="115000"/>
                </a:schemeClr>
              </a:gs>
              <a:gs pos="0">
                <a:schemeClr val="tx1"/>
              </a:gs>
              <a:gs pos="100000">
                <a:srgbClr val="FF0000"/>
              </a:gs>
            </a:gsLst>
            <a:lin ang="5400000" scaled="0"/>
          </a:gradFill>
          <a:ln w="9525">
            <a:noFill/>
            <a:prstDash val="sysDash"/>
            <a:round/>
            <a:headEnd/>
            <a:tailEnd/>
          </a:ln>
          <a:extLst/>
        </p:spPr>
        <p:txBody>
          <a:bodyPr wrap="square" rtlCol="0" anchor="ctr">
            <a:spAutoFit/>
          </a:bodyPr>
          <a:lstStyle/>
          <a:p>
            <a:pPr algn="ctr"/>
            <a:endParaRPr kumimoji="1" lang="ja-JP" altLang="en-US" dirty="0"/>
          </a:p>
        </p:txBody>
      </p:sp>
      <p:sp>
        <p:nvSpPr>
          <p:cNvPr id="8" name="Rectangle 6"/>
          <p:cNvSpPr txBox="1">
            <a:spLocks noChangeArrowheads="1"/>
          </p:cNvSpPr>
          <p:nvPr userDrawn="1"/>
        </p:nvSpPr>
        <p:spPr bwMode="auto">
          <a:xfrm>
            <a:off x="4319972" y="6561348"/>
            <a:ext cx="5143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200" kern="1200">
                <a:solidFill>
                  <a:schemeClr val="tx1"/>
                </a:solidFill>
                <a:latin typeface="メイリオ" pitchFamily="50" charset="-128"/>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7C84E953-F494-469C-9217-62A45133F94C}" type="slidenum">
              <a:rPr lang="en-US" altLang="ja-JP" smtClean="0"/>
              <a:pPr>
                <a:defRPr/>
              </a:pPr>
              <a:t>‹#›</a:t>
            </a:fld>
            <a:endParaRPr lang="en-US" altLang="ja-JP" dirty="0"/>
          </a:p>
        </p:txBody>
      </p:sp>
      <p:pic>
        <p:nvPicPr>
          <p:cNvPr id="9" name="図 8"/>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885570" y="1328839"/>
            <a:ext cx="5006910" cy="3348372"/>
          </a:xfrm>
          <a:prstGeom prst="rect">
            <a:avLst/>
          </a:prstGeom>
          <a:effectLst>
            <a:softEdge rad="76200"/>
          </a:effectLst>
        </p:spPr>
      </p:pic>
      <p:sp>
        <p:nvSpPr>
          <p:cNvPr id="10" name="正方形/長方形 9"/>
          <p:cNvSpPr/>
          <p:nvPr userDrawn="1"/>
        </p:nvSpPr>
        <p:spPr>
          <a:xfrm>
            <a:off x="6924779" y="2368572"/>
            <a:ext cx="1058688" cy="461665"/>
          </a:xfrm>
          <a:prstGeom prst="rect">
            <a:avLst/>
          </a:prstGeom>
          <a:effectLst>
            <a:outerShdw blurRad="50800" dist="38100" dir="2700000" algn="tl" rotWithShape="0">
              <a:schemeClr val="bg1">
                <a:alpha val="40000"/>
              </a:schemeClr>
            </a:outerShdw>
          </a:effectLst>
        </p:spPr>
        <p:txBody>
          <a:bodyPr wrap="none">
            <a:spAutoFit/>
          </a:bodyPr>
          <a:lstStyle/>
          <a:p>
            <a:r>
              <a:rPr lang="en-US" altLang="ja-JP" sz="2400" b="1" dirty="0">
                <a:ln>
                  <a:solidFill>
                    <a:schemeClr val="bg1"/>
                  </a:solidFill>
                </a:ln>
                <a:solidFill>
                  <a:srgbClr val="FF0000"/>
                </a:solidFill>
                <a:latin typeface="Meiryo UI" panose="020B0604030504040204" pitchFamily="50" charset="-128"/>
                <a:ea typeface="Meiryo UI" panose="020B0604030504040204" pitchFamily="50" charset="-128"/>
              </a:rPr>
              <a:t>Front</a:t>
            </a:r>
            <a:endParaRPr lang="ja-JP" altLang="en-US" sz="2400" b="1" dirty="0">
              <a:ln>
                <a:solidFill>
                  <a:schemeClr val="bg1"/>
                </a:solidFill>
              </a:ln>
              <a:solidFill>
                <a:srgbClr val="FF0000"/>
              </a:solidFill>
              <a:latin typeface="Meiryo UI" panose="020B0604030504040204" pitchFamily="50" charset="-128"/>
              <a:ea typeface="Meiryo UI" panose="020B0604030504040204" pitchFamily="50" charset="-128"/>
            </a:endParaRPr>
          </a:p>
        </p:txBody>
      </p:sp>
      <p:sp>
        <p:nvSpPr>
          <p:cNvPr id="11" name="正方形/長方形 10"/>
          <p:cNvSpPr/>
          <p:nvPr userDrawn="1"/>
        </p:nvSpPr>
        <p:spPr>
          <a:xfrm>
            <a:off x="5647615" y="3840212"/>
            <a:ext cx="1166217" cy="461665"/>
          </a:xfrm>
          <a:prstGeom prst="rect">
            <a:avLst/>
          </a:prstGeom>
          <a:effectLst>
            <a:outerShdw blurRad="50800" dist="38100" dir="2700000" algn="tl" rotWithShape="0">
              <a:schemeClr val="bg1">
                <a:alpha val="40000"/>
              </a:schemeClr>
            </a:outerShdw>
          </a:effectLst>
        </p:spPr>
        <p:txBody>
          <a:bodyPr wrap="none">
            <a:spAutoFit/>
          </a:bodyPr>
          <a:lstStyle/>
          <a:p>
            <a:r>
              <a:rPr lang="en-US" altLang="ja-JP" sz="2400" b="1" dirty="0" smtClean="0">
                <a:ln>
                  <a:solidFill>
                    <a:schemeClr val="bg1"/>
                  </a:solidFill>
                </a:ln>
                <a:solidFill>
                  <a:srgbClr val="FF0000"/>
                </a:solidFill>
                <a:latin typeface="Meiryo UI" panose="020B0604030504040204" pitchFamily="50" charset="-128"/>
                <a:ea typeface="Meiryo UI" panose="020B0604030504040204" pitchFamily="50" charset="-128"/>
              </a:rPr>
              <a:t>Lobby</a:t>
            </a:r>
            <a:endParaRPr lang="ja-JP" altLang="en-US" sz="2400" b="1" dirty="0">
              <a:ln>
                <a:solidFill>
                  <a:schemeClr val="bg1"/>
                </a:solidFill>
              </a:ln>
              <a:solidFill>
                <a:srgbClr val="FF0000"/>
              </a:solidFill>
              <a:latin typeface="Meiryo UI" panose="020B0604030504040204" pitchFamily="50" charset="-128"/>
              <a:ea typeface="Meiryo UI" panose="020B0604030504040204" pitchFamily="50" charset="-128"/>
            </a:endParaRPr>
          </a:p>
        </p:txBody>
      </p:sp>
      <p:pic>
        <p:nvPicPr>
          <p:cNvPr id="12" name="図 11"/>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5924629" y="2149558"/>
            <a:ext cx="294789" cy="212158"/>
          </a:xfrm>
          <a:prstGeom prst="rect">
            <a:avLst/>
          </a:prstGeom>
        </p:spPr>
      </p:pic>
      <p:sp>
        <p:nvSpPr>
          <p:cNvPr id="13" name="テキスト ボックス 6"/>
          <p:cNvSpPr txBox="1">
            <a:spLocks noChangeArrowheads="1"/>
          </p:cNvSpPr>
          <p:nvPr userDrawn="1"/>
        </p:nvSpPr>
        <p:spPr bwMode="auto">
          <a:xfrm>
            <a:off x="5721847" y="1988532"/>
            <a:ext cx="7002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algn="ctr" eaLnBrk="1" hangingPunct="1"/>
            <a:r>
              <a:rPr lang="en-US" altLang="ja-JP" sz="800" b="0" dirty="0" smtClean="0">
                <a:solidFill>
                  <a:schemeClr val="bg1"/>
                </a:solidFill>
                <a:latin typeface="Meiryo UI" panose="020B0604030504040204" pitchFamily="50" charset="-128"/>
                <a:ea typeface="Meiryo UI" panose="020B0604030504040204" pitchFamily="50" charset="-128"/>
                <a:cs typeface="メイリオ" pitchFamily="50" charset="-128"/>
              </a:rPr>
              <a:t>SPOT</a:t>
            </a:r>
            <a:r>
              <a:rPr lang="ja-JP" altLang="en-US" sz="800" b="0" dirty="0" smtClean="0">
                <a:solidFill>
                  <a:schemeClr val="bg1"/>
                </a:solidFill>
                <a:latin typeface="Meiryo UI" panose="020B0604030504040204" pitchFamily="50" charset="-128"/>
                <a:ea typeface="Meiryo UI" panose="020B0604030504040204" pitchFamily="50" charset="-128"/>
                <a:cs typeface="メイリオ" pitchFamily="50" charset="-128"/>
              </a:rPr>
              <a:t>ルータ</a:t>
            </a:r>
            <a:endParaRPr lang="ja-JP" altLang="en-US" sz="800" b="0" dirty="0">
              <a:solidFill>
                <a:schemeClr val="bg1"/>
              </a:solidFill>
              <a:latin typeface="Meiryo UI" panose="020B0604030504040204" pitchFamily="50" charset="-128"/>
              <a:ea typeface="Meiryo UI" panose="020B0604030504040204" pitchFamily="50" charset="-128"/>
              <a:cs typeface="メイリオ" pitchFamily="50" charset="-128"/>
            </a:endParaRPr>
          </a:p>
        </p:txBody>
      </p:sp>
      <p:pic>
        <p:nvPicPr>
          <p:cNvPr id="14" name="図 13"/>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rot="9766855">
            <a:off x="5693488" y="2350913"/>
            <a:ext cx="252431" cy="287709"/>
          </a:xfrm>
          <a:prstGeom prst="rect">
            <a:avLst/>
          </a:prstGeom>
        </p:spPr>
      </p:pic>
      <p:pic>
        <p:nvPicPr>
          <p:cNvPr id="15" name="図 14"/>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rot="3745362">
            <a:off x="6235168" y="2316515"/>
            <a:ext cx="252431" cy="287709"/>
          </a:xfrm>
          <a:prstGeom prst="rect">
            <a:avLst/>
          </a:prstGeom>
        </p:spPr>
      </p:pic>
      <p:sp>
        <p:nvSpPr>
          <p:cNvPr id="16" name="タイトル 1"/>
          <p:cNvSpPr txBox="1">
            <a:spLocks/>
          </p:cNvSpPr>
          <p:nvPr userDrawn="1"/>
        </p:nvSpPr>
        <p:spPr bwMode="auto">
          <a:xfrm>
            <a:off x="71438" y="80963"/>
            <a:ext cx="7777534"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000" b="1">
                <a:solidFill>
                  <a:schemeClr val="bg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5pPr>
            <a:lvl6pPr marL="4572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spcBef>
                <a:spcPct val="50000"/>
              </a:spcBef>
            </a:pPr>
            <a:r>
              <a:rPr lang="zh-TW" altLang="en-US" kern="0" smtClean="0">
                <a:latin typeface="Meiryo UI" pitchFamily="50" charset="-128"/>
                <a:ea typeface="Meiryo UI" pitchFamily="50" charset="-128"/>
                <a:cs typeface="Meiryo UI" pitchFamily="50" charset="-128"/>
              </a:rPr>
              <a:t>■</a:t>
            </a:r>
            <a:r>
              <a:rPr lang="ja-JP" altLang="en-US" kern="0" smtClean="0">
                <a:latin typeface="Meiryo UI" pitchFamily="50" charset="-128"/>
                <a:ea typeface="Meiryo UI" pitchFamily="50" charset="-128"/>
                <a:cs typeface="Meiryo UI" pitchFamily="50" charset="-128"/>
              </a:rPr>
              <a:t>導入イメージ</a:t>
            </a:r>
            <a:endParaRPr lang="ja-JP" altLang="en-US" sz="1200" u="sng" kern="0" dirty="0">
              <a:latin typeface="Meiryo UI" pitchFamily="50" charset="-128"/>
              <a:ea typeface="Meiryo UI" pitchFamily="50" charset="-128"/>
              <a:cs typeface="Meiryo UI" pitchFamily="50" charset="-128"/>
            </a:endParaRPr>
          </a:p>
        </p:txBody>
      </p:sp>
      <p:sp>
        <p:nvSpPr>
          <p:cNvPr id="17" name="Text Box 2"/>
          <p:cNvSpPr txBox="1">
            <a:spLocks noChangeArrowheads="1"/>
          </p:cNvSpPr>
          <p:nvPr userDrawn="1"/>
        </p:nvSpPr>
        <p:spPr bwMode="auto">
          <a:xfrm>
            <a:off x="129902" y="800708"/>
            <a:ext cx="8906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sz="1800" dirty="0" smtClean="0">
                <a:latin typeface="Meiryo UI" pitchFamily="50" charset="-128"/>
                <a:ea typeface="Meiryo UI" pitchFamily="50" charset="-128"/>
                <a:cs typeface="Meiryo UI" pitchFamily="50" charset="-128"/>
              </a:rPr>
              <a:t>●</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ホテル</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userDrawn="1"/>
        </p:nvSpPr>
        <p:spPr>
          <a:xfrm>
            <a:off x="131347" y="1277904"/>
            <a:ext cx="3902038" cy="1415772"/>
          </a:xfrm>
          <a:prstGeom prst="rect">
            <a:avLst/>
          </a:prstGeom>
        </p:spPr>
        <p:txBody>
          <a:bodyPr wrap="square">
            <a:spAutoFit/>
          </a:bodyPr>
          <a:lstStyle/>
          <a:p>
            <a:pPr eaLnBrk="1" hangingPunct="1">
              <a:defRPr/>
            </a:pPr>
            <a:r>
              <a:rPr kumimoji="0" lang="ja-JP" altLang="en-US" sz="1600" b="1" u="sng" kern="0" dirty="0" smtClean="0">
                <a:solidFill>
                  <a:srgbClr val="000000"/>
                </a:solidFill>
                <a:latin typeface="Meiryo UI" panose="020B0604030504040204" pitchFamily="50" charset="-128"/>
                <a:ea typeface="Meiryo UI" panose="020B0604030504040204" pitchFamily="50" charset="-128"/>
                <a:cs typeface="Meiryo UI"/>
              </a:rPr>
              <a:t>◆フロントやロビーでも使えます</a:t>
            </a:r>
            <a:endParaRPr kumimoji="0" lang="ja-JP" altLang="en-US" sz="1600" b="1" u="sng" kern="0" dirty="0">
              <a:solidFill>
                <a:srgbClr val="000000"/>
              </a:solidFill>
              <a:latin typeface="Meiryo UI" panose="020B0604030504040204" pitchFamily="50" charset="-128"/>
              <a:ea typeface="Meiryo UI" panose="020B0604030504040204" pitchFamily="50" charset="-128"/>
              <a:cs typeface="Meiryo UI"/>
            </a:endParaRPr>
          </a:p>
          <a:p>
            <a:pPr eaLnBrk="1" hangingPunct="1">
              <a:defRPr/>
            </a:pPr>
            <a:endParaRPr kumimoji="0" lang="en-US" altLang="ja-JP" sz="600" kern="0" dirty="0" smtClean="0">
              <a:solidFill>
                <a:srgbClr val="000000"/>
              </a:solidFill>
              <a:latin typeface="Meiryo UI" panose="020B0604030504040204" pitchFamily="50" charset="-128"/>
              <a:ea typeface="Meiryo UI" panose="020B0604030504040204" pitchFamily="50" charset="-128"/>
              <a:cs typeface="Meiryo UI"/>
            </a:endParaRPr>
          </a:p>
          <a:p>
            <a:pPr eaLnBrk="1" hangingPunct="1">
              <a:defRPr/>
            </a:pP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a:rPr>
              <a:t>ホテル内の各客室での</a:t>
            </a:r>
            <a:r>
              <a:rPr kumimoji="0" lang="en-US" altLang="ja-JP" sz="1600" kern="0" dirty="0" smtClean="0">
                <a:solidFill>
                  <a:srgbClr val="000000"/>
                </a:solidFill>
                <a:latin typeface="Meiryo UI" panose="020B0604030504040204" pitchFamily="50" charset="-128"/>
                <a:ea typeface="Meiryo UI" panose="020B0604030504040204" pitchFamily="50" charset="-128"/>
                <a:cs typeface="Meiryo UI"/>
              </a:rPr>
              <a:t>Wi-Fi</a:t>
            </a:r>
            <a:r>
              <a:rPr kumimoji="0" lang="ja-JP" altLang="en-US" sz="1600" kern="0" dirty="0">
                <a:solidFill>
                  <a:srgbClr val="000000"/>
                </a:solidFill>
                <a:latin typeface="Meiryo UI" panose="020B0604030504040204" pitchFamily="50" charset="-128"/>
                <a:ea typeface="Meiryo UI" panose="020B0604030504040204" pitchFamily="50" charset="-128"/>
                <a:cs typeface="Meiryo UI"/>
              </a:rPr>
              <a:t>利用</a:t>
            </a: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a:rPr>
              <a:t>は、勿論、</a:t>
            </a:r>
            <a:endParaRPr kumimoji="0" lang="en-US" altLang="ja-JP" sz="1600" kern="0" dirty="0" smtClean="0">
              <a:solidFill>
                <a:srgbClr val="000000"/>
              </a:solidFill>
              <a:latin typeface="Meiryo UI" panose="020B0604030504040204" pitchFamily="50" charset="-128"/>
              <a:ea typeface="Meiryo UI" panose="020B0604030504040204" pitchFamily="50" charset="-128"/>
              <a:cs typeface="Meiryo UI"/>
            </a:endParaRPr>
          </a:p>
          <a:p>
            <a:pPr eaLnBrk="1" hangingPunct="1">
              <a:defRPr/>
            </a:pP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a:rPr>
              <a:t>フロントやロビーでの利用も可能！</a:t>
            </a:r>
            <a:endParaRPr kumimoji="0" lang="en-US" altLang="ja-JP" sz="1600" kern="0" dirty="0" smtClean="0">
              <a:solidFill>
                <a:srgbClr val="000000"/>
              </a:solidFill>
              <a:latin typeface="Meiryo UI" panose="020B0604030504040204" pitchFamily="50" charset="-128"/>
              <a:ea typeface="Meiryo UI" panose="020B0604030504040204" pitchFamily="50" charset="-128"/>
              <a:cs typeface="Meiryo UI"/>
            </a:endParaRPr>
          </a:p>
          <a:p>
            <a:pPr eaLnBrk="1" hangingPunct="1">
              <a:defRPr/>
            </a:pP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a:rPr>
              <a:t>オリジナルの</a:t>
            </a:r>
            <a:r>
              <a:rPr kumimoji="0" lang="en-US" altLang="ja-JP" sz="1600" kern="0" dirty="0" smtClean="0">
                <a:solidFill>
                  <a:srgbClr val="000000"/>
                </a:solidFill>
                <a:latin typeface="Meiryo UI" panose="020B0604030504040204" pitchFamily="50" charset="-128"/>
                <a:ea typeface="Meiryo UI" panose="020B0604030504040204" pitchFamily="50" charset="-128"/>
                <a:cs typeface="Meiryo UI"/>
              </a:rPr>
              <a:t>SSID</a:t>
            </a: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a:rPr>
              <a:t>表示名</a:t>
            </a:r>
            <a:r>
              <a:rPr kumimoji="0" lang="en-US" altLang="ja-JP" sz="1600" kern="0" dirty="0" smtClean="0">
                <a:solidFill>
                  <a:srgbClr val="000000"/>
                </a:solidFill>
                <a:latin typeface="Meiryo UI" panose="020B0604030504040204" pitchFamily="50" charset="-128"/>
                <a:ea typeface="Meiryo UI" panose="020B0604030504040204" pitchFamily="50" charset="-128"/>
                <a:cs typeface="Meiryo UI"/>
              </a:rPr>
              <a:t>/</a:t>
            </a: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a:rPr>
              <a:t>パスワード設定が</a:t>
            </a:r>
            <a:endParaRPr kumimoji="0" lang="en-US" altLang="ja-JP" sz="1600" kern="0" dirty="0" smtClean="0">
              <a:solidFill>
                <a:srgbClr val="000000"/>
              </a:solidFill>
              <a:latin typeface="Meiryo UI" panose="020B0604030504040204" pitchFamily="50" charset="-128"/>
              <a:ea typeface="Meiryo UI" panose="020B0604030504040204" pitchFamily="50" charset="-128"/>
              <a:cs typeface="Meiryo UI"/>
            </a:endParaRPr>
          </a:p>
          <a:p>
            <a:pPr eaLnBrk="1" hangingPunct="1">
              <a:defRPr/>
            </a:pP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a:rPr>
              <a:t>可能です。</a:t>
            </a:r>
            <a:endParaRPr kumimoji="0" lang="en-US" altLang="ja-JP" sz="1600" kern="0" dirty="0" smtClean="0">
              <a:solidFill>
                <a:srgbClr val="000000"/>
              </a:solidFill>
              <a:latin typeface="Meiryo UI" panose="020B0604030504040204" pitchFamily="50" charset="-128"/>
              <a:ea typeface="Meiryo UI" panose="020B0604030504040204" pitchFamily="50" charset="-128"/>
              <a:cs typeface="Meiryo UI"/>
            </a:endParaRPr>
          </a:p>
        </p:txBody>
      </p:sp>
      <p:pic>
        <p:nvPicPr>
          <p:cNvPr id="19" name="図 18"/>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241478" y="2960948"/>
            <a:ext cx="5027112" cy="3351408"/>
          </a:xfrm>
          <a:prstGeom prst="rect">
            <a:avLst/>
          </a:prstGeom>
          <a:effectLst>
            <a:softEdge rad="101600"/>
          </a:effectLst>
        </p:spPr>
      </p:pic>
      <p:sp>
        <p:nvSpPr>
          <p:cNvPr id="20" name="正方形/長方形 19"/>
          <p:cNvSpPr/>
          <p:nvPr userDrawn="1"/>
        </p:nvSpPr>
        <p:spPr>
          <a:xfrm>
            <a:off x="397968" y="3095854"/>
            <a:ext cx="1126206" cy="461665"/>
          </a:xfrm>
          <a:prstGeom prst="rect">
            <a:avLst/>
          </a:prstGeom>
          <a:effectLst>
            <a:outerShdw blurRad="50800" dist="38100" dir="2700000" algn="tl" rotWithShape="0">
              <a:schemeClr val="bg1">
                <a:alpha val="40000"/>
              </a:schemeClr>
            </a:outerShdw>
          </a:effectLst>
        </p:spPr>
        <p:txBody>
          <a:bodyPr wrap="none">
            <a:spAutoFit/>
          </a:bodyPr>
          <a:lstStyle/>
          <a:p>
            <a:r>
              <a:rPr lang="en-US" altLang="ja-JP" sz="2400" b="1" dirty="0" smtClean="0">
                <a:ln>
                  <a:solidFill>
                    <a:schemeClr val="bg1"/>
                  </a:solidFill>
                </a:ln>
                <a:solidFill>
                  <a:srgbClr val="FF0000"/>
                </a:solidFill>
                <a:latin typeface="Meiryo UI" panose="020B0604030504040204" pitchFamily="50" charset="-128"/>
                <a:ea typeface="Meiryo UI" panose="020B0604030504040204" pitchFamily="50" charset="-128"/>
              </a:rPr>
              <a:t>Room</a:t>
            </a:r>
            <a:endParaRPr lang="ja-JP" altLang="en-US" sz="2400" b="1" dirty="0">
              <a:ln>
                <a:solidFill>
                  <a:schemeClr val="bg1"/>
                </a:solidFill>
              </a:ln>
              <a:solidFill>
                <a:srgbClr val="FF0000"/>
              </a:solidFill>
              <a:latin typeface="Meiryo UI" panose="020B0604030504040204" pitchFamily="50" charset="-128"/>
              <a:ea typeface="Meiryo UI" panose="020B0604030504040204" pitchFamily="50" charset="-128"/>
            </a:endParaRPr>
          </a:p>
        </p:txBody>
      </p:sp>
      <p:sp>
        <p:nvSpPr>
          <p:cNvPr id="21" name="角丸四角形吹き出し 20"/>
          <p:cNvSpPr/>
          <p:nvPr userDrawn="1"/>
        </p:nvSpPr>
        <p:spPr bwMode="auto">
          <a:xfrm>
            <a:off x="5472100" y="4725144"/>
            <a:ext cx="3348372" cy="1578288"/>
          </a:xfrm>
          <a:prstGeom prst="wedgeRoundRectCallout">
            <a:avLst>
              <a:gd name="adj1" fmla="val -97460"/>
              <a:gd name="adj2" fmla="val -59949"/>
              <a:gd name="adj3" fmla="val 16667"/>
            </a:avLst>
          </a:prstGeom>
          <a:solidFill>
            <a:schemeClr val="bg1"/>
          </a:solidFill>
          <a:ln w="9525">
            <a:solidFill>
              <a:srgbClr val="FF0000"/>
            </a:solidFill>
            <a:prstDash val="sysDash"/>
            <a:round/>
            <a:headEnd/>
            <a:tailEnd/>
          </a:ln>
          <a:extLst/>
        </p:spPr>
        <p:txBody>
          <a:bodyPr wrap="square" rtlCol="0" anchor="ctr">
            <a:spAutoFit/>
          </a:bodyPr>
          <a:lstStyle/>
          <a:p>
            <a:pPr algn="ctr"/>
            <a:endParaRPr kumimoji="1" lang="ja-JP" altLang="en-US" dirty="0"/>
          </a:p>
        </p:txBody>
      </p:sp>
      <p:pic>
        <p:nvPicPr>
          <p:cNvPr id="22" name="Picture 18"/>
          <p:cNvPicPr>
            <a:picLocks noChangeAspect="1" noChangeArrowheads="1"/>
          </p:cNvPicPr>
          <p:nvPr userDrawn="1"/>
        </p:nvPicPr>
        <p:blipFill rotWithShape="1">
          <a:blip r:embed="rId6" cstate="hqprint">
            <a:extLst>
              <a:ext uri="{28A0092B-C50C-407E-A947-70E740481C1C}">
                <a14:useLocalDpi xmlns:a14="http://schemas.microsoft.com/office/drawing/2010/main"/>
              </a:ext>
            </a:extLst>
          </a:blip>
          <a:srcRect l="1992" t="5290"/>
          <a:stretch/>
        </p:blipFill>
        <p:spPr bwMode="auto">
          <a:xfrm>
            <a:off x="6192180" y="5085184"/>
            <a:ext cx="2255814" cy="1190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userDrawn="1"/>
        </p:nvSpPr>
        <p:spPr>
          <a:xfrm>
            <a:off x="5688124" y="4740103"/>
            <a:ext cx="3132348" cy="430887"/>
          </a:xfrm>
          <a:prstGeom prst="rect">
            <a:avLst/>
          </a:prstGeom>
        </p:spPr>
        <p:txBody>
          <a:bodyPr wrap="square">
            <a:spAutoFit/>
          </a:bodyPr>
          <a:lstStyle/>
          <a:p>
            <a:r>
              <a:rPr kumimoji="0" lang="ja-JP" altLang="ja-JP" sz="1100" b="1" u="sng" dirty="0" smtClean="0">
                <a:solidFill>
                  <a:srgbClr val="FF3300"/>
                </a:solidFill>
                <a:latin typeface="Meiryo UI" pitchFamily="50" charset="-128"/>
                <a:ea typeface="Meiryo UI" pitchFamily="50" charset="-128"/>
                <a:cs typeface="Meiryo UI" pitchFamily="50" charset="-128"/>
              </a:rPr>
              <a:t>客室内壁面</a:t>
            </a:r>
            <a:r>
              <a:rPr kumimoji="0" lang="ja-JP" altLang="en-US" sz="1100" b="1" u="sng" dirty="0" smtClean="0">
                <a:solidFill>
                  <a:srgbClr val="FF3300"/>
                </a:solidFill>
                <a:latin typeface="Meiryo UI" pitchFamily="50" charset="-128"/>
                <a:ea typeface="Meiryo UI" pitchFamily="50" charset="-128"/>
                <a:cs typeface="Meiryo UI" pitchFamily="50" charset="-128"/>
              </a:rPr>
              <a:t>埋込型</a:t>
            </a:r>
            <a:r>
              <a:rPr kumimoji="0" lang="en-US" altLang="ja-JP" sz="1100" b="1" u="sng" dirty="0" smtClean="0">
                <a:solidFill>
                  <a:srgbClr val="FF3300"/>
                </a:solidFill>
                <a:latin typeface="Meiryo UI" pitchFamily="50" charset="-128"/>
                <a:ea typeface="Meiryo UI" pitchFamily="50" charset="-128"/>
                <a:cs typeface="Meiryo UI" pitchFamily="50" charset="-128"/>
              </a:rPr>
              <a:t>AP</a:t>
            </a:r>
            <a:r>
              <a:rPr kumimoji="0" lang="en-US" altLang="ja-JP" sz="1000" dirty="0" smtClean="0">
                <a:latin typeface="Meiryo UI" pitchFamily="50" charset="-128"/>
                <a:ea typeface="Meiryo UI" pitchFamily="50" charset="-128"/>
                <a:cs typeface="Meiryo UI" pitchFamily="50" charset="-128"/>
              </a:rPr>
              <a:t>(</a:t>
            </a:r>
            <a:r>
              <a:rPr kumimoji="0" lang="ja-JP" altLang="ja-JP" sz="1000" dirty="0" smtClean="0">
                <a:latin typeface="Meiryo UI" pitchFamily="50" charset="-128"/>
                <a:ea typeface="Meiryo UI" pitchFamily="50" charset="-128"/>
                <a:cs typeface="Meiryo UI" pitchFamily="50" charset="-128"/>
              </a:rPr>
              <a:t>有線LAN</a:t>
            </a:r>
            <a:r>
              <a:rPr kumimoji="0" lang="ja-JP" altLang="en-US" sz="1000" dirty="0" smtClean="0">
                <a:latin typeface="Meiryo UI" pitchFamily="50" charset="-128"/>
                <a:ea typeface="Meiryo UI" pitchFamily="50" charset="-128"/>
                <a:cs typeface="Meiryo UI" pitchFamily="50" charset="-128"/>
              </a:rPr>
              <a:t>＆</a:t>
            </a:r>
            <a:r>
              <a:rPr kumimoji="0" lang="ja-JP" altLang="ja-JP" sz="1000" dirty="0" smtClean="0">
                <a:latin typeface="Meiryo UI" pitchFamily="50" charset="-128"/>
                <a:ea typeface="Meiryo UI" pitchFamily="50" charset="-128"/>
                <a:cs typeface="Meiryo UI" pitchFamily="50" charset="-128"/>
              </a:rPr>
              <a:t>電話ジャック付き</a:t>
            </a:r>
            <a:r>
              <a:rPr kumimoji="0" lang="en-US" altLang="ja-JP" sz="1000" dirty="0" smtClean="0">
                <a:latin typeface="Meiryo UI" pitchFamily="50" charset="-128"/>
                <a:ea typeface="Meiryo UI" pitchFamily="50" charset="-128"/>
                <a:cs typeface="Meiryo UI" pitchFamily="50" charset="-128"/>
              </a:rPr>
              <a:t>)</a:t>
            </a:r>
            <a:r>
              <a:rPr kumimoji="0" lang="ja-JP" altLang="ja-JP" sz="1100" dirty="0" smtClean="0">
                <a:latin typeface="Meiryo UI" pitchFamily="50" charset="-128"/>
                <a:ea typeface="Meiryo UI" pitchFamily="50" charset="-128"/>
                <a:cs typeface="Meiryo UI" pitchFamily="50" charset="-128"/>
              </a:rPr>
              <a:t>を標準設置</a:t>
            </a:r>
            <a:endParaRPr lang="ja-JP" altLang="en-US" sz="1100" dirty="0"/>
          </a:p>
        </p:txBody>
      </p:sp>
    </p:spTree>
    <p:extLst>
      <p:ext uri="{BB962C8B-B14F-4D97-AF65-F5344CB8AC3E}">
        <p14:creationId xmlns:p14="http://schemas.microsoft.com/office/powerpoint/2010/main" val="993918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438" y="80963"/>
            <a:ext cx="7777534" cy="404812"/>
          </a:xfrm>
        </p:spPr>
        <p:txBody>
          <a:bodyPr/>
          <a:lstStyle>
            <a:lvl1pPr>
              <a:defRPr b="1">
                <a:latin typeface="メイリオ" pitchFamily="50" charset="-128"/>
                <a:ea typeface="メイリオ" pitchFamily="50" charset="-128"/>
                <a:cs typeface="メイリオ" pitchFamily="50"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sz="1800">
                <a:latin typeface="メイリオ" pitchFamily="50" charset="-128"/>
                <a:ea typeface="メイリオ" pitchFamily="50" charset="-128"/>
                <a:cs typeface="メイリオ" pitchFamily="50" charset="-128"/>
              </a:defRPr>
            </a:lvl1pPr>
            <a:lvl2pPr>
              <a:defRPr sz="1600">
                <a:latin typeface="メイリオ" pitchFamily="50" charset="-128"/>
                <a:ea typeface="メイリオ" pitchFamily="50" charset="-128"/>
                <a:cs typeface="メイリオ" pitchFamily="50" charset="-128"/>
              </a:defRPr>
            </a:lvl2pPr>
            <a:lvl3pPr>
              <a:defRPr sz="1400">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Rectangle 6"/>
          <p:cNvSpPr>
            <a:spLocks noGrp="1" noChangeArrowheads="1"/>
          </p:cNvSpPr>
          <p:nvPr>
            <p:ph type="sldNum" sz="quarter" idx="10"/>
          </p:nvPr>
        </p:nvSpPr>
        <p:spPr>
          <a:ln/>
        </p:spPr>
        <p:txBody>
          <a:bodyPr/>
          <a:lstStyle>
            <a:lvl1pPr>
              <a:defRPr>
                <a:latin typeface="メイリオ" pitchFamily="50" charset="-128"/>
                <a:ea typeface="メイリオ" pitchFamily="50" charset="-128"/>
                <a:cs typeface="メイリオ" pitchFamily="50" charset="-128"/>
              </a:defRPr>
            </a:lvl1pPr>
          </a:lstStyle>
          <a:p>
            <a:pPr>
              <a:defRPr/>
            </a:pPr>
            <a:fld id="{7C84E953-F494-469C-9217-62A45133F94C}" type="slidenum">
              <a:rPr lang="en-US" altLang="ja-JP" smtClean="0"/>
              <a:pPr>
                <a:defRPr/>
              </a:pPr>
              <a:t>‹#›</a:t>
            </a:fld>
            <a:endParaRPr lang="en-US" altLang="ja-JP" dirty="0"/>
          </a:p>
        </p:txBody>
      </p:sp>
      <p:sp>
        <p:nvSpPr>
          <p:cNvPr id="7" name="正方形/長方形 6"/>
          <p:cNvSpPr/>
          <p:nvPr userDrawn="1"/>
        </p:nvSpPr>
        <p:spPr bwMode="auto">
          <a:xfrm>
            <a:off x="1" y="460062"/>
            <a:ext cx="9144000" cy="180733"/>
          </a:xfrm>
          <a:prstGeom prst="rect">
            <a:avLst/>
          </a:prstGeom>
          <a:gradFill>
            <a:gsLst>
              <a:gs pos="50000">
                <a:srgbClr val="FF0000"/>
              </a:gs>
              <a:gs pos="0">
                <a:schemeClr val="accent1">
                  <a:shade val="30000"/>
                  <a:satMod val="115000"/>
                </a:schemeClr>
              </a:gs>
              <a:gs pos="0">
                <a:schemeClr val="tx1"/>
              </a:gs>
              <a:gs pos="100000">
                <a:srgbClr val="FF0000"/>
              </a:gs>
            </a:gsLst>
            <a:lin ang="5400000" scaled="0"/>
          </a:gradFill>
          <a:ln w="9525">
            <a:noFill/>
            <a:prstDash val="sysDash"/>
            <a:round/>
            <a:headEnd/>
            <a:tailEnd/>
          </a:ln>
          <a:extLst/>
        </p:spPr>
        <p:txBody>
          <a:bodyPr wrap="square" rtlCol="0" anchor="ctr">
            <a:spAutoFit/>
          </a:bodyPr>
          <a:lstStyle/>
          <a:p>
            <a:pPr algn="ctr"/>
            <a:endParaRPr kumimoji="1" lang="ja-JP" altLang="en-US" dirty="0"/>
          </a:p>
        </p:txBody>
      </p:sp>
      <p:sp>
        <p:nvSpPr>
          <p:cNvPr id="8" name="Rectangle 6"/>
          <p:cNvSpPr txBox="1">
            <a:spLocks noChangeArrowheads="1"/>
          </p:cNvSpPr>
          <p:nvPr userDrawn="1"/>
        </p:nvSpPr>
        <p:spPr bwMode="auto">
          <a:xfrm>
            <a:off x="4319972" y="6561348"/>
            <a:ext cx="5143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200" kern="1200">
                <a:solidFill>
                  <a:schemeClr val="tx1"/>
                </a:solidFill>
                <a:latin typeface="メイリオ" pitchFamily="50" charset="-128"/>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7C84E953-F494-469C-9217-62A45133F94C}" type="slidenum">
              <a:rPr lang="en-US" altLang="ja-JP" smtClean="0"/>
              <a:pPr>
                <a:defRPr/>
              </a:pPr>
              <a:t>‹#›</a:t>
            </a:fld>
            <a:endParaRPr lang="en-US" altLang="ja-JP" dirty="0"/>
          </a:p>
        </p:txBody>
      </p:sp>
      <p:sp>
        <p:nvSpPr>
          <p:cNvPr id="9" name="タイトル 1"/>
          <p:cNvSpPr txBox="1">
            <a:spLocks/>
          </p:cNvSpPr>
          <p:nvPr userDrawn="1"/>
        </p:nvSpPr>
        <p:spPr bwMode="auto">
          <a:xfrm>
            <a:off x="71438" y="80963"/>
            <a:ext cx="7777534"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000" b="1">
                <a:solidFill>
                  <a:schemeClr val="bg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5pPr>
            <a:lvl6pPr marL="4572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spcBef>
                <a:spcPct val="50000"/>
              </a:spcBef>
            </a:pPr>
            <a:r>
              <a:rPr lang="zh-TW" altLang="en-US" kern="0" smtClean="0">
                <a:latin typeface="Meiryo UI" pitchFamily="50" charset="-128"/>
                <a:ea typeface="Meiryo UI" pitchFamily="50" charset="-128"/>
                <a:cs typeface="Meiryo UI" pitchFamily="50" charset="-128"/>
              </a:rPr>
              <a:t>■</a:t>
            </a:r>
            <a:r>
              <a:rPr lang="ja-JP" altLang="en-US" kern="0" smtClean="0">
                <a:latin typeface="Meiryo UI" pitchFamily="50" charset="-128"/>
                <a:ea typeface="Meiryo UI" pitchFamily="50" charset="-128"/>
                <a:cs typeface="Meiryo UI" pitchFamily="50" charset="-128"/>
              </a:rPr>
              <a:t>導入イメージ</a:t>
            </a:r>
            <a:endParaRPr lang="ja-JP" altLang="en-US" sz="1200" u="sng" kern="0" dirty="0">
              <a:latin typeface="Meiryo UI" pitchFamily="50" charset="-128"/>
              <a:ea typeface="Meiryo UI" pitchFamily="50" charset="-128"/>
              <a:cs typeface="Meiryo UI" pitchFamily="50" charset="-128"/>
            </a:endParaRPr>
          </a:p>
        </p:txBody>
      </p:sp>
      <p:sp>
        <p:nvSpPr>
          <p:cNvPr id="10" name="Text Box 2"/>
          <p:cNvSpPr txBox="1">
            <a:spLocks noChangeArrowheads="1"/>
          </p:cNvSpPr>
          <p:nvPr userDrawn="1"/>
        </p:nvSpPr>
        <p:spPr bwMode="auto">
          <a:xfrm>
            <a:off x="129902" y="800708"/>
            <a:ext cx="8906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sz="1800" dirty="0" smtClean="0">
                <a:latin typeface="Meiryo UI" pitchFamily="50" charset="-128"/>
                <a:ea typeface="Meiryo UI" pitchFamily="50" charset="-128"/>
                <a:cs typeface="Meiryo UI" pitchFamily="50" charset="-128"/>
              </a:rPr>
              <a:t>●</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商業施設</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862080" y="1282846"/>
            <a:ext cx="5027112" cy="3350570"/>
          </a:xfrm>
          <a:prstGeom prst="rect">
            <a:avLst/>
          </a:prstGeom>
          <a:effectLst>
            <a:softEdge rad="63500"/>
          </a:effectLst>
        </p:spPr>
      </p:pic>
      <p:pic>
        <p:nvPicPr>
          <p:cNvPr id="12" name="図 1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4968" y="2951721"/>
            <a:ext cx="5030155" cy="3353437"/>
          </a:xfrm>
          <a:prstGeom prst="rect">
            <a:avLst/>
          </a:prstGeom>
          <a:effectLst>
            <a:softEdge rad="63500"/>
          </a:effectLst>
        </p:spPr>
      </p:pic>
      <p:sp>
        <p:nvSpPr>
          <p:cNvPr id="13" name="正方形/長方形 12"/>
          <p:cNvSpPr/>
          <p:nvPr userDrawn="1"/>
        </p:nvSpPr>
        <p:spPr>
          <a:xfrm>
            <a:off x="404680" y="3095820"/>
            <a:ext cx="2392548" cy="461665"/>
          </a:xfrm>
          <a:prstGeom prst="rect">
            <a:avLst/>
          </a:prstGeom>
          <a:effectLst>
            <a:outerShdw blurRad="50800" dist="38100" dir="2700000" algn="tl" rotWithShape="0">
              <a:schemeClr val="bg1">
                <a:alpha val="40000"/>
              </a:schemeClr>
            </a:outerShdw>
          </a:effectLst>
        </p:spPr>
        <p:txBody>
          <a:bodyPr wrap="square">
            <a:spAutoFit/>
          </a:bodyPr>
          <a:lstStyle/>
          <a:p>
            <a:r>
              <a:rPr lang="ja-JP" altLang="en-US" sz="2400" b="1" dirty="0" smtClean="0">
                <a:ln>
                  <a:solidFill>
                    <a:schemeClr val="bg1"/>
                  </a:solidFill>
                </a:ln>
                <a:solidFill>
                  <a:srgbClr val="FF0000"/>
                </a:solidFill>
                <a:latin typeface="Meiryo UI" panose="020B0604030504040204" pitchFamily="50" charset="-128"/>
                <a:ea typeface="Meiryo UI" panose="020B0604030504040204" pitchFamily="50" charset="-128"/>
              </a:rPr>
              <a:t>ショッピングモール</a:t>
            </a:r>
            <a:endParaRPr lang="ja-JP" altLang="en-US" sz="2400" b="1" dirty="0">
              <a:ln>
                <a:solidFill>
                  <a:schemeClr val="bg1"/>
                </a:solidFill>
              </a:ln>
              <a:solidFill>
                <a:srgbClr val="FF0000"/>
              </a:solidFill>
              <a:latin typeface="Meiryo UI" panose="020B0604030504040204" pitchFamily="50" charset="-128"/>
              <a:ea typeface="Meiryo UI" panose="020B0604030504040204" pitchFamily="50" charset="-128"/>
            </a:endParaRPr>
          </a:p>
        </p:txBody>
      </p:sp>
      <p:sp>
        <p:nvSpPr>
          <p:cNvPr id="14" name="正方形/長方形 13"/>
          <p:cNvSpPr/>
          <p:nvPr userDrawn="1"/>
        </p:nvSpPr>
        <p:spPr>
          <a:xfrm>
            <a:off x="3984320" y="1412776"/>
            <a:ext cx="1415772" cy="461665"/>
          </a:xfrm>
          <a:prstGeom prst="rect">
            <a:avLst/>
          </a:prstGeom>
          <a:effectLst>
            <a:outerShdw blurRad="50800" dist="38100" dir="2700000" algn="tl" rotWithShape="0">
              <a:schemeClr val="bg1">
                <a:alpha val="40000"/>
              </a:schemeClr>
            </a:outerShdw>
          </a:effectLst>
        </p:spPr>
        <p:txBody>
          <a:bodyPr wrap="none">
            <a:spAutoFit/>
          </a:bodyPr>
          <a:lstStyle/>
          <a:p>
            <a:r>
              <a:rPr lang="ja-JP" altLang="en-US" sz="2400" b="1" dirty="0" smtClean="0">
                <a:ln>
                  <a:solidFill>
                    <a:schemeClr val="bg1"/>
                  </a:solidFill>
                </a:ln>
                <a:solidFill>
                  <a:srgbClr val="FF0000"/>
                </a:solidFill>
                <a:latin typeface="Meiryo UI" panose="020B0604030504040204" pitchFamily="50" charset="-128"/>
                <a:ea typeface="Meiryo UI" panose="020B0604030504040204" pitchFamily="50" charset="-128"/>
              </a:rPr>
              <a:t>大型店舗</a:t>
            </a:r>
            <a:endParaRPr lang="ja-JP" altLang="en-US" sz="2400" b="1" dirty="0">
              <a:ln>
                <a:solidFill>
                  <a:schemeClr val="bg1"/>
                </a:solidFill>
              </a:ln>
              <a:solidFill>
                <a:srgbClr val="FF0000"/>
              </a:solidFill>
              <a:latin typeface="Meiryo UI" panose="020B0604030504040204" pitchFamily="50" charset="-128"/>
              <a:ea typeface="Meiryo UI" panose="020B0604030504040204" pitchFamily="50" charset="-128"/>
            </a:endParaRPr>
          </a:p>
        </p:txBody>
      </p:sp>
      <p:sp>
        <p:nvSpPr>
          <p:cNvPr id="15" name="正方形/長方形 14"/>
          <p:cNvSpPr/>
          <p:nvPr userDrawn="1"/>
        </p:nvSpPr>
        <p:spPr>
          <a:xfrm>
            <a:off x="131347" y="1277904"/>
            <a:ext cx="3902038" cy="1415772"/>
          </a:xfrm>
          <a:prstGeom prst="rect">
            <a:avLst/>
          </a:prstGeom>
        </p:spPr>
        <p:txBody>
          <a:bodyPr wrap="square">
            <a:spAutoFit/>
          </a:bodyPr>
          <a:lstStyle/>
          <a:p>
            <a:pPr eaLnBrk="1" hangingPunct="1">
              <a:defRPr/>
            </a:pPr>
            <a:r>
              <a:rPr kumimoji="0" lang="ja-JP" altLang="en-US" sz="1600" b="1" u="sng" kern="0" dirty="0" smtClean="0">
                <a:solidFill>
                  <a:srgbClr val="000000"/>
                </a:solidFill>
                <a:latin typeface="Meiryo UI" panose="020B0604030504040204" pitchFamily="50" charset="-128"/>
                <a:ea typeface="Meiryo UI" panose="020B0604030504040204" pitchFamily="50" charset="-128"/>
                <a:cs typeface="Meiryo UI"/>
              </a:rPr>
              <a:t>◆大型店舗やショッピングモールでも</a:t>
            </a:r>
            <a:r>
              <a:rPr kumimoji="0" lang="en-US" altLang="ja-JP" sz="1600" b="1" u="sng" kern="0" dirty="0" smtClean="0">
                <a:solidFill>
                  <a:srgbClr val="000000"/>
                </a:solidFill>
                <a:latin typeface="Meiryo UI" panose="020B0604030504040204" pitchFamily="50" charset="-128"/>
                <a:ea typeface="Meiryo UI" panose="020B0604030504040204" pitchFamily="50" charset="-128"/>
                <a:cs typeface="Meiryo UI"/>
              </a:rPr>
              <a:t>OK</a:t>
            </a:r>
            <a:r>
              <a:rPr kumimoji="0" lang="ja-JP" altLang="en-US" sz="1600" b="1" u="sng" kern="0" dirty="0" smtClean="0">
                <a:solidFill>
                  <a:srgbClr val="000000"/>
                </a:solidFill>
                <a:latin typeface="Meiryo UI" panose="020B0604030504040204" pitchFamily="50" charset="-128"/>
                <a:ea typeface="Meiryo UI" panose="020B0604030504040204" pitchFamily="50" charset="-128"/>
                <a:cs typeface="Meiryo UI"/>
              </a:rPr>
              <a:t>！</a:t>
            </a:r>
            <a:endParaRPr kumimoji="0" lang="ja-JP" altLang="en-US" sz="1600" b="1" u="sng" kern="0" dirty="0">
              <a:solidFill>
                <a:srgbClr val="000000"/>
              </a:solidFill>
              <a:latin typeface="Meiryo UI" panose="020B0604030504040204" pitchFamily="50" charset="-128"/>
              <a:ea typeface="Meiryo UI" panose="020B0604030504040204" pitchFamily="50" charset="-128"/>
              <a:cs typeface="Meiryo UI"/>
            </a:endParaRPr>
          </a:p>
          <a:p>
            <a:pPr eaLnBrk="1" hangingPunct="1">
              <a:defRPr/>
            </a:pPr>
            <a:endParaRPr kumimoji="0" lang="en-US" altLang="ja-JP" sz="600" kern="0" dirty="0" smtClean="0">
              <a:solidFill>
                <a:srgbClr val="000000"/>
              </a:solidFill>
              <a:latin typeface="Meiryo UI" panose="020B0604030504040204" pitchFamily="50" charset="-128"/>
              <a:ea typeface="Meiryo UI" panose="020B0604030504040204" pitchFamily="50" charset="-128"/>
              <a:cs typeface="Meiryo UI"/>
            </a:endParaRPr>
          </a:p>
          <a:p>
            <a:pPr eaLnBrk="1" hangingPunct="1">
              <a:defRPr/>
            </a:pP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a:rPr>
              <a:t>店舗の規模</a:t>
            </a:r>
            <a:r>
              <a:rPr kumimoji="0" lang="ja-JP" altLang="en-US" sz="1600" kern="0" dirty="0">
                <a:solidFill>
                  <a:srgbClr val="000000"/>
                </a:solidFill>
                <a:latin typeface="Meiryo UI" panose="020B0604030504040204" pitchFamily="50" charset="-128"/>
                <a:ea typeface="Meiryo UI" panose="020B0604030504040204" pitchFamily="50" charset="-128"/>
                <a:cs typeface="Meiryo UI"/>
              </a:rPr>
              <a:t>や用途に</a:t>
            </a: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a:rPr>
              <a:t>合わせてカスタマイズ</a:t>
            </a:r>
            <a:endParaRPr kumimoji="0" lang="en-US" altLang="ja-JP" sz="1600" kern="0" dirty="0" smtClean="0">
              <a:solidFill>
                <a:srgbClr val="000000"/>
              </a:solidFill>
              <a:latin typeface="Meiryo UI" panose="020B0604030504040204" pitchFamily="50" charset="-128"/>
              <a:ea typeface="Meiryo UI" panose="020B0604030504040204" pitchFamily="50" charset="-128"/>
              <a:cs typeface="Meiryo UI"/>
            </a:endParaRPr>
          </a:p>
          <a:p>
            <a:pPr eaLnBrk="1" hangingPunct="1">
              <a:defRPr/>
            </a:pP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a:rPr>
              <a:t>した</a:t>
            </a:r>
            <a:r>
              <a:rPr kumimoji="0" lang="en-US" altLang="ja-JP" sz="1600" kern="0" dirty="0" smtClean="0">
                <a:solidFill>
                  <a:srgbClr val="000000"/>
                </a:solidFill>
                <a:latin typeface="Meiryo UI" panose="020B0604030504040204" pitchFamily="50" charset="-128"/>
                <a:ea typeface="Meiryo UI" panose="020B0604030504040204" pitchFamily="50" charset="-128"/>
                <a:cs typeface="Meiryo UI"/>
              </a:rPr>
              <a:t>Wi-Fi</a:t>
            </a: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a:rPr>
              <a:t>をご提供致します。</a:t>
            </a:r>
            <a:endParaRPr kumimoji="0" lang="en-US" altLang="ja-JP" sz="1600" kern="0" dirty="0" smtClean="0">
              <a:solidFill>
                <a:srgbClr val="000000"/>
              </a:solidFill>
              <a:latin typeface="Meiryo UI" panose="020B0604030504040204" pitchFamily="50" charset="-128"/>
              <a:ea typeface="Meiryo UI" panose="020B0604030504040204" pitchFamily="50" charset="-128"/>
              <a:cs typeface="Meiryo UI"/>
            </a:endParaRPr>
          </a:p>
          <a:p>
            <a:pPr eaLnBrk="1" hangingPunct="1">
              <a:defRPr/>
            </a:pPr>
            <a:endParaRPr kumimoji="0" lang="en-US" altLang="ja-JP" sz="1600" kern="0" dirty="0" smtClean="0">
              <a:solidFill>
                <a:srgbClr val="000000"/>
              </a:solidFill>
              <a:latin typeface="Meiryo UI" panose="020B0604030504040204" pitchFamily="50" charset="-128"/>
              <a:ea typeface="Meiryo UI" panose="020B0604030504040204" pitchFamily="50" charset="-128"/>
              <a:cs typeface="Meiryo UI"/>
            </a:endParaRPr>
          </a:p>
          <a:p>
            <a:pPr eaLnBrk="1" hangingPunct="1">
              <a:defRPr/>
            </a:pPr>
            <a:endParaRPr kumimoji="0" lang="ja-JP" altLang="ja-JP" sz="1600" kern="0" dirty="0">
              <a:solidFill>
                <a:srgbClr val="000000"/>
              </a:solidFill>
              <a:latin typeface="Meiryo UI" panose="020B0604030504040204" pitchFamily="50" charset="-128"/>
              <a:ea typeface="Meiryo UI" panose="020B0604030504040204" pitchFamily="50" charset="-128"/>
              <a:cs typeface="Meiryo UI"/>
            </a:endParaRPr>
          </a:p>
        </p:txBody>
      </p:sp>
      <p:pic>
        <p:nvPicPr>
          <p:cNvPr id="16" name="図 15"/>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4597375" y="2149866"/>
            <a:ext cx="294789" cy="212158"/>
          </a:xfrm>
          <a:prstGeom prst="rect">
            <a:avLst/>
          </a:prstGeom>
        </p:spPr>
      </p:pic>
      <p:sp>
        <p:nvSpPr>
          <p:cNvPr id="17" name="テキスト ボックス 6"/>
          <p:cNvSpPr txBox="1">
            <a:spLocks noChangeArrowheads="1"/>
          </p:cNvSpPr>
          <p:nvPr userDrawn="1"/>
        </p:nvSpPr>
        <p:spPr bwMode="auto">
          <a:xfrm>
            <a:off x="4394593" y="1988840"/>
            <a:ext cx="7002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algn="ctr" eaLnBrk="1" hangingPunct="1"/>
            <a:r>
              <a:rPr lang="en-US" altLang="ja-JP" sz="800" b="0" dirty="0" smtClean="0">
                <a:solidFill>
                  <a:schemeClr val="tx1"/>
                </a:solidFill>
                <a:latin typeface="Meiryo UI" panose="020B0604030504040204" pitchFamily="50" charset="-128"/>
                <a:ea typeface="Meiryo UI" panose="020B0604030504040204" pitchFamily="50" charset="-128"/>
                <a:cs typeface="メイリオ" pitchFamily="50" charset="-128"/>
              </a:rPr>
              <a:t>SPOT</a:t>
            </a:r>
            <a:r>
              <a:rPr lang="ja-JP" altLang="en-US" sz="800" b="0" dirty="0" smtClean="0">
                <a:solidFill>
                  <a:schemeClr val="tx1"/>
                </a:solidFill>
                <a:latin typeface="Meiryo UI" panose="020B0604030504040204" pitchFamily="50" charset="-128"/>
                <a:ea typeface="Meiryo UI" panose="020B0604030504040204" pitchFamily="50" charset="-128"/>
                <a:cs typeface="メイリオ" pitchFamily="50" charset="-128"/>
              </a:rPr>
              <a:t>ルータ</a:t>
            </a:r>
            <a:endParaRPr lang="ja-JP" altLang="en-US" sz="800" b="0" dirty="0">
              <a:latin typeface="Meiryo UI" panose="020B0604030504040204" pitchFamily="50" charset="-128"/>
              <a:ea typeface="Meiryo UI" panose="020B0604030504040204" pitchFamily="50" charset="-128"/>
              <a:cs typeface="メイリオ" pitchFamily="50" charset="-128"/>
            </a:endParaRPr>
          </a:p>
        </p:txBody>
      </p:sp>
      <p:pic>
        <p:nvPicPr>
          <p:cNvPr id="18" name="図 17"/>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rot="9766855">
            <a:off x="4366234" y="2351221"/>
            <a:ext cx="252431" cy="287709"/>
          </a:xfrm>
          <a:prstGeom prst="rect">
            <a:avLst/>
          </a:prstGeom>
        </p:spPr>
      </p:pic>
      <p:pic>
        <p:nvPicPr>
          <p:cNvPr id="19" name="図 18"/>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rot="3745362">
            <a:off x="4907914" y="2316823"/>
            <a:ext cx="252431" cy="287709"/>
          </a:xfrm>
          <a:prstGeom prst="rect">
            <a:avLst/>
          </a:prstGeom>
        </p:spPr>
      </p:pic>
      <p:pic>
        <p:nvPicPr>
          <p:cNvPr id="20" name="図 19"/>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4155993" y="3305064"/>
            <a:ext cx="294789" cy="212158"/>
          </a:xfrm>
          <a:prstGeom prst="rect">
            <a:avLst/>
          </a:prstGeom>
        </p:spPr>
      </p:pic>
      <p:sp>
        <p:nvSpPr>
          <p:cNvPr id="21" name="テキスト ボックス 6"/>
          <p:cNvSpPr txBox="1">
            <a:spLocks noChangeArrowheads="1"/>
          </p:cNvSpPr>
          <p:nvPr userDrawn="1"/>
        </p:nvSpPr>
        <p:spPr bwMode="auto">
          <a:xfrm>
            <a:off x="3953211" y="3144038"/>
            <a:ext cx="7002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algn="ctr" eaLnBrk="1" hangingPunct="1"/>
            <a:r>
              <a:rPr lang="en-US" altLang="ja-JP" sz="800" b="0" dirty="0" smtClean="0">
                <a:solidFill>
                  <a:schemeClr val="bg1"/>
                </a:solidFill>
                <a:latin typeface="Meiryo UI" panose="020B0604030504040204" pitchFamily="50" charset="-128"/>
                <a:ea typeface="Meiryo UI" panose="020B0604030504040204" pitchFamily="50" charset="-128"/>
                <a:cs typeface="メイリオ" pitchFamily="50" charset="-128"/>
              </a:rPr>
              <a:t>SPOT</a:t>
            </a:r>
            <a:r>
              <a:rPr lang="ja-JP" altLang="en-US" sz="800" b="0" dirty="0" smtClean="0">
                <a:solidFill>
                  <a:schemeClr val="bg1"/>
                </a:solidFill>
                <a:latin typeface="Meiryo UI" panose="020B0604030504040204" pitchFamily="50" charset="-128"/>
                <a:ea typeface="Meiryo UI" panose="020B0604030504040204" pitchFamily="50" charset="-128"/>
                <a:cs typeface="メイリオ" pitchFamily="50" charset="-128"/>
              </a:rPr>
              <a:t>ルータ</a:t>
            </a:r>
            <a:endParaRPr lang="ja-JP" altLang="en-US" sz="800" b="0" dirty="0">
              <a:solidFill>
                <a:schemeClr val="bg1"/>
              </a:solidFill>
              <a:latin typeface="Meiryo UI" panose="020B0604030504040204" pitchFamily="50" charset="-128"/>
              <a:ea typeface="Meiryo UI" panose="020B0604030504040204" pitchFamily="50" charset="-128"/>
              <a:cs typeface="メイリオ" pitchFamily="50" charset="-128"/>
            </a:endParaRPr>
          </a:p>
        </p:txBody>
      </p:sp>
      <p:pic>
        <p:nvPicPr>
          <p:cNvPr id="22" name="図 21"/>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rot="9766855">
            <a:off x="3924852" y="3506419"/>
            <a:ext cx="252431" cy="287709"/>
          </a:xfrm>
          <a:prstGeom prst="rect">
            <a:avLst/>
          </a:prstGeom>
        </p:spPr>
      </p:pic>
      <p:pic>
        <p:nvPicPr>
          <p:cNvPr id="23" name="図 22"/>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rot="3745362">
            <a:off x="4466532" y="3472021"/>
            <a:ext cx="252431" cy="287709"/>
          </a:xfrm>
          <a:prstGeom prst="rect">
            <a:avLst/>
          </a:prstGeom>
        </p:spPr>
      </p:pic>
      <p:pic>
        <p:nvPicPr>
          <p:cNvPr id="24" name="図 23"/>
          <p:cNvPicPr>
            <a:picLocks noChangeAspect="1"/>
          </p:cNvPicPr>
          <p:nvPr userDrawn="1"/>
        </p:nvPicPr>
        <p:blipFill>
          <a:blip r:embed="rId6"/>
          <a:stretch>
            <a:fillRect/>
          </a:stretch>
        </p:blipFill>
        <p:spPr>
          <a:xfrm>
            <a:off x="6850011" y="2240868"/>
            <a:ext cx="638313" cy="483047"/>
          </a:xfrm>
          <a:prstGeom prst="rect">
            <a:avLst/>
          </a:prstGeom>
        </p:spPr>
      </p:pic>
      <p:pic>
        <p:nvPicPr>
          <p:cNvPr id="25" name="図 24"/>
          <p:cNvPicPr>
            <a:picLocks noChangeAspect="1"/>
          </p:cNvPicPr>
          <p:nvPr userDrawn="1"/>
        </p:nvPicPr>
        <p:blipFill>
          <a:blip r:embed="rId7"/>
          <a:stretch>
            <a:fillRect/>
          </a:stretch>
        </p:blipFill>
        <p:spPr>
          <a:xfrm>
            <a:off x="1619672" y="4041068"/>
            <a:ext cx="720080" cy="548632"/>
          </a:xfrm>
          <a:prstGeom prst="rect">
            <a:avLst/>
          </a:prstGeom>
        </p:spPr>
      </p:pic>
      <p:pic>
        <p:nvPicPr>
          <p:cNvPr id="26" name="図 25"/>
          <p:cNvPicPr>
            <a:picLocks noChangeAspect="1"/>
          </p:cNvPicPr>
          <p:nvPr userDrawn="1"/>
        </p:nvPicPr>
        <p:blipFill>
          <a:blip r:embed="rId7"/>
          <a:stretch>
            <a:fillRect/>
          </a:stretch>
        </p:blipFill>
        <p:spPr>
          <a:xfrm>
            <a:off x="3069627" y="4213454"/>
            <a:ext cx="520055" cy="396232"/>
          </a:xfrm>
          <a:prstGeom prst="rect">
            <a:avLst/>
          </a:prstGeom>
        </p:spPr>
      </p:pic>
    </p:spTree>
    <p:extLst>
      <p:ext uri="{BB962C8B-B14F-4D97-AF65-F5344CB8AC3E}">
        <p14:creationId xmlns:p14="http://schemas.microsoft.com/office/powerpoint/2010/main" val="9218278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438" y="80963"/>
            <a:ext cx="7777534" cy="404812"/>
          </a:xfrm>
        </p:spPr>
        <p:txBody>
          <a:bodyPr/>
          <a:lstStyle>
            <a:lvl1pPr>
              <a:defRPr b="1">
                <a:latin typeface="メイリオ" pitchFamily="50" charset="-128"/>
                <a:ea typeface="メイリオ" pitchFamily="50" charset="-128"/>
                <a:cs typeface="メイリオ" pitchFamily="50"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sz="1800">
                <a:latin typeface="メイリオ" pitchFamily="50" charset="-128"/>
                <a:ea typeface="メイリオ" pitchFamily="50" charset="-128"/>
                <a:cs typeface="メイリオ" pitchFamily="50" charset="-128"/>
              </a:defRPr>
            </a:lvl1pPr>
            <a:lvl2pPr>
              <a:defRPr sz="1600">
                <a:latin typeface="メイリオ" pitchFamily="50" charset="-128"/>
                <a:ea typeface="メイリオ" pitchFamily="50" charset="-128"/>
                <a:cs typeface="メイリオ" pitchFamily="50" charset="-128"/>
              </a:defRPr>
            </a:lvl2pPr>
            <a:lvl3pPr>
              <a:defRPr sz="1400">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Rectangle 6"/>
          <p:cNvSpPr>
            <a:spLocks noGrp="1" noChangeArrowheads="1"/>
          </p:cNvSpPr>
          <p:nvPr>
            <p:ph type="sldNum" sz="quarter" idx="10"/>
          </p:nvPr>
        </p:nvSpPr>
        <p:spPr>
          <a:ln/>
        </p:spPr>
        <p:txBody>
          <a:bodyPr/>
          <a:lstStyle>
            <a:lvl1pPr>
              <a:defRPr>
                <a:latin typeface="メイリオ" pitchFamily="50" charset="-128"/>
                <a:ea typeface="メイリオ" pitchFamily="50" charset="-128"/>
                <a:cs typeface="メイリオ" pitchFamily="50" charset="-128"/>
              </a:defRPr>
            </a:lvl1pPr>
          </a:lstStyle>
          <a:p>
            <a:pPr>
              <a:defRPr/>
            </a:pPr>
            <a:fld id="{7C84E953-F494-469C-9217-62A45133F94C}" type="slidenum">
              <a:rPr lang="en-US" altLang="ja-JP" smtClean="0"/>
              <a:pPr>
                <a:defRPr/>
              </a:pPr>
              <a:t>‹#›</a:t>
            </a:fld>
            <a:endParaRPr lang="en-US" altLang="ja-JP" dirty="0"/>
          </a:p>
        </p:txBody>
      </p:sp>
      <p:sp>
        <p:nvSpPr>
          <p:cNvPr id="7" name="正方形/長方形 6"/>
          <p:cNvSpPr/>
          <p:nvPr userDrawn="1"/>
        </p:nvSpPr>
        <p:spPr bwMode="auto">
          <a:xfrm>
            <a:off x="1" y="460062"/>
            <a:ext cx="9144000" cy="180733"/>
          </a:xfrm>
          <a:prstGeom prst="rect">
            <a:avLst/>
          </a:prstGeom>
          <a:gradFill>
            <a:gsLst>
              <a:gs pos="50000">
                <a:srgbClr val="FF0000"/>
              </a:gs>
              <a:gs pos="0">
                <a:schemeClr val="accent1">
                  <a:shade val="30000"/>
                  <a:satMod val="115000"/>
                </a:schemeClr>
              </a:gs>
              <a:gs pos="0">
                <a:schemeClr val="tx1"/>
              </a:gs>
              <a:gs pos="100000">
                <a:srgbClr val="FF0000"/>
              </a:gs>
            </a:gsLst>
            <a:lin ang="5400000" scaled="0"/>
          </a:gradFill>
          <a:ln w="9525">
            <a:noFill/>
            <a:prstDash val="sysDash"/>
            <a:round/>
            <a:headEnd/>
            <a:tailEnd/>
          </a:ln>
          <a:extLst/>
        </p:spPr>
        <p:txBody>
          <a:bodyPr wrap="square" rtlCol="0" anchor="ctr">
            <a:spAutoFit/>
          </a:bodyPr>
          <a:lstStyle/>
          <a:p>
            <a:pPr algn="ctr"/>
            <a:endParaRPr kumimoji="1" lang="ja-JP" altLang="en-US" dirty="0"/>
          </a:p>
        </p:txBody>
      </p:sp>
      <p:sp>
        <p:nvSpPr>
          <p:cNvPr id="8" name="Rectangle 6"/>
          <p:cNvSpPr txBox="1">
            <a:spLocks noChangeArrowheads="1"/>
          </p:cNvSpPr>
          <p:nvPr userDrawn="1"/>
        </p:nvSpPr>
        <p:spPr bwMode="auto">
          <a:xfrm>
            <a:off x="4319972" y="6561348"/>
            <a:ext cx="5143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200" kern="1200">
                <a:solidFill>
                  <a:schemeClr val="tx1"/>
                </a:solidFill>
                <a:latin typeface="メイリオ" pitchFamily="50" charset="-128"/>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7C84E953-F494-469C-9217-62A45133F94C}" type="slidenum">
              <a:rPr lang="en-US" altLang="ja-JP" smtClean="0"/>
              <a:pPr>
                <a:defRPr/>
              </a:pPr>
              <a:t>‹#›</a:t>
            </a:fld>
            <a:endParaRPr lang="en-US" altLang="ja-JP" dirty="0"/>
          </a:p>
        </p:txBody>
      </p:sp>
      <p:sp>
        <p:nvSpPr>
          <p:cNvPr id="9" name="タイトル 1"/>
          <p:cNvSpPr txBox="1">
            <a:spLocks/>
          </p:cNvSpPr>
          <p:nvPr userDrawn="1"/>
        </p:nvSpPr>
        <p:spPr bwMode="auto">
          <a:xfrm>
            <a:off x="71438" y="80963"/>
            <a:ext cx="7777534"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000" b="1">
                <a:solidFill>
                  <a:schemeClr val="bg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5pPr>
            <a:lvl6pPr marL="4572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spcBef>
                <a:spcPct val="50000"/>
              </a:spcBef>
            </a:pPr>
            <a:r>
              <a:rPr lang="zh-TW" altLang="en-US" kern="0" smtClean="0">
                <a:latin typeface="Meiryo UI" pitchFamily="50" charset="-128"/>
                <a:ea typeface="Meiryo UI" pitchFamily="50" charset="-128"/>
                <a:cs typeface="Meiryo UI" pitchFamily="50" charset="-128"/>
              </a:rPr>
              <a:t>■</a:t>
            </a:r>
            <a:r>
              <a:rPr lang="ja-JP" altLang="en-US" kern="0" smtClean="0">
                <a:latin typeface="Meiryo UI" pitchFamily="50" charset="-128"/>
                <a:ea typeface="Meiryo UI" pitchFamily="50" charset="-128"/>
                <a:cs typeface="Meiryo UI" pitchFamily="50" charset="-128"/>
              </a:rPr>
              <a:t>機器接続イメージ</a:t>
            </a:r>
            <a:endParaRPr lang="ja-JP" altLang="en-US" sz="1200" u="sng" kern="0" dirty="0">
              <a:latin typeface="Meiryo UI" pitchFamily="50" charset="-128"/>
              <a:ea typeface="Meiryo UI" pitchFamily="50" charset="-128"/>
              <a:cs typeface="Meiryo UI" pitchFamily="50" charset="-128"/>
            </a:endParaRPr>
          </a:p>
        </p:txBody>
      </p:sp>
      <p:sp>
        <p:nvSpPr>
          <p:cNvPr id="10" name="Text Box 2"/>
          <p:cNvSpPr txBox="1">
            <a:spLocks noChangeArrowheads="1"/>
          </p:cNvSpPr>
          <p:nvPr userDrawn="1"/>
        </p:nvSpPr>
        <p:spPr bwMode="auto">
          <a:xfrm>
            <a:off x="129902" y="800708"/>
            <a:ext cx="8906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sz="1800" dirty="0" smtClean="0">
                <a:latin typeface="Meiryo UI" pitchFamily="50" charset="-128"/>
                <a:ea typeface="Meiryo UI" pitchFamily="50" charset="-128"/>
                <a:cs typeface="Meiryo UI" pitchFamily="50" charset="-128"/>
              </a:rPr>
              <a:t>●</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機器構成イメージ</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userDrawn="1"/>
        </p:nvPicPr>
        <p:blipFill>
          <a:blip r:embed="rId2"/>
          <a:stretch>
            <a:fillRect/>
          </a:stretch>
        </p:blipFill>
        <p:spPr>
          <a:xfrm>
            <a:off x="647564" y="1178610"/>
            <a:ext cx="8176501" cy="1746334"/>
          </a:xfrm>
          <a:prstGeom prst="rect">
            <a:avLst/>
          </a:prstGeom>
        </p:spPr>
      </p:pic>
      <p:pic>
        <p:nvPicPr>
          <p:cNvPr id="12" name="図 11"/>
          <p:cNvPicPr>
            <a:picLocks noChangeAspect="1"/>
          </p:cNvPicPr>
          <p:nvPr userDrawn="1"/>
        </p:nvPicPr>
        <p:blipFill>
          <a:blip r:embed="rId3"/>
          <a:stretch>
            <a:fillRect/>
          </a:stretch>
        </p:blipFill>
        <p:spPr>
          <a:xfrm>
            <a:off x="1112023" y="3311505"/>
            <a:ext cx="7996481" cy="3177835"/>
          </a:xfrm>
          <a:prstGeom prst="rect">
            <a:avLst/>
          </a:prstGeom>
        </p:spPr>
      </p:pic>
      <p:sp>
        <p:nvSpPr>
          <p:cNvPr id="13" name="Text Box 2"/>
          <p:cNvSpPr txBox="1">
            <a:spLocks noChangeArrowheads="1"/>
          </p:cNvSpPr>
          <p:nvPr userDrawn="1"/>
        </p:nvSpPr>
        <p:spPr bwMode="auto">
          <a:xfrm>
            <a:off x="129902" y="3248980"/>
            <a:ext cx="8906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sz="1800" dirty="0" smtClean="0">
                <a:latin typeface="Meiryo UI" pitchFamily="50" charset="-128"/>
                <a:ea typeface="Meiryo UI" pitchFamily="50" charset="-128"/>
                <a:cs typeface="Meiryo UI" pitchFamily="50" charset="-128"/>
              </a:rPr>
              <a:t>●</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サービス導入イメージ</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99638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438" y="80963"/>
            <a:ext cx="7777534" cy="404812"/>
          </a:xfrm>
        </p:spPr>
        <p:txBody>
          <a:bodyPr/>
          <a:lstStyle>
            <a:lvl1pPr>
              <a:defRPr b="1">
                <a:latin typeface="メイリオ" pitchFamily="50" charset="-128"/>
                <a:ea typeface="メイリオ" pitchFamily="50" charset="-128"/>
                <a:cs typeface="メイリオ" pitchFamily="50"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sz="1800">
                <a:latin typeface="メイリオ" pitchFamily="50" charset="-128"/>
                <a:ea typeface="メイリオ" pitchFamily="50" charset="-128"/>
                <a:cs typeface="メイリオ" pitchFamily="50" charset="-128"/>
              </a:defRPr>
            </a:lvl1pPr>
            <a:lvl2pPr>
              <a:defRPr sz="1600">
                <a:latin typeface="メイリオ" pitchFamily="50" charset="-128"/>
                <a:ea typeface="メイリオ" pitchFamily="50" charset="-128"/>
                <a:cs typeface="メイリオ" pitchFamily="50" charset="-128"/>
              </a:defRPr>
            </a:lvl2pPr>
            <a:lvl3pPr>
              <a:defRPr sz="1400">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Rectangle 6"/>
          <p:cNvSpPr>
            <a:spLocks noGrp="1" noChangeArrowheads="1"/>
          </p:cNvSpPr>
          <p:nvPr>
            <p:ph type="sldNum" sz="quarter" idx="10"/>
          </p:nvPr>
        </p:nvSpPr>
        <p:spPr>
          <a:ln/>
        </p:spPr>
        <p:txBody>
          <a:bodyPr/>
          <a:lstStyle>
            <a:lvl1pPr>
              <a:defRPr>
                <a:latin typeface="メイリオ" pitchFamily="50" charset="-128"/>
                <a:ea typeface="メイリオ" pitchFamily="50" charset="-128"/>
                <a:cs typeface="メイリオ" pitchFamily="50" charset="-128"/>
              </a:defRPr>
            </a:lvl1pPr>
          </a:lstStyle>
          <a:p>
            <a:pPr>
              <a:defRPr/>
            </a:pPr>
            <a:fld id="{7C84E953-F494-469C-9217-62A45133F94C}" type="slidenum">
              <a:rPr lang="en-US" altLang="ja-JP" smtClean="0"/>
              <a:pPr>
                <a:defRPr/>
              </a:pPr>
              <a:t>‹#›</a:t>
            </a:fld>
            <a:endParaRPr lang="en-US" altLang="ja-JP" dirty="0"/>
          </a:p>
        </p:txBody>
      </p:sp>
      <p:sp>
        <p:nvSpPr>
          <p:cNvPr id="7" name="正方形/長方形 6"/>
          <p:cNvSpPr/>
          <p:nvPr userDrawn="1"/>
        </p:nvSpPr>
        <p:spPr bwMode="auto">
          <a:xfrm>
            <a:off x="1" y="460062"/>
            <a:ext cx="9144000" cy="180733"/>
          </a:xfrm>
          <a:prstGeom prst="rect">
            <a:avLst/>
          </a:prstGeom>
          <a:gradFill>
            <a:gsLst>
              <a:gs pos="50000">
                <a:srgbClr val="FF0000"/>
              </a:gs>
              <a:gs pos="0">
                <a:schemeClr val="accent1">
                  <a:shade val="30000"/>
                  <a:satMod val="115000"/>
                </a:schemeClr>
              </a:gs>
              <a:gs pos="0">
                <a:schemeClr val="tx1"/>
              </a:gs>
              <a:gs pos="100000">
                <a:srgbClr val="FF0000"/>
              </a:gs>
            </a:gsLst>
            <a:lin ang="5400000" scaled="0"/>
          </a:gradFill>
          <a:ln w="9525">
            <a:noFill/>
            <a:prstDash val="sysDash"/>
            <a:round/>
            <a:headEnd/>
            <a:tailEnd/>
          </a:ln>
          <a:extLst/>
        </p:spPr>
        <p:txBody>
          <a:bodyPr wrap="square" rtlCol="0" anchor="ctr">
            <a:spAutoFit/>
          </a:bodyPr>
          <a:lstStyle/>
          <a:p>
            <a:pPr algn="ctr"/>
            <a:endParaRPr kumimoji="1" lang="ja-JP" altLang="en-US" dirty="0"/>
          </a:p>
        </p:txBody>
      </p:sp>
      <p:sp>
        <p:nvSpPr>
          <p:cNvPr id="8" name="Rectangle 6"/>
          <p:cNvSpPr txBox="1">
            <a:spLocks noChangeArrowheads="1"/>
          </p:cNvSpPr>
          <p:nvPr userDrawn="1"/>
        </p:nvSpPr>
        <p:spPr bwMode="auto">
          <a:xfrm>
            <a:off x="4319972" y="6561348"/>
            <a:ext cx="5143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200" kern="1200">
                <a:solidFill>
                  <a:schemeClr val="tx1"/>
                </a:solidFill>
                <a:latin typeface="メイリオ" pitchFamily="50" charset="-128"/>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7C84E953-F494-469C-9217-62A45133F94C}" type="slidenum">
              <a:rPr lang="en-US" altLang="ja-JP" smtClean="0"/>
              <a:pPr>
                <a:defRPr/>
              </a:pPr>
              <a:t>‹#›</a:t>
            </a:fld>
            <a:endParaRPr lang="en-US" altLang="ja-JP" dirty="0"/>
          </a:p>
        </p:txBody>
      </p:sp>
      <p:pic>
        <p:nvPicPr>
          <p:cNvPr id="9" name="図 8"/>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638916" y="2672915"/>
            <a:ext cx="2031825" cy="3583773"/>
          </a:xfrm>
          <a:prstGeom prst="rect">
            <a:avLst/>
          </a:prstGeom>
        </p:spPr>
      </p:pic>
      <p:sp>
        <p:nvSpPr>
          <p:cNvPr id="10" name="タイトル 1"/>
          <p:cNvSpPr txBox="1">
            <a:spLocks/>
          </p:cNvSpPr>
          <p:nvPr userDrawn="1"/>
        </p:nvSpPr>
        <p:spPr bwMode="auto">
          <a:xfrm>
            <a:off x="71438" y="80963"/>
            <a:ext cx="7777534"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000" b="1">
                <a:solidFill>
                  <a:schemeClr val="bg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5pPr>
            <a:lvl6pPr marL="4572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spcBef>
                <a:spcPct val="50000"/>
              </a:spcBef>
            </a:pPr>
            <a:r>
              <a:rPr lang="zh-TW" altLang="en-US" kern="0" smtClean="0">
                <a:latin typeface="Meiryo UI" pitchFamily="50" charset="-128"/>
                <a:ea typeface="Meiryo UI" pitchFamily="50" charset="-128"/>
                <a:cs typeface="Meiryo UI" pitchFamily="50" charset="-128"/>
              </a:rPr>
              <a:t>■</a:t>
            </a:r>
            <a:r>
              <a:rPr lang="ja-JP" altLang="en-US" kern="0" smtClean="0">
                <a:latin typeface="Meiryo UI" pitchFamily="50" charset="-128"/>
                <a:ea typeface="Meiryo UI" pitchFamily="50" charset="-128"/>
                <a:cs typeface="Meiryo UI" pitchFamily="50" charset="-128"/>
              </a:rPr>
              <a:t>利用イメージ</a:t>
            </a:r>
            <a:endParaRPr lang="ja-JP" altLang="en-US" sz="1200" u="sng" kern="0" dirty="0">
              <a:latin typeface="Meiryo UI" pitchFamily="50" charset="-128"/>
              <a:ea typeface="Meiryo UI" pitchFamily="50" charset="-128"/>
              <a:cs typeface="Meiryo UI" pitchFamily="50" charset="-128"/>
            </a:endParaRPr>
          </a:p>
        </p:txBody>
      </p:sp>
      <p:sp>
        <p:nvSpPr>
          <p:cNvPr id="11" name="Text Box 2"/>
          <p:cNvSpPr txBox="1">
            <a:spLocks noChangeArrowheads="1"/>
          </p:cNvSpPr>
          <p:nvPr userDrawn="1"/>
        </p:nvSpPr>
        <p:spPr bwMode="auto">
          <a:xfrm>
            <a:off x="129902" y="800708"/>
            <a:ext cx="8906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sz="1800" dirty="0" smtClean="0">
                <a:latin typeface="Meiryo UI" pitchFamily="50" charset="-128"/>
                <a:ea typeface="Meiryo UI" pitchFamily="50" charset="-128"/>
                <a:cs typeface="Meiryo UI" pitchFamily="50" charset="-128"/>
              </a:rPr>
              <a:t>●</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接続方法</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683568" y="2679324"/>
            <a:ext cx="2043084" cy="3583773"/>
          </a:xfrm>
          <a:prstGeom prst="rect">
            <a:avLst/>
          </a:prstGeom>
        </p:spPr>
      </p:pic>
      <p:sp>
        <p:nvSpPr>
          <p:cNvPr id="13" name="角丸四角形 12"/>
          <p:cNvSpPr/>
          <p:nvPr userDrawn="1"/>
        </p:nvSpPr>
        <p:spPr>
          <a:xfrm>
            <a:off x="688647" y="3724092"/>
            <a:ext cx="1992015" cy="248799"/>
          </a:xfrm>
          <a:prstGeom prst="roundRect">
            <a:avLst>
              <a:gd name="adj" fmla="val 5543"/>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p>
        </p:txBody>
      </p:sp>
      <p:sp>
        <p:nvSpPr>
          <p:cNvPr id="14" name="角丸四角形吹き出し 13"/>
          <p:cNvSpPr/>
          <p:nvPr userDrawn="1"/>
        </p:nvSpPr>
        <p:spPr bwMode="auto">
          <a:xfrm>
            <a:off x="805302" y="4402904"/>
            <a:ext cx="1606458" cy="715089"/>
          </a:xfrm>
          <a:prstGeom prst="wedgeRoundRectCallout">
            <a:avLst>
              <a:gd name="adj1" fmla="val -1033"/>
              <a:gd name="adj2" fmla="val -105643"/>
              <a:gd name="adj3" fmla="val 16667"/>
            </a:avLst>
          </a:prstGeom>
          <a:solidFill>
            <a:srgbClr val="FF0000"/>
          </a:solidFill>
          <a:ln w="9525">
            <a:solidFill>
              <a:srgbClr val="FF0000"/>
            </a:solidFill>
            <a:prstDash val="sysDash"/>
            <a:round/>
            <a:headEnd/>
            <a:tailEnd/>
          </a:ln>
          <a:extLst/>
        </p:spPr>
        <p:txBody>
          <a:bodyPr wrap="square" rtlCol="0" anchor="ctr">
            <a:spAutoFit/>
          </a:bodyPr>
          <a:lstStyle/>
          <a:p>
            <a:pPr algn="ctr"/>
            <a:r>
              <a:rPr lang="ja-JP" altLang="en-US" sz="1200" dirty="0" smtClean="0">
                <a:solidFill>
                  <a:schemeClr val="bg1"/>
                </a:solidFill>
                <a:latin typeface="Meiryo UI" panose="020B0604030504040204" pitchFamily="50" charset="-128"/>
                <a:ea typeface="Meiryo UI" panose="020B0604030504040204" pitchFamily="50" charset="-128"/>
              </a:rPr>
              <a:t>オリジナルの</a:t>
            </a:r>
            <a:r>
              <a:rPr lang="en-US" altLang="ja-JP" sz="1200" dirty="0" smtClean="0">
                <a:solidFill>
                  <a:schemeClr val="bg1"/>
                </a:solidFill>
                <a:latin typeface="Meiryo UI" panose="020B0604030504040204" pitchFamily="50" charset="-128"/>
                <a:ea typeface="Meiryo UI" panose="020B0604030504040204" pitchFamily="50" charset="-128"/>
              </a:rPr>
              <a:t>SSID/</a:t>
            </a:r>
          </a:p>
          <a:p>
            <a:pPr algn="ctr"/>
            <a:r>
              <a:rPr lang="ja-JP" altLang="en-US" sz="1200" dirty="0" smtClean="0">
                <a:solidFill>
                  <a:schemeClr val="bg1"/>
                </a:solidFill>
                <a:latin typeface="Meiryo UI" panose="020B0604030504040204" pitchFamily="50" charset="-128"/>
                <a:ea typeface="Meiryo UI" panose="020B0604030504040204" pitchFamily="50" charset="-128"/>
              </a:rPr>
              <a:t>パスワードが設定可能です！</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15" name="角丸四角形 14"/>
          <p:cNvSpPr/>
          <p:nvPr userDrawn="1"/>
        </p:nvSpPr>
        <p:spPr bwMode="auto">
          <a:xfrm>
            <a:off x="3205127" y="1700807"/>
            <a:ext cx="2746600" cy="408623"/>
          </a:xfrm>
          <a:prstGeom prst="roundRect">
            <a:avLst/>
          </a:prstGeom>
          <a:solidFill>
            <a:srgbClr val="FF0000"/>
          </a:solidFill>
          <a:ln w="9525">
            <a:noFill/>
            <a:prstDash val="sysDash"/>
            <a:round/>
            <a:headEnd/>
            <a:tailEnd/>
          </a:ln>
          <a:extLst/>
        </p:spPr>
        <p:txBody>
          <a:bodyPr wrap="square" rtlCol="0" anchor="ctr">
            <a:spAutoFit/>
          </a:bodyPr>
          <a:lstStyle/>
          <a:p>
            <a:pPr algn="ctr"/>
            <a:r>
              <a:rPr kumimoji="1" lang="en-US" altLang="ja-JP" sz="1600" b="1" dirty="0" smtClean="0">
                <a:solidFill>
                  <a:schemeClr val="bg1"/>
                </a:solidFill>
                <a:latin typeface="Meiryo UI" panose="020B0604030504040204" pitchFamily="50" charset="-128"/>
                <a:ea typeface="Meiryo UI" panose="020B0604030504040204" pitchFamily="50" charset="-128"/>
              </a:rPr>
              <a:t>STEP</a:t>
            </a:r>
            <a:r>
              <a:rPr lang="ja-JP" altLang="en-US" b="1" dirty="0" smtClean="0">
                <a:solidFill>
                  <a:schemeClr val="bg1"/>
                </a:solidFill>
                <a:latin typeface="Meiryo UI" panose="020B0604030504040204" pitchFamily="50" charset="-128"/>
                <a:ea typeface="Meiryo UI" panose="020B0604030504040204" pitchFamily="50" charset="-128"/>
              </a:rPr>
              <a:t>２</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p:cNvSpPr txBox="1"/>
          <p:nvPr userDrawn="1"/>
        </p:nvSpPr>
        <p:spPr>
          <a:xfrm>
            <a:off x="3220453" y="2242495"/>
            <a:ext cx="286499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・パスワード</a:t>
            </a:r>
            <a:r>
              <a:rPr lang="ja-JP" altLang="en-US" sz="1200" dirty="0">
                <a:latin typeface="Meiryo UI" panose="020B0604030504040204" pitchFamily="50" charset="-128"/>
                <a:ea typeface="Meiryo UI" panose="020B0604030504040204" pitchFamily="50" charset="-128"/>
              </a:rPr>
              <a:t>を入力</a:t>
            </a:r>
          </a:p>
        </p:txBody>
      </p:sp>
      <p:sp>
        <p:nvSpPr>
          <p:cNvPr id="17" name="角丸四角形 16"/>
          <p:cNvSpPr/>
          <p:nvPr userDrawn="1"/>
        </p:nvSpPr>
        <p:spPr bwMode="auto">
          <a:xfrm>
            <a:off x="3205127" y="1700808"/>
            <a:ext cx="2746600" cy="4680520"/>
          </a:xfrm>
          <a:prstGeom prst="roundRect">
            <a:avLst>
              <a:gd name="adj" fmla="val 2699"/>
            </a:avLst>
          </a:prstGeom>
          <a:noFill/>
          <a:ln w="9525">
            <a:solidFill>
              <a:srgbClr val="FF0000"/>
            </a:solidFill>
            <a:prstDash val="sysDash"/>
            <a:round/>
            <a:headEnd/>
            <a:tailEnd/>
          </a:ln>
          <a:extLst>
            <a:ext uri="{909E8E84-426E-40DD-AFC4-6F175D3DCCD1}">
              <a14:hiddenFill xmlns:a14="http://schemas.microsoft.com/office/drawing/2010/main">
                <a:noFill/>
              </a14:hiddenFill>
            </a:ext>
          </a:extLst>
        </p:spPr>
        <p:txBody>
          <a:bodyPr wrap="square" rtlCol="0" anchor="ctr">
            <a:spAutoFit/>
          </a:bodyPr>
          <a:lstStyle/>
          <a:p>
            <a:pPr algn="ctr"/>
            <a:endParaRPr kumimoji="1" lang="ja-JP" altLang="en-US" dirty="0"/>
          </a:p>
        </p:txBody>
      </p:sp>
      <p:pic>
        <p:nvPicPr>
          <p:cNvPr id="18" name="図 17"/>
          <p:cNvPicPr>
            <a:picLocks noChangeAspect="1"/>
          </p:cNvPicPr>
          <p:nvPr userDrawn="1"/>
        </p:nvPicPr>
        <p:blipFill>
          <a:blip r:embed="rId4"/>
          <a:stretch>
            <a:fillRect/>
          </a:stretch>
        </p:blipFill>
        <p:spPr>
          <a:xfrm>
            <a:off x="6584547" y="2679323"/>
            <a:ext cx="2040174" cy="3597149"/>
          </a:xfrm>
          <a:prstGeom prst="rect">
            <a:avLst/>
          </a:prstGeom>
        </p:spPr>
      </p:pic>
      <p:sp>
        <p:nvSpPr>
          <p:cNvPr id="19" name="角丸四角形 18"/>
          <p:cNvSpPr/>
          <p:nvPr userDrawn="1"/>
        </p:nvSpPr>
        <p:spPr bwMode="auto">
          <a:xfrm>
            <a:off x="6158734" y="1700807"/>
            <a:ext cx="2746600" cy="408623"/>
          </a:xfrm>
          <a:prstGeom prst="roundRect">
            <a:avLst/>
          </a:prstGeom>
          <a:solidFill>
            <a:srgbClr val="FF0000"/>
          </a:solidFill>
          <a:ln w="9525">
            <a:noFill/>
            <a:prstDash val="sysDash"/>
            <a:round/>
            <a:headEnd/>
            <a:tailEnd/>
          </a:ln>
          <a:extLst/>
        </p:spPr>
        <p:txBody>
          <a:bodyPr wrap="square" rtlCol="0" anchor="ctr">
            <a:spAutoFit/>
          </a:bodyPr>
          <a:lstStyle/>
          <a:p>
            <a:pPr algn="ctr"/>
            <a:r>
              <a:rPr kumimoji="1" lang="en-US" altLang="ja-JP" sz="1600" b="1" dirty="0" smtClean="0">
                <a:solidFill>
                  <a:schemeClr val="bg1"/>
                </a:solidFill>
                <a:latin typeface="Meiryo UI" panose="020B0604030504040204" pitchFamily="50" charset="-128"/>
                <a:ea typeface="Meiryo UI" panose="020B0604030504040204" pitchFamily="50" charset="-128"/>
              </a:rPr>
              <a:t>STEP</a:t>
            </a:r>
            <a:r>
              <a:rPr lang="ja-JP" altLang="en-US" b="1" dirty="0">
                <a:solidFill>
                  <a:schemeClr val="bg1"/>
                </a:solidFill>
                <a:latin typeface="Meiryo UI" panose="020B0604030504040204" pitchFamily="50" charset="-128"/>
                <a:ea typeface="Meiryo UI" panose="020B0604030504040204" pitchFamily="50" charset="-128"/>
              </a:rPr>
              <a:t>３</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0" name="テキスト ボックス 19"/>
          <p:cNvSpPr txBox="1"/>
          <p:nvPr userDrawn="1"/>
        </p:nvSpPr>
        <p:spPr>
          <a:xfrm>
            <a:off x="6174060" y="2242495"/>
            <a:ext cx="2864994"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・ブラウザを立ち上げて</a:t>
            </a:r>
            <a:r>
              <a:rPr lang="ja-JP" altLang="en-US" sz="1200" dirty="0" smtClean="0">
                <a:latin typeface="Meiryo UI" panose="020B0604030504040204" pitchFamily="50" charset="-128"/>
                <a:ea typeface="Meiryo UI" panose="020B0604030504040204" pitchFamily="50" charset="-128"/>
              </a:rPr>
              <a:t>インターネットに接続</a:t>
            </a:r>
            <a:endParaRPr kumimoji="1" lang="ja-JP" altLang="en-US" sz="1200" dirty="0">
              <a:latin typeface="Meiryo UI" panose="020B0604030504040204" pitchFamily="50" charset="-128"/>
              <a:ea typeface="Meiryo UI" panose="020B0604030504040204" pitchFamily="50" charset="-128"/>
            </a:endParaRPr>
          </a:p>
        </p:txBody>
      </p:sp>
      <p:sp>
        <p:nvSpPr>
          <p:cNvPr id="21" name="角丸四角形 20"/>
          <p:cNvSpPr/>
          <p:nvPr userDrawn="1"/>
        </p:nvSpPr>
        <p:spPr bwMode="auto">
          <a:xfrm>
            <a:off x="6158734" y="1700808"/>
            <a:ext cx="2746600" cy="4680520"/>
          </a:xfrm>
          <a:prstGeom prst="roundRect">
            <a:avLst>
              <a:gd name="adj" fmla="val 2699"/>
            </a:avLst>
          </a:prstGeom>
          <a:noFill/>
          <a:ln w="9525">
            <a:solidFill>
              <a:srgbClr val="FF0000"/>
            </a:solidFill>
            <a:prstDash val="sysDash"/>
            <a:round/>
            <a:headEnd/>
            <a:tailEnd/>
          </a:ln>
          <a:extLst>
            <a:ext uri="{909E8E84-426E-40DD-AFC4-6F175D3DCCD1}">
              <a14:hiddenFill xmlns:a14="http://schemas.microsoft.com/office/drawing/2010/main">
                <a:noFill/>
              </a14:hiddenFill>
            </a:ext>
          </a:extLst>
        </p:spPr>
        <p:txBody>
          <a:bodyPr wrap="square" rtlCol="0" anchor="ctr">
            <a:spAutoFit/>
          </a:bodyPr>
          <a:lstStyle/>
          <a:p>
            <a:pPr algn="ctr"/>
            <a:endParaRPr kumimoji="1" lang="ja-JP" altLang="en-US" dirty="0"/>
          </a:p>
        </p:txBody>
      </p:sp>
      <p:sp>
        <p:nvSpPr>
          <p:cNvPr id="22" name="角丸四角形 21"/>
          <p:cNvSpPr/>
          <p:nvPr userDrawn="1"/>
        </p:nvSpPr>
        <p:spPr bwMode="auto">
          <a:xfrm>
            <a:off x="251520" y="1700807"/>
            <a:ext cx="2746600" cy="408623"/>
          </a:xfrm>
          <a:prstGeom prst="roundRect">
            <a:avLst/>
          </a:prstGeom>
          <a:solidFill>
            <a:srgbClr val="FF0000"/>
          </a:solidFill>
          <a:ln w="9525">
            <a:noFill/>
            <a:prstDash val="sysDash"/>
            <a:round/>
            <a:headEnd/>
            <a:tailEnd/>
          </a:ln>
          <a:extLst/>
        </p:spPr>
        <p:txBody>
          <a:bodyPr wrap="square" rtlCol="0" anchor="ctr">
            <a:spAutoFit/>
          </a:bodyPr>
          <a:lstStyle/>
          <a:p>
            <a:pPr algn="ctr"/>
            <a:r>
              <a:rPr kumimoji="1" lang="en-US" altLang="ja-JP" sz="1600" b="1" dirty="0" smtClean="0">
                <a:solidFill>
                  <a:schemeClr val="bg1"/>
                </a:solidFill>
                <a:latin typeface="Meiryo UI" panose="020B0604030504040204" pitchFamily="50" charset="-128"/>
                <a:ea typeface="Meiryo UI" panose="020B0604030504040204" pitchFamily="50" charset="-128"/>
              </a:rPr>
              <a:t>STEP</a:t>
            </a:r>
            <a:r>
              <a:rPr lang="ja-JP" altLang="en-US" b="1" dirty="0" smtClean="0">
                <a:solidFill>
                  <a:schemeClr val="bg1"/>
                </a:solidFill>
                <a:latin typeface="Meiryo UI" panose="020B0604030504040204" pitchFamily="50" charset="-128"/>
                <a:ea typeface="Meiryo UI" panose="020B0604030504040204" pitchFamily="50" charset="-128"/>
              </a:rPr>
              <a:t>１</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3" name="テキスト ボックス 22"/>
          <p:cNvSpPr txBox="1"/>
          <p:nvPr userDrawn="1"/>
        </p:nvSpPr>
        <p:spPr>
          <a:xfrm>
            <a:off x="266846" y="2242495"/>
            <a:ext cx="286499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Wi-Fi</a:t>
            </a:r>
            <a:r>
              <a:rPr lang="ja-JP" altLang="en-US" sz="1200" dirty="0">
                <a:latin typeface="Meiryo UI" panose="020B0604030504040204" pitchFamily="50" charset="-128"/>
                <a:ea typeface="Meiryo UI" panose="020B0604030504040204" pitchFamily="50" charset="-128"/>
              </a:rPr>
              <a:t>設定を</a:t>
            </a:r>
            <a:r>
              <a:rPr lang="en-US" altLang="ja-JP" sz="1200" dirty="0">
                <a:latin typeface="Meiryo UI" panose="020B0604030504040204" pitchFamily="50" charset="-128"/>
                <a:ea typeface="Meiryo UI" panose="020B0604030504040204" pitchFamily="50" charset="-128"/>
              </a:rPr>
              <a:t>ON</a:t>
            </a:r>
            <a:r>
              <a:rPr lang="ja-JP" altLang="en-US" sz="1200" dirty="0">
                <a:latin typeface="Meiryo UI" panose="020B0604030504040204" pitchFamily="50" charset="-128"/>
                <a:ea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rPr>
              <a:t>して</a:t>
            </a:r>
            <a:r>
              <a:rPr lang="en-US" altLang="ja-JP" sz="1200" dirty="0" smtClean="0">
                <a:latin typeface="Meiryo UI" panose="020B0604030504040204" pitchFamily="50" charset="-128"/>
                <a:ea typeface="Meiryo UI" panose="020B0604030504040204" pitchFamily="50" charset="-128"/>
              </a:rPr>
              <a:t>SSID</a:t>
            </a:r>
            <a:r>
              <a:rPr lang="ja-JP" altLang="en-US" sz="1200" dirty="0">
                <a:latin typeface="Meiryo UI" panose="020B0604030504040204" pitchFamily="50" charset="-128"/>
                <a:ea typeface="Meiryo UI" panose="020B0604030504040204" pitchFamily="50" charset="-128"/>
              </a:rPr>
              <a:t>を選択</a:t>
            </a:r>
          </a:p>
        </p:txBody>
      </p:sp>
      <p:sp>
        <p:nvSpPr>
          <p:cNvPr id="24" name="角丸四角形 23"/>
          <p:cNvSpPr/>
          <p:nvPr userDrawn="1"/>
        </p:nvSpPr>
        <p:spPr bwMode="auto">
          <a:xfrm>
            <a:off x="251520" y="1700808"/>
            <a:ext cx="2746600" cy="4680520"/>
          </a:xfrm>
          <a:prstGeom prst="roundRect">
            <a:avLst>
              <a:gd name="adj" fmla="val 2699"/>
            </a:avLst>
          </a:prstGeom>
          <a:noFill/>
          <a:ln w="9525">
            <a:solidFill>
              <a:srgbClr val="FF0000"/>
            </a:solidFill>
            <a:prstDash val="sysDash"/>
            <a:round/>
            <a:headEnd/>
            <a:tailEnd/>
          </a:ln>
          <a:extLst>
            <a:ext uri="{909E8E84-426E-40DD-AFC4-6F175D3DCCD1}">
              <a14:hiddenFill xmlns:a14="http://schemas.microsoft.com/office/drawing/2010/main">
                <a:noFill/>
              </a14:hiddenFill>
            </a:ext>
          </a:extLst>
        </p:spPr>
        <p:txBody>
          <a:bodyPr wrap="square" rtlCol="0" anchor="ctr">
            <a:spAutoFit/>
          </a:bodyPr>
          <a:lstStyle/>
          <a:p>
            <a:pPr algn="ctr"/>
            <a:endParaRPr kumimoji="1" lang="ja-JP" altLang="en-US" dirty="0"/>
          </a:p>
        </p:txBody>
      </p:sp>
      <p:sp>
        <p:nvSpPr>
          <p:cNvPr id="25" name="正方形/長方形 24"/>
          <p:cNvSpPr/>
          <p:nvPr userDrawn="1"/>
        </p:nvSpPr>
        <p:spPr>
          <a:xfrm>
            <a:off x="131346" y="1277904"/>
            <a:ext cx="6960933" cy="338554"/>
          </a:xfrm>
          <a:prstGeom prst="rect">
            <a:avLst/>
          </a:prstGeom>
        </p:spPr>
        <p:txBody>
          <a:bodyPr wrap="square">
            <a:spAutoFit/>
          </a:bodyPr>
          <a:lstStyle/>
          <a:p>
            <a:pPr eaLnBrk="1" hangingPunct="1">
              <a:defRPr/>
            </a:pPr>
            <a:r>
              <a:rPr kumimoji="0" lang="ja-JP" altLang="en-US" sz="1600" b="1" u="sng" kern="0" dirty="0" smtClean="0">
                <a:solidFill>
                  <a:srgbClr val="000000"/>
                </a:solidFill>
                <a:latin typeface="Meiryo UI" panose="020B0604030504040204" pitchFamily="50" charset="-128"/>
                <a:ea typeface="Meiryo UI" panose="020B0604030504040204" pitchFamily="50" charset="-128"/>
                <a:cs typeface="Meiryo UI"/>
              </a:rPr>
              <a:t>◆</a:t>
            </a:r>
            <a:r>
              <a:rPr kumimoji="0" lang="en-US" altLang="ja-JP" sz="1600" b="1" u="sng" kern="0" dirty="0" smtClean="0">
                <a:solidFill>
                  <a:srgbClr val="000000"/>
                </a:solidFill>
                <a:latin typeface="Meiryo UI" panose="020B0604030504040204" pitchFamily="50" charset="-128"/>
                <a:ea typeface="Meiryo UI" panose="020B0604030504040204" pitchFamily="50" charset="-128"/>
                <a:cs typeface="Meiryo UI"/>
              </a:rPr>
              <a:t>SSID</a:t>
            </a:r>
            <a:r>
              <a:rPr kumimoji="0" lang="ja-JP" altLang="en-US" sz="1600" b="1" u="sng" kern="0" dirty="0" smtClean="0">
                <a:solidFill>
                  <a:srgbClr val="000000"/>
                </a:solidFill>
                <a:latin typeface="Meiryo UI" panose="020B0604030504040204" pitchFamily="50" charset="-128"/>
                <a:ea typeface="Meiryo UI" panose="020B0604030504040204" pitchFamily="50" charset="-128"/>
                <a:cs typeface="Meiryo UI"/>
              </a:rPr>
              <a:t>を選択してパスワードを入力したら</a:t>
            </a:r>
            <a:r>
              <a:rPr kumimoji="0" lang="en-US" altLang="ja-JP" sz="1600" b="1" u="sng" kern="0" dirty="0" smtClean="0">
                <a:solidFill>
                  <a:srgbClr val="000000"/>
                </a:solidFill>
                <a:latin typeface="Meiryo UI" panose="020B0604030504040204" pitchFamily="50" charset="-128"/>
                <a:ea typeface="Meiryo UI" panose="020B0604030504040204" pitchFamily="50" charset="-128"/>
                <a:cs typeface="Meiryo UI"/>
              </a:rPr>
              <a:t>Wi-Fi</a:t>
            </a:r>
            <a:r>
              <a:rPr kumimoji="0" lang="ja-JP" altLang="en-US" sz="1600" b="1" u="sng" kern="0" dirty="0" smtClean="0">
                <a:solidFill>
                  <a:srgbClr val="000000"/>
                </a:solidFill>
                <a:latin typeface="Meiryo UI" panose="020B0604030504040204" pitchFamily="50" charset="-128"/>
                <a:ea typeface="Meiryo UI" panose="020B0604030504040204" pitchFamily="50" charset="-128"/>
                <a:cs typeface="Meiryo UI"/>
              </a:rPr>
              <a:t>接続完了</a:t>
            </a:r>
            <a:endParaRPr kumimoji="0" lang="ja-JP" altLang="en-US" sz="1600" b="1" u="sng" kern="0" dirty="0">
              <a:solidFill>
                <a:srgbClr val="000000"/>
              </a:solidFill>
              <a:latin typeface="Meiryo UI" panose="020B0604030504040204" pitchFamily="50" charset="-128"/>
              <a:ea typeface="Meiryo UI" panose="020B0604030504040204" pitchFamily="50" charset="-128"/>
              <a:cs typeface="Meiryo UI"/>
            </a:endParaRPr>
          </a:p>
        </p:txBody>
      </p:sp>
    </p:spTree>
    <p:extLst>
      <p:ext uri="{BB962C8B-B14F-4D97-AF65-F5344CB8AC3E}">
        <p14:creationId xmlns:p14="http://schemas.microsoft.com/office/powerpoint/2010/main" val="31426263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438" y="80963"/>
            <a:ext cx="7777534" cy="404812"/>
          </a:xfrm>
        </p:spPr>
        <p:txBody>
          <a:bodyPr/>
          <a:lstStyle>
            <a:lvl1pPr>
              <a:defRPr b="1">
                <a:latin typeface="メイリオ" pitchFamily="50" charset="-128"/>
                <a:ea typeface="メイリオ" pitchFamily="50" charset="-128"/>
                <a:cs typeface="メイリオ" pitchFamily="50"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sz="1800">
                <a:latin typeface="メイリオ" pitchFamily="50" charset="-128"/>
                <a:ea typeface="メイリオ" pitchFamily="50" charset="-128"/>
                <a:cs typeface="メイリオ" pitchFamily="50" charset="-128"/>
              </a:defRPr>
            </a:lvl1pPr>
            <a:lvl2pPr>
              <a:defRPr sz="1600">
                <a:latin typeface="メイリオ" pitchFamily="50" charset="-128"/>
                <a:ea typeface="メイリオ" pitchFamily="50" charset="-128"/>
                <a:cs typeface="メイリオ" pitchFamily="50" charset="-128"/>
              </a:defRPr>
            </a:lvl2pPr>
            <a:lvl3pPr>
              <a:defRPr sz="1400">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Rectangle 6"/>
          <p:cNvSpPr>
            <a:spLocks noGrp="1" noChangeArrowheads="1"/>
          </p:cNvSpPr>
          <p:nvPr>
            <p:ph type="sldNum" sz="quarter" idx="10"/>
          </p:nvPr>
        </p:nvSpPr>
        <p:spPr>
          <a:ln/>
        </p:spPr>
        <p:txBody>
          <a:bodyPr/>
          <a:lstStyle>
            <a:lvl1pPr>
              <a:defRPr>
                <a:latin typeface="メイリオ" pitchFamily="50" charset="-128"/>
                <a:ea typeface="メイリオ" pitchFamily="50" charset="-128"/>
                <a:cs typeface="メイリオ" pitchFamily="50" charset="-128"/>
              </a:defRPr>
            </a:lvl1pPr>
          </a:lstStyle>
          <a:p>
            <a:pPr>
              <a:defRPr/>
            </a:pPr>
            <a:fld id="{7C84E953-F494-469C-9217-62A45133F94C}" type="slidenum">
              <a:rPr lang="en-US" altLang="ja-JP" smtClean="0"/>
              <a:pPr>
                <a:defRPr/>
              </a:pPr>
              <a:t>‹#›</a:t>
            </a:fld>
            <a:endParaRPr lang="en-US" altLang="ja-JP" dirty="0"/>
          </a:p>
        </p:txBody>
      </p:sp>
      <p:sp>
        <p:nvSpPr>
          <p:cNvPr id="7" name="正方形/長方形 6"/>
          <p:cNvSpPr/>
          <p:nvPr userDrawn="1"/>
        </p:nvSpPr>
        <p:spPr bwMode="auto">
          <a:xfrm>
            <a:off x="1" y="460062"/>
            <a:ext cx="9144000" cy="180733"/>
          </a:xfrm>
          <a:prstGeom prst="rect">
            <a:avLst/>
          </a:prstGeom>
          <a:gradFill>
            <a:gsLst>
              <a:gs pos="50000">
                <a:srgbClr val="FF0000"/>
              </a:gs>
              <a:gs pos="0">
                <a:schemeClr val="accent1">
                  <a:shade val="30000"/>
                  <a:satMod val="115000"/>
                </a:schemeClr>
              </a:gs>
              <a:gs pos="0">
                <a:schemeClr val="tx1"/>
              </a:gs>
              <a:gs pos="100000">
                <a:srgbClr val="FF0000"/>
              </a:gs>
            </a:gsLst>
            <a:lin ang="5400000" scaled="0"/>
          </a:gradFill>
          <a:ln w="9525">
            <a:noFill/>
            <a:prstDash val="sysDash"/>
            <a:round/>
            <a:headEnd/>
            <a:tailEnd/>
          </a:ln>
          <a:extLst/>
        </p:spPr>
        <p:txBody>
          <a:bodyPr wrap="square" rtlCol="0" anchor="ctr">
            <a:spAutoFit/>
          </a:bodyPr>
          <a:lstStyle/>
          <a:p>
            <a:pPr algn="ctr"/>
            <a:endParaRPr kumimoji="1" lang="ja-JP" altLang="en-US" dirty="0"/>
          </a:p>
        </p:txBody>
      </p:sp>
      <p:sp>
        <p:nvSpPr>
          <p:cNvPr id="8" name="Rectangle 6"/>
          <p:cNvSpPr txBox="1">
            <a:spLocks noChangeArrowheads="1"/>
          </p:cNvSpPr>
          <p:nvPr userDrawn="1"/>
        </p:nvSpPr>
        <p:spPr bwMode="auto">
          <a:xfrm>
            <a:off x="4319972" y="6561348"/>
            <a:ext cx="5143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200" kern="1200">
                <a:solidFill>
                  <a:schemeClr val="tx1"/>
                </a:solidFill>
                <a:latin typeface="メイリオ" pitchFamily="50" charset="-128"/>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7C84E953-F494-469C-9217-62A45133F94C}" type="slidenum">
              <a:rPr lang="en-US" altLang="ja-JP" smtClean="0"/>
              <a:pPr>
                <a:defRPr/>
              </a:pPr>
              <a:t>‹#›</a:t>
            </a:fld>
            <a:endParaRPr lang="en-US" altLang="ja-JP" dirty="0"/>
          </a:p>
        </p:txBody>
      </p:sp>
      <p:sp>
        <p:nvSpPr>
          <p:cNvPr id="9" name="タイトル 1"/>
          <p:cNvSpPr txBox="1">
            <a:spLocks/>
          </p:cNvSpPr>
          <p:nvPr userDrawn="1"/>
        </p:nvSpPr>
        <p:spPr bwMode="auto">
          <a:xfrm>
            <a:off x="71438" y="80963"/>
            <a:ext cx="7777534"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000" b="1">
                <a:solidFill>
                  <a:schemeClr val="bg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5pPr>
            <a:lvl6pPr marL="4572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spcBef>
                <a:spcPct val="50000"/>
              </a:spcBef>
            </a:pPr>
            <a:r>
              <a:rPr lang="zh-TW" altLang="en-US" kern="0" smtClean="0">
                <a:latin typeface="Meiryo UI" pitchFamily="50" charset="-128"/>
                <a:ea typeface="Meiryo UI" pitchFamily="50" charset="-128"/>
                <a:cs typeface="Meiryo UI" pitchFamily="50" charset="-128"/>
              </a:rPr>
              <a:t>■</a:t>
            </a:r>
            <a:r>
              <a:rPr lang="ja-JP" altLang="en-US" kern="0" smtClean="0">
                <a:latin typeface="Meiryo UI" pitchFamily="50" charset="-128"/>
                <a:ea typeface="Meiryo UI" pitchFamily="50" charset="-128"/>
                <a:cs typeface="Meiryo UI" pitchFamily="50" charset="-128"/>
              </a:rPr>
              <a:t>導入までの流れ</a:t>
            </a:r>
            <a:endParaRPr lang="ja-JP" altLang="en-US" sz="1200" u="sng" kern="0" dirty="0">
              <a:latin typeface="Meiryo UI" pitchFamily="50" charset="-128"/>
              <a:ea typeface="Meiryo UI" pitchFamily="50" charset="-128"/>
              <a:cs typeface="Meiryo UI" pitchFamily="50" charset="-128"/>
            </a:endParaRPr>
          </a:p>
        </p:txBody>
      </p:sp>
      <p:sp>
        <p:nvSpPr>
          <p:cNvPr id="10" name="Text Box 2"/>
          <p:cNvSpPr txBox="1">
            <a:spLocks noChangeArrowheads="1"/>
          </p:cNvSpPr>
          <p:nvPr userDrawn="1"/>
        </p:nvSpPr>
        <p:spPr bwMode="auto">
          <a:xfrm>
            <a:off x="129902" y="800708"/>
            <a:ext cx="8906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sz="1800" dirty="0" smtClean="0">
                <a:latin typeface="Meiryo UI" pitchFamily="50" charset="-128"/>
                <a:ea typeface="Meiryo UI" pitchFamily="50" charset="-128"/>
                <a:cs typeface="Meiryo UI" pitchFamily="50" charset="-128"/>
              </a:rPr>
              <a:t>●</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USEN </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SPOT </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Room Wi-Fi</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導入までの流れ</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userDrawn="1"/>
        </p:nvSpPr>
        <p:spPr>
          <a:xfrm>
            <a:off x="266094" y="4542219"/>
            <a:ext cx="8626386" cy="584775"/>
          </a:xfrm>
          <a:prstGeom prst="rect">
            <a:avLst/>
          </a:prstGeom>
          <a:noFill/>
        </p:spPr>
        <p:txBody>
          <a:bodyPr wrap="square" rtlCol="0">
            <a:spAutoFit/>
          </a:bodyPr>
          <a:lstStyle/>
          <a:p>
            <a:r>
              <a:rPr kumimoji="1" lang="ja-JP" altLang="en-US" sz="1600" b="1" dirty="0" smtClean="0">
                <a:solidFill>
                  <a:srgbClr val="FF0000"/>
                </a:solidFill>
                <a:latin typeface="Meiryo UI" panose="020B0604030504040204" pitchFamily="50" charset="-128"/>
                <a:ea typeface="Meiryo UI" panose="020B0604030504040204" pitchFamily="50" charset="-128"/>
              </a:rPr>
              <a:t>＊</a:t>
            </a:r>
            <a:r>
              <a:rPr kumimoji="1" lang="en-US" altLang="ja-JP" sz="1600" b="1" dirty="0" smtClean="0">
                <a:solidFill>
                  <a:srgbClr val="FF0000"/>
                </a:solidFill>
                <a:latin typeface="Meiryo UI" panose="020B0604030504040204" pitchFamily="50" charset="-128"/>
                <a:ea typeface="Meiryo UI" panose="020B0604030504040204" pitchFamily="50" charset="-128"/>
              </a:rPr>
              <a:t>USEN SPOT Room Wi-Fi</a:t>
            </a:r>
            <a:r>
              <a:rPr kumimoji="1" lang="ja-JP" altLang="en-US" sz="1600" b="1" dirty="0" smtClean="0">
                <a:solidFill>
                  <a:srgbClr val="FF0000"/>
                </a:solidFill>
                <a:latin typeface="Meiryo UI" panose="020B0604030504040204" pitchFamily="50" charset="-128"/>
                <a:ea typeface="Meiryo UI" panose="020B0604030504040204" pitchFamily="50" charset="-128"/>
              </a:rPr>
              <a:t>は</a:t>
            </a:r>
            <a:r>
              <a:rPr lang="ja-JP" altLang="en-US" sz="1600" b="1" dirty="0" smtClean="0">
                <a:solidFill>
                  <a:srgbClr val="FF0000"/>
                </a:solidFill>
                <a:latin typeface="Meiryo UI" panose="020B0604030504040204" pitchFamily="50" charset="-128"/>
                <a:ea typeface="Meiryo UI" panose="020B0604030504040204" pitchFamily="50" charset="-128"/>
              </a:rPr>
              <a:t>導入</a:t>
            </a:r>
            <a:r>
              <a:rPr kumimoji="1" lang="ja-JP" altLang="en-US" sz="1600" b="1" dirty="0" smtClean="0">
                <a:solidFill>
                  <a:srgbClr val="FF0000"/>
                </a:solidFill>
                <a:latin typeface="Meiryo UI" panose="020B0604030504040204" pitchFamily="50" charset="-128"/>
                <a:ea typeface="Meiryo UI" panose="020B0604030504040204" pitchFamily="50" charset="-128"/>
              </a:rPr>
              <a:t>まで約</a:t>
            </a:r>
            <a:r>
              <a:rPr kumimoji="1" lang="en-US" altLang="ja-JP" sz="1600" b="1" dirty="0" smtClean="0">
                <a:solidFill>
                  <a:srgbClr val="FF0000"/>
                </a:solidFill>
                <a:latin typeface="Meiryo UI" panose="020B0604030504040204" pitchFamily="50" charset="-128"/>
                <a:ea typeface="Meiryo UI" panose="020B0604030504040204" pitchFamily="50" charset="-128"/>
              </a:rPr>
              <a:t>1.5</a:t>
            </a:r>
            <a:r>
              <a:rPr kumimoji="1" lang="ja-JP" altLang="en-US" sz="1600" b="1" dirty="0" smtClean="0">
                <a:solidFill>
                  <a:srgbClr val="FF0000"/>
                </a:solidFill>
                <a:latin typeface="Meiryo UI" panose="020B0604030504040204" pitchFamily="50" charset="-128"/>
                <a:ea typeface="Meiryo UI" panose="020B0604030504040204" pitchFamily="50" charset="-128"/>
              </a:rPr>
              <a:t>～</a:t>
            </a:r>
            <a:r>
              <a:rPr kumimoji="1" lang="en-US" altLang="ja-JP" sz="1600" b="1" dirty="0" smtClean="0">
                <a:solidFill>
                  <a:srgbClr val="FF0000"/>
                </a:solidFill>
                <a:latin typeface="Meiryo UI" panose="020B0604030504040204" pitchFamily="50" charset="-128"/>
                <a:ea typeface="Meiryo UI" panose="020B0604030504040204" pitchFamily="50" charset="-128"/>
              </a:rPr>
              <a:t>2</a:t>
            </a:r>
            <a:r>
              <a:rPr lang="ja-JP" altLang="en-US" sz="1600" b="1" dirty="0">
                <a:solidFill>
                  <a:srgbClr val="FF0000"/>
                </a:solidFill>
                <a:latin typeface="Meiryo UI" panose="020B0604030504040204" pitchFamily="50" charset="-128"/>
                <a:ea typeface="Meiryo UI" panose="020B0604030504040204" pitchFamily="50" charset="-128"/>
              </a:rPr>
              <a:t>ヵ</a:t>
            </a:r>
            <a:r>
              <a:rPr lang="ja-JP" altLang="en-US" sz="1600" b="1" dirty="0" smtClean="0">
                <a:solidFill>
                  <a:srgbClr val="FF0000"/>
                </a:solidFill>
                <a:latin typeface="Meiryo UI" panose="020B0604030504040204" pitchFamily="50" charset="-128"/>
                <a:ea typeface="Meiryo UI" panose="020B0604030504040204" pitchFamily="50" charset="-128"/>
              </a:rPr>
              <a:t>月</a:t>
            </a:r>
            <a:r>
              <a:rPr kumimoji="1" lang="ja-JP" altLang="en-US" sz="1600" b="1" dirty="0" smtClean="0">
                <a:solidFill>
                  <a:srgbClr val="FF0000"/>
                </a:solidFill>
                <a:latin typeface="Meiryo UI" panose="020B0604030504040204" pitchFamily="50" charset="-128"/>
                <a:ea typeface="Meiryo UI" panose="020B0604030504040204" pitchFamily="50" charset="-128"/>
              </a:rPr>
              <a:t>位かかりますので予めご了承ください。</a:t>
            </a:r>
            <a:endParaRPr kumimoji="1" lang="en-US" altLang="ja-JP" sz="1600" b="1" dirty="0" smtClean="0">
              <a:solidFill>
                <a:srgbClr val="FF0000"/>
              </a:solidFill>
              <a:latin typeface="Meiryo UI" panose="020B0604030504040204" pitchFamily="50" charset="-128"/>
              <a:ea typeface="Meiryo UI" panose="020B0604030504040204" pitchFamily="50" charset="-128"/>
            </a:endParaRPr>
          </a:p>
          <a:p>
            <a:r>
              <a:rPr lang="ja-JP" altLang="en-US" sz="1600" b="1" dirty="0" smtClean="0">
                <a:solidFill>
                  <a:srgbClr val="FF0000"/>
                </a:solidFill>
                <a:latin typeface="Meiryo UI" panose="020B0604030504040204" pitchFamily="50" charset="-128"/>
                <a:ea typeface="Meiryo UI" panose="020B0604030504040204" pitchFamily="50" charset="-128"/>
              </a:rPr>
              <a:t>＊光回線を新規申し込みする場合、光回線開通後の工事となります。</a:t>
            </a:r>
            <a:endParaRPr lang="en-US" altLang="ja-JP" sz="1600" b="1" dirty="0" smtClean="0">
              <a:solidFill>
                <a:srgbClr val="FF0000"/>
              </a:solidFill>
              <a:latin typeface="Meiryo UI" panose="020B0604030504040204" pitchFamily="50" charset="-128"/>
              <a:ea typeface="Meiryo UI" panose="020B0604030504040204" pitchFamily="50" charset="-128"/>
            </a:endParaRPr>
          </a:p>
        </p:txBody>
      </p:sp>
      <p:sp>
        <p:nvSpPr>
          <p:cNvPr id="12" name="Text Box 2"/>
          <p:cNvSpPr txBox="1">
            <a:spLocks noChangeArrowheads="1"/>
          </p:cNvSpPr>
          <p:nvPr userDrawn="1"/>
        </p:nvSpPr>
        <p:spPr bwMode="auto">
          <a:xfrm>
            <a:off x="5004630" y="2100042"/>
            <a:ext cx="21242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lgn="ctr">
              <a:defRPr/>
            </a:pP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週間</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userDrawn="1"/>
        </p:nvCxnSpPr>
        <p:spPr bwMode="auto">
          <a:xfrm>
            <a:off x="4985580" y="2365611"/>
            <a:ext cx="2143286" cy="0"/>
          </a:xfrm>
          <a:prstGeom prst="straightConnector1">
            <a:avLst/>
          </a:prstGeom>
          <a:noFill/>
          <a:ln w="38100">
            <a:solidFill>
              <a:schemeClr val="bg1">
                <a:lumMod val="65000"/>
              </a:schemeClr>
            </a:solidFill>
            <a:miter lim="800000"/>
            <a:headEnd type="arrow"/>
            <a:tailEnd type="arrow"/>
          </a:ln>
          <a:extLst>
            <a:ext uri="{909E8E84-426E-40DD-AFC4-6F175D3DCCD1}">
              <a14:hiddenFill xmlns:a14="http://schemas.microsoft.com/office/drawing/2010/main">
                <a:noFill/>
              </a14:hiddenFill>
            </a:ext>
          </a:extLst>
        </p:spPr>
      </p:cxnSp>
      <p:cxnSp>
        <p:nvCxnSpPr>
          <p:cNvPr id="14" name="直線矢印コネクタ 13"/>
          <p:cNvCxnSpPr/>
          <p:nvPr userDrawn="1"/>
        </p:nvCxnSpPr>
        <p:spPr bwMode="auto">
          <a:xfrm>
            <a:off x="652210" y="1621678"/>
            <a:ext cx="0" cy="1094639"/>
          </a:xfrm>
          <a:prstGeom prst="straightConnector1">
            <a:avLst/>
          </a:prstGeom>
          <a:noFill/>
          <a:ln w="38100">
            <a:solidFill>
              <a:schemeClr val="bg1">
                <a:lumMod val="65000"/>
              </a:schemeClr>
            </a:solidFill>
            <a:miter lim="800000"/>
            <a:headEnd type="none"/>
            <a:tailEnd type="none"/>
          </a:ln>
          <a:extLst>
            <a:ext uri="{909E8E84-426E-40DD-AFC4-6F175D3DCCD1}">
              <a14:hiddenFill xmlns:a14="http://schemas.microsoft.com/office/drawing/2010/main">
                <a:noFill/>
              </a14:hiddenFill>
            </a:ext>
          </a:extLst>
        </p:spPr>
      </p:cxnSp>
      <p:cxnSp>
        <p:nvCxnSpPr>
          <p:cNvPr id="15" name="直線矢印コネクタ 14"/>
          <p:cNvCxnSpPr/>
          <p:nvPr userDrawn="1"/>
        </p:nvCxnSpPr>
        <p:spPr bwMode="auto">
          <a:xfrm>
            <a:off x="2088306" y="1996237"/>
            <a:ext cx="0" cy="720080"/>
          </a:xfrm>
          <a:prstGeom prst="straightConnector1">
            <a:avLst/>
          </a:prstGeom>
          <a:noFill/>
          <a:ln w="38100">
            <a:solidFill>
              <a:schemeClr val="bg1">
                <a:lumMod val="65000"/>
              </a:schemeClr>
            </a:solidFill>
            <a:miter lim="800000"/>
            <a:headEnd type="none"/>
            <a:tailEnd type="none"/>
          </a:ln>
          <a:extLst>
            <a:ext uri="{909E8E84-426E-40DD-AFC4-6F175D3DCCD1}">
              <a14:hiddenFill xmlns:a14="http://schemas.microsoft.com/office/drawing/2010/main">
                <a:noFill/>
              </a14:hiddenFill>
            </a:ext>
          </a:extLst>
        </p:spPr>
      </p:cxnSp>
      <p:sp>
        <p:nvSpPr>
          <p:cNvPr id="16" name="Text Box 2"/>
          <p:cNvSpPr txBox="1">
            <a:spLocks noChangeArrowheads="1"/>
          </p:cNvSpPr>
          <p:nvPr userDrawn="1"/>
        </p:nvSpPr>
        <p:spPr bwMode="auto">
          <a:xfrm>
            <a:off x="467544" y="2794570"/>
            <a:ext cx="369332" cy="80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ご提案</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Text Box 2"/>
          <p:cNvSpPr txBox="1">
            <a:spLocks noChangeArrowheads="1"/>
          </p:cNvSpPr>
          <p:nvPr userDrawn="1"/>
        </p:nvSpPr>
        <p:spPr bwMode="auto">
          <a:xfrm>
            <a:off x="1908519" y="2788325"/>
            <a:ext cx="369332" cy="139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下見</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現地調査</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矢印コネクタ 17"/>
          <p:cNvCxnSpPr/>
          <p:nvPr userDrawn="1"/>
        </p:nvCxnSpPr>
        <p:spPr bwMode="auto">
          <a:xfrm>
            <a:off x="3534181" y="1996237"/>
            <a:ext cx="0" cy="720080"/>
          </a:xfrm>
          <a:prstGeom prst="straightConnector1">
            <a:avLst/>
          </a:prstGeom>
          <a:noFill/>
          <a:ln w="38100">
            <a:solidFill>
              <a:schemeClr val="bg1">
                <a:lumMod val="65000"/>
              </a:schemeClr>
            </a:solidFill>
            <a:miter lim="800000"/>
            <a:headEnd type="none"/>
            <a:tailEnd type="none"/>
          </a:ln>
          <a:extLst>
            <a:ext uri="{909E8E84-426E-40DD-AFC4-6F175D3DCCD1}">
              <a14:hiddenFill xmlns:a14="http://schemas.microsoft.com/office/drawing/2010/main">
                <a:noFill/>
              </a14:hiddenFill>
            </a:ext>
          </a:extLst>
        </p:spPr>
      </p:cxnSp>
      <p:sp>
        <p:nvSpPr>
          <p:cNvPr id="19" name="Text Box 2"/>
          <p:cNvSpPr txBox="1">
            <a:spLocks noChangeArrowheads="1"/>
          </p:cNvSpPr>
          <p:nvPr userDrawn="1"/>
        </p:nvSpPr>
        <p:spPr bwMode="auto">
          <a:xfrm>
            <a:off x="3354394" y="2788325"/>
            <a:ext cx="369332" cy="139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お見積書</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矢印コネクタ 19"/>
          <p:cNvCxnSpPr/>
          <p:nvPr userDrawn="1"/>
        </p:nvCxnSpPr>
        <p:spPr bwMode="auto">
          <a:xfrm>
            <a:off x="4968393" y="1996237"/>
            <a:ext cx="0" cy="720080"/>
          </a:xfrm>
          <a:prstGeom prst="straightConnector1">
            <a:avLst/>
          </a:prstGeom>
          <a:noFill/>
          <a:ln w="38100">
            <a:solidFill>
              <a:schemeClr val="bg1">
                <a:lumMod val="65000"/>
              </a:schemeClr>
            </a:solidFill>
            <a:miter lim="800000"/>
            <a:headEnd type="none"/>
            <a:tailEnd type="none"/>
          </a:ln>
          <a:extLst>
            <a:ext uri="{909E8E84-426E-40DD-AFC4-6F175D3DCCD1}">
              <a14:hiddenFill xmlns:a14="http://schemas.microsoft.com/office/drawing/2010/main">
                <a:noFill/>
              </a14:hiddenFill>
            </a:ext>
          </a:extLst>
        </p:spPr>
      </p:cxnSp>
      <p:sp>
        <p:nvSpPr>
          <p:cNvPr id="21" name="Text Box 2"/>
          <p:cNvSpPr txBox="1">
            <a:spLocks noChangeArrowheads="1"/>
          </p:cNvSpPr>
          <p:nvPr userDrawn="1"/>
        </p:nvSpPr>
        <p:spPr bwMode="auto">
          <a:xfrm>
            <a:off x="4788606" y="2788325"/>
            <a:ext cx="369332" cy="139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契約</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工事日調整</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矢印コネクタ 21"/>
          <p:cNvCxnSpPr/>
          <p:nvPr userDrawn="1"/>
        </p:nvCxnSpPr>
        <p:spPr bwMode="auto">
          <a:xfrm>
            <a:off x="7128866" y="1621678"/>
            <a:ext cx="0" cy="1094639"/>
          </a:xfrm>
          <a:prstGeom prst="straightConnector1">
            <a:avLst/>
          </a:prstGeom>
          <a:noFill/>
          <a:ln w="38100">
            <a:solidFill>
              <a:schemeClr val="bg1">
                <a:lumMod val="65000"/>
              </a:schemeClr>
            </a:solidFill>
            <a:miter lim="800000"/>
            <a:headEnd type="none"/>
            <a:tailEnd type="none"/>
          </a:ln>
          <a:extLst>
            <a:ext uri="{909E8E84-426E-40DD-AFC4-6F175D3DCCD1}">
              <a14:hiddenFill xmlns:a14="http://schemas.microsoft.com/office/drawing/2010/main">
                <a:noFill/>
              </a14:hiddenFill>
            </a:ext>
          </a:extLst>
        </p:spPr>
      </p:cxnSp>
      <p:sp>
        <p:nvSpPr>
          <p:cNvPr id="23" name="Text Box 2"/>
          <p:cNvSpPr txBox="1">
            <a:spLocks noChangeArrowheads="1"/>
          </p:cNvSpPr>
          <p:nvPr userDrawn="1"/>
        </p:nvSpPr>
        <p:spPr bwMode="auto">
          <a:xfrm>
            <a:off x="6949079" y="2788325"/>
            <a:ext cx="369332" cy="139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工事</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2"/>
          <p:cNvSpPr txBox="1">
            <a:spLocks noChangeArrowheads="1"/>
          </p:cNvSpPr>
          <p:nvPr userDrawn="1"/>
        </p:nvSpPr>
        <p:spPr bwMode="auto">
          <a:xfrm>
            <a:off x="3539896" y="2104249"/>
            <a:ext cx="14096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lgn="ctr">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週間</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矢印コネクタ 24"/>
          <p:cNvCxnSpPr/>
          <p:nvPr userDrawn="1"/>
        </p:nvCxnSpPr>
        <p:spPr bwMode="auto">
          <a:xfrm>
            <a:off x="3520846" y="2369818"/>
            <a:ext cx="1422322" cy="0"/>
          </a:xfrm>
          <a:prstGeom prst="straightConnector1">
            <a:avLst/>
          </a:prstGeom>
          <a:noFill/>
          <a:ln w="38100">
            <a:solidFill>
              <a:schemeClr val="bg1">
                <a:lumMod val="65000"/>
              </a:schemeClr>
            </a:solidFill>
            <a:miter lim="800000"/>
            <a:headEnd type="arrow"/>
            <a:tailEnd type="arrow"/>
          </a:ln>
          <a:extLst>
            <a:ext uri="{909E8E84-426E-40DD-AFC4-6F175D3DCCD1}">
              <a14:hiddenFill xmlns:a14="http://schemas.microsoft.com/office/drawing/2010/main">
                <a:noFill/>
              </a14:hiddenFill>
            </a:ext>
          </a:extLst>
        </p:spPr>
      </p:cxnSp>
      <p:sp>
        <p:nvSpPr>
          <p:cNvPr id="26" name="Text Box 2"/>
          <p:cNvSpPr txBox="1">
            <a:spLocks noChangeArrowheads="1"/>
          </p:cNvSpPr>
          <p:nvPr userDrawn="1"/>
        </p:nvSpPr>
        <p:spPr bwMode="auto">
          <a:xfrm>
            <a:off x="2082782" y="2104249"/>
            <a:ext cx="14096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lgn="ctr">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週間</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矢印コネクタ 26"/>
          <p:cNvCxnSpPr/>
          <p:nvPr userDrawn="1"/>
        </p:nvCxnSpPr>
        <p:spPr bwMode="auto">
          <a:xfrm>
            <a:off x="2095402" y="2369818"/>
            <a:ext cx="1422322" cy="0"/>
          </a:xfrm>
          <a:prstGeom prst="straightConnector1">
            <a:avLst/>
          </a:prstGeom>
          <a:noFill/>
          <a:ln w="38100">
            <a:solidFill>
              <a:schemeClr val="bg1">
                <a:lumMod val="65000"/>
              </a:schemeClr>
            </a:solidFill>
            <a:miter lim="800000"/>
            <a:headEnd type="arrow"/>
            <a:tailEnd type="arrow"/>
          </a:ln>
          <a:extLst>
            <a:ext uri="{909E8E84-426E-40DD-AFC4-6F175D3DCCD1}">
              <a14:hiddenFill xmlns:a14="http://schemas.microsoft.com/office/drawing/2010/main">
                <a:noFill/>
              </a14:hiddenFill>
            </a:ext>
          </a:extLst>
        </p:spPr>
      </p:cxnSp>
      <p:sp>
        <p:nvSpPr>
          <p:cNvPr id="28" name="Text Box 2"/>
          <p:cNvSpPr txBox="1">
            <a:spLocks noChangeArrowheads="1"/>
          </p:cNvSpPr>
          <p:nvPr userDrawn="1"/>
        </p:nvSpPr>
        <p:spPr bwMode="auto">
          <a:xfrm>
            <a:off x="671006" y="2104249"/>
            <a:ext cx="14096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lgn="ctr">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週間</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矢印コネクタ 28"/>
          <p:cNvCxnSpPr/>
          <p:nvPr userDrawn="1"/>
        </p:nvCxnSpPr>
        <p:spPr bwMode="auto">
          <a:xfrm>
            <a:off x="651956" y="2369818"/>
            <a:ext cx="1422322" cy="0"/>
          </a:xfrm>
          <a:prstGeom prst="straightConnector1">
            <a:avLst/>
          </a:prstGeom>
          <a:noFill/>
          <a:ln w="38100">
            <a:solidFill>
              <a:schemeClr val="bg1">
                <a:lumMod val="65000"/>
              </a:schemeClr>
            </a:solidFill>
            <a:miter lim="800000"/>
            <a:headEnd type="arrow"/>
            <a:tailEnd type="arrow"/>
          </a:ln>
          <a:extLst>
            <a:ext uri="{909E8E84-426E-40DD-AFC4-6F175D3DCCD1}">
              <a14:hiddenFill xmlns:a14="http://schemas.microsoft.com/office/drawing/2010/main">
                <a:noFill/>
              </a14:hiddenFill>
            </a:ext>
          </a:extLst>
        </p:spPr>
      </p:cxnSp>
      <p:cxnSp>
        <p:nvCxnSpPr>
          <p:cNvPr id="30" name="直線矢印コネクタ 29"/>
          <p:cNvCxnSpPr/>
          <p:nvPr userDrawn="1"/>
        </p:nvCxnSpPr>
        <p:spPr bwMode="auto">
          <a:xfrm>
            <a:off x="7128866" y="2371961"/>
            <a:ext cx="396652" cy="0"/>
          </a:xfrm>
          <a:prstGeom prst="straightConnector1">
            <a:avLst/>
          </a:prstGeom>
          <a:noFill/>
          <a:ln w="38100">
            <a:solidFill>
              <a:schemeClr val="bg1">
                <a:lumMod val="65000"/>
              </a:schemeClr>
            </a:solidFill>
            <a:miter lim="800000"/>
            <a:headEnd type="none"/>
            <a:tailEnd type="arrow"/>
          </a:ln>
          <a:extLst>
            <a:ext uri="{909E8E84-426E-40DD-AFC4-6F175D3DCCD1}">
              <a14:hiddenFill xmlns:a14="http://schemas.microsoft.com/office/drawing/2010/main">
                <a:noFill/>
              </a14:hiddenFill>
            </a:ext>
          </a:extLst>
        </p:spPr>
      </p:cxnSp>
      <p:sp>
        <p:nvSpPr>
          <p:cNvPr id="31" name="円/楕円 11"/>
          <p:cNvSpPr/>
          <p:nvPr userDrawn="1"/>
        </p:nvSpPr>
        <p:spPr>
          <a:xfrm>
            <a:off x="5398714" y="2588587"/>
            <a:ext cx="1334492" cy="1334492"/>
          </a:xfrm>
          <a:prstGeom prst="ellipse">
            <a:avLst/>
          </a:prstGeom>
          <a:solidFill>
            <a:srgbClr val="FFFF00">
              <a:alpha val="2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solidFill>
                  <a:srgbClr val="FF0000"/>
                </a:solidFill>
                <a:latin typeface="Meiryo UI" panose="020B0604030504040204" pitchFamily="50" charset="-128"/>
                <a:ea typeface="Meiryo UI" panose="020B0604030504040204" pitchFamily="50" charset="-128"/>
              </a:rPr>
              <a:t>・器材手配</a:t>
            </a:r>
            <a:endParaRPr kumimoji="1" lang="en-US" altLang="ja-JP" sz="1050" dirty="0" smtClean="0">
              <a:solidFill>
                <a:srgbClr val="FF0000"/>
              </a:solidFill>
              <a:latin typeface="Meiryo UI" panose="020B0604030504040204" pitchFamily="50" charset="-128"/>
              <a:ea typeface="Meiryo UI" panose="020B0604030504040204" pitchFamily="50" charset="-128"/>
            </a:endParaRPr>
          </a:p>
          <a:p>
            <a:pPr algn="ctr"/>
            <a:r>
              <a:rPr lang="ja-JP" altLang="en-US" sz="1050" dirty="0" smtClean="0">
                <a:solidFill>
                  <a:srgbClr val="FF0000"/>
                </a:solidFill>
                <a:latin typeface="Meiryo UI" panose="020B0604030504040204" pitchFamily="50" charset="-128"/>
                <a:ea typeface="Meiryo UI" panose="020B0604030504040204" pitchFamily="50" charset="-128"/>
              </a:rPr>
              <a:t>・機器設定</a:t>
            </a:r>
            <a:endParaRPr lang="en-US" altLang="ja-JP" sz="1050" dirty="0" smtClean="0">
              <a:solidFill>
                <a:srgbClr val="FF0000"/>
              </a:solidFill>
              <a:latin typeface="Meiryo UI" panose="020B0604030504040204" pitchFamily="50" charset="-128"/>
              <a:ea typeface="Meiryo UI" panose="020B0604030504040204" pitchFamily="50" charset="-128"/>
            </a:endParaRPr>
          </a:p>
          <a:p>
            <a:pPr algn="ctr"/>
            <a:r>
              <a:rPr lang="ja-JP" altLang="en-US" sz="1050" dirty="0" smtClean="0">
                <a:solidFill>
                  <a:srgbClr val="FF0000"/>
                </a:solidFill>
                <a:latin typeface="Meiryo UI" panose="020B0604030504040204" pitchFamily="50" charset="-128"/>
                <a:ea typeface="Meiryo UI" panose="020B0604030504040204" pitchFamily="50" charset="-128"/>
              </a:rPr>
              <a:t>・施工</a:t>
            </a:r>
            <a:r>
              <a:rPr lang="ja-JP" altLang="en-US" sz="1050" dirty="0">
                <a:solidFill>
                  <a:srgbClr val="FF0000"/>
                </a:solidFill>
                <a:latin typeface="Meiryo UI" panose="020B0604030504040204" pitchFamily="50" charset="-128"/>
                <a:ea typeface="Meiryo UI" panose="020B0604030504040204" pitchFamily="50" charset="-128"/>
              </a:rPr>
              <a:t>準備</a:t>
            </a:r>
            <a:endParaRPr lang="en-US" altLang="ja-JP" sz="1050" dirty="0" smtClean="0">
              <a:solidFill>
                <a:srgbClr val="FF0000"/>
              </a:solidFill>
              <a:latin typeface="Meiryo UI" panose="020B0604030504040204" pitchFamily="50" charset="-128"/>
              <a:ea typeface="Meiryo UI" panose="020B0604030504040204" pitchFamily="50" charset="-128"/>
            </a:endParaRPr>
          </a:p>
        </p:txBody>
      </p:sp>
      <p:sp>
        <p:nvSpPr>
          <p:cNvPr id="32" name="円/楕円 11"/>
          <p:cNvSpPr/>
          <p:nvPr userDrawn="1"/>
        </p:nvSpPr>
        <p:spPr>
          <a:xfrm>
            <a:off x="2157970" y="2587985"/>
            <a:ext cx="1334492" cy="1334492"/>
          </a:xfrm>
          <a:prstGeom prst="ellipse">
            <a:avLst/>
          </a:prstGeom>
          <a:solidFill>
            <a:srgbClr val="FFFF00">
              <a:alpha val="2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solidFill>
                  <a:srgbClr val="FF0000"/>
                </a:solidFill>
                <a:latin typeface="Meiryo UI" panose="020B0604030504040204" pitchFamily="50" charset="-128"/>
                <a:ea typeface="Meiryo UI" panose="020B0604030504040204" pitchFamily="50" charset="-128"/>
              </a:rPr>
              <a:t>・構成確認</a:t>
            </a:r>
            <a:endParaRPr kumimoji="1" lang="en-US" altLang="ja-JP" sz="1050" dirty="0" smtClean="0">
              <a:solidFill>
                <a:srgbClr val="FF0000"/>
              </a:solidFill>
              <a:latin typeface="Meiryo UI" panose="020B0604030504040204" pitchFamily="50" charset="-128"/>
              <a:ea typeface="Meiryo UI" panose="020B0604030504040204" pitchFamily="50" charset="-128"/>
            </a:endParaRPr>
          </a:p>
          <a:p>
            <a:pPr algn="ctr"/>
            <a:r>
              <a:rPr lang="ja-JP" altLang="en-US" sz="1050" dirty="0" smtClean="0">
                <a:solidFill>
                  <a:srgbClr val="FF0000"/>
                </a:solidFill>
                <a:latin typeface="Meiryo UI" panose="020B0604030504040204" pitchFamily="50" charset="-128"/>
                <a:ea typeface="Meiryo UI" panose="020B0604030504040204" pitchFamily="50" charset="-128"/>
              </a:rPr>
              <a:t>・器材選定</a:t>
            </a:r>
            <a:endParaRPr lang="en-US" altLang="ja-JP" sz="1050" dirty="0" smtClean="0">
              <a:solidFill>
                <a:srgbClr val="FF0000"/>
              </a:solidFill>
              <a:latin typeface="Meiryo UI" panose="020B0604030504040204" pitchFamily="50" charset="-128"/>
              <a:ea typeface="Meiryo UI" panose="020B0604030504040204" pitchFamily="50" charset="-128"/>
            </a:endParaRPr>
          </a:p>
        </p:txBody>
      </p:sp>
      <p:sp>
        <p:nvSpPr>
          <p:cNvPr id="33" name="円/楕円 11"/>
          <p:cNvSpPr/>
          <p:nvPr userDrawn="1"/>
        </p:nvSpPr>
        <p:spPr>
          <a:xfrm>
            <a:off x="714630" y="2585641"/>
            <a:ext cx="1334492" cy="1334492"/>
          </a:xfrm>
          <a:prstGeom prst="ellipse">
            <a:avLst/>
          </a:prstGeom>
          <a:solidFill>
            <a:srgbClr val="FFFF00">
              <a:alpha val="2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solidFill>
                  <a:srgbClr val="FF0000"/>
                </a:solidFill>
                <a:latin typeface="Meiryo UI" panose="020B0604030504040204" pitchFamily="50" charset="-128"/>
                <a:ea typeface="Meiryo UI" panose="020B0604030504040204" pitchFamily="50" charset="-128"/>
              </a:rPr>
              <a:t>・日程調整</a:t>
            </a:r>
            <a:endParaRPr kumimoji="1" lang="en-US" altLang="ja-JP" sz="1050" dirty="0" smtClean="0">
              <a:solidFill>
                <a:srgbClr val="FF0000"/>
              </a:solidFill>
              <a:latin typeface="Meiryo UI" panose="020B0604030504040204" pitchFamily="50" charset="-128"/>
              <a:ea typeface="Meiryo UI" panose="020B0604030504040204" pitchFamily="50" charset="-128"/>
            </a:endParaRPr>
          </a:p>
        </p:txBody>
      </p:sp>
      <p:cxnSp>
        <p:nvCxnSpPr>
          <p:cNvPr id="34" name="直線矢印コネクタ 33"/>
          <p:cNvCxnSpPr/>
          <p:nvPr userDrawn="1"/>
        </p:nvCxnSpPr>
        <p:spPr bwMode="auto">
          <a:xfrm>
            <a:off x="651956" y="1837702"/>
            <a:ext cx="6485800" cy="0"/>
          </a:xfrm>
          <a:prstGeom prst="straightConnector1">
            <a:avLst/>
          </a:prstGeom>
          <a:noFill/>
          <a:ln w="38100">
            <a:solidFill>
              <a:schemeClr val="bg1">
                <a:lumMod val="65000"/>
              </a:schemeClr>
            </a:solidFill>
            <a:miter lim="800000"/>
            <a:headEnd type="arrow"/>
            <a:tailEnd type="arrow"/>
          </a:ln>
          <a:extLst>
            <a:ext uri="{909E8E84-426E-40DD-AFC4-6F175D3DCCD1}">
              <a14:hiddenFill xmlns:a14="http://schemas.microsoft.com/office/drawing/2010/main">
                <a:noFill/>
              </a14:hiddenFill>
            </a:ext>
          </a:extLst>
        </p:spPr>
      </p:cxnSp>
      <p:sp>
        <p:nvSpPr>
          <p:cNvPr id="35" name="Text Box 2"/>
          <p:cNvSpPr txBox="1">
            <a:spLocks noChangeArrowheads="1"/>
          </p:cNvSpPr>
          <p:nvPr userDrawn="1"/>
        </p:nvSpPr>
        <p:spPr bwMode="auto">
          <a:xfrm>
            <a:off x="671006" y="1484784"/>
            <a:ext cx="64578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lgn="ctr">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ヵ月</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11"/>
          <p:cNvSpPr/>
          <p:nvPr userDrawn="1"/>
        </p:nvSpPr>
        <p:spPr>
          <a:xfrm>
            <a:off x="7413972" y="1698464"/>
            <a:ext cx="1334492" cy="1334492"/>
          </a:xfrm>
          <a:prstGeom prst="ellipse">
            <a:avLst/>
          </a:prstGeom>
          <a:solidFill>
            <a:srgbClr val="FFFF00">
              <a:alpha val="2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solidFill>
                  <a:srgbClr val="FF0000"/>
                </a:solidFill>
                <a:latin typeface="Meiryo UI" panose="020B0604030504040204" pitchFamily="50" charset="-128"/>
                <a:ea typeface="Meiryo UI" panose="020B0604030504040204" pitchFamily="50" charset="-128"/>
              </a:rPr>
              <a:t>ご利用開始</a:t>
            </a:r>
            <a:endParaRPr lang="en-US" altLang="ja-JP" sz="1200" b="1" dirty="0" smtClean="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5966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438" y="80963"/>
            <a:ext cx="7777534" cy="404812"/>
          </a:xfrm>
        </p:spPr>
        <p:txBody>
          <a:bodyPr/>
          <a:lstStyle>
            <a:lvl1pPr>
              <a:defRPr b="1">
                <a:latin typeface="メイリオ" pitchFamily="50" charset="-128"/>
                <a:ea typeface="メイリオ" pitchFamily="50" charset="-128"/>
                <a:cs typeface="メイリオ" pitchFamily="50"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sz="1800">
                <a:latin typeface="メイリオ" pitchFamily="50" charset="-128"/>
                <a:ea typeface="メイリオ" pitchFamily="50" charset="-128"/>
                <a:cs typeface="メイリオ" pitchFamily="50" charset="-128"/>
              </a:defRPr>
            </a:lvl1pPr>
            <a:lvl2pPr>
              <a:defRPr sz="1600">
                <a:latin typeface="メイリオ" pitchFamily="50" charset="-128"/>
                <a:ea typeface="メイリオ" pitchFamily="50" charset="-128"/>
                <a:cs typeface="メイリオ" pitchFamily="50" charset="-128"/>
              </a:defRPr>
            </a:lvl2pPr>
            <a:lvl3pPr>
              <a:defRPr sz="1400">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Rectangle 6"/>
          <p:cNvSpPr>
            <a:spLocks noGrp="1" noChangeArrowheads="1"/>
          </p:cNvSpPr>
          <p:nvPr>
            <p:ph type="sldNum" sz="quarter" idx="10"/>
          </p:nvPr>
        </p:nvSpPr>
        <p:spPr>
          <a:ln/>
        </p:spPr>
        <p:txBody>
          <a:bodyPr/>
          <a:lstStyle>
            <a:lvl1pPr>
              <a:defRPr>
                <a:latin typeface="メイリオ" pitchFamily="50" charset="-128"/>
                <a:ea typeface="メイリオ" pitchFamily="50" charset="-128"/>
                <a:cs typeface="メイリオ" pitchFamily="50" charset="-128"/>
              </a:defRPr>
            </a:lvl1pPr>
          </a:lstStyle>
          <a:p>
            <a:pPr>
              <a:defRPr/>
            </a:pPr>
            <a:fld id="{7C84E953-F494-469C-9217-62A45133F94C}" type="slidenum">
              <a:rPr lang="en-US" altLang="ja-JP" smtClean="0"/>
              <a:pPr>
                <a:defRPr/>
              </a:pPr>
              <a:t>‹#›</a:t>
            </a:fld>
            <a:endParaRPr lang="en-US" altLang="ja-JP" dirty="0"/>
          </a:p>
        </p:txBody>
      </p:sp>
      <p:sp>
        <p:nvSpPr>
          <p:cNvPr id="7" name="正方形/長方形 6"/>
          <p:cNvSpPr/>
          <p:nvPr userDrawn="1"/>
        </p:nvSpPr>
        <p:spPr bwMode="auto">
          <a:xfrm>
            <a:off x="1" y="460062"/>
            <a:ext cx="9144000" cy="180733"/>
          </a:xfrm>
          <a:prstGeom prst="rect">
            <a:avLst/>
          </a:prstGeom>
          <a:gradFill>
            <a:gsLst>
              <a:gs pos="50000">
                <a:srgbClr val="FF0000"/>
              </a:gs>
              <a:gs pos="0">
                <a:schemeClr val="accent1">
                  <a:shade val="30000"/>
                  <a:satMod val="115000"/>
                </a:schemeClr>
              </a:gs>
              <a:gs pos="0">
                <a:schemeClr val="tx1"/>
              </a:gs>
              <a:gs pos="100000">
                <a:srgbClr val="FF0000"/>
              </a:gs>
            </a:gsLst>
            <a:lin ang="5400000" scaled="0"/>
          </a:gradFill>
          <a:ln w="9525">
            <a:noFill/>
            <a:prstDash val="sysDash"/>
            <a:round/>
            <a:headEnd/>
            <a:tailEnd/>
          </a:ln>
          <a:extLst/>
        </p:spPr>
        <p:txBody>
          <a:bodyPr wrap="square" rtlCol="0" anchor="ctr">
            <a:spAutoFit/>
          </a:bodyPr>
          <a:lstStyle/>
          <a:p>
            <a:pPr algn="ctr"/>
            <a:endParaRPr kumimoji="1" lang="ja-JP" altLang="en-US" dirty="0"/>
          </a:p>
        </p:txBody>
      </p:sp>
      <p:sp>
        <p:nvSpPr>
          <p:cNvPr id="8" name="Rectangle 6"/>
          <p:cNvSpPr txBox="1">
            <a:spLocks noChangeArrowheads="1"/>
          </p:cNvSpPr>
          <p:nvPr userDrawn="1"/>
        </p:nvSpPr>
        <p:spPr bwMode="auto">
          <a:xfrm>
            <a:off x="4319972" y="6561348"/>
            <a:ext cx="5143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200" kern="1200">
                <a:solidFill>
                  <a:schemeClr val="tx1"/>
                </a:solidFill>
                <a:latin typeface="メイリオ" pitchFamily="50" charset="-128"/>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7C84E953-F494-469C-9217-62A45133F94C}" type="slidenum">
              <a:rPr lang="en-US" altLang="ja-JP" smtClean="0"/>
              <a:pPr>
                <a:defRPr/>
              </a:pPr>
              <a:t>‹#›</a:t>
            </a:fld>
            <a:endParaRPr lang="en-US" altLang="ja-JP" dirty="0"/>
          </a:p>
        </p:txBody>
      </p:sp>
      <p:sp>
        <p:nvSpPr>
          <p:cNvPr id="9" name="タイトル 1"/>
          <p:cNvSpPr txBox="1">
            <a:spLocks/>
          </p:cNvSpPr>
          <p:nvPr userDrawn="1"/>
        </p:nvSpPr>
        <p:spPr bwMode="auto">
          <a:xfrm>
            <a:off x="71438" y="80963"/>
            <a:ext cx="7777534"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000" b="1">
                <a:solidFill>
                  <a:schemeClr val="bg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5pPr>
            <a:lvl6pPr marL="4572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spcBef>
                <a:spcPct val="50000"/>
              </a:spcBef>
            </a:pPr>
            <a:r>
              <a:rPr lang="zh-TW" altLang="en-US" kern="0" smtClean="0">
                <a:latin typeface="Meiryo UI" pitchFamily="50" charset="-128"/>
                <a:ea typeface="Meiryo UI" pitchFamily="50" charset="-128"/>
                <a:cs typeface="Meiryo UI" pitchFamily="50" charset="-128"/>
              </a:rPr>
              <a:t>■</a:t>
            </a:r>
            <a:r>
              <a:rPr lang="ja-JP" altLang="en-US" kern="0" smtClean="0">
                <a:latin typeface="Meiryo UI" pitchFamily="50" charset="-128"/>
                <a:ea typeface="Meiryo UI" pitchFamily="50" charset="-128"/>
                <a:cs typeface="Meiryo UI" pitchFamily="50" charset="-128"/>
              </a:rPr>
              <a:t>料金イメージ</a:t>
            </a:r>
            <a:endParaRPr lang="ja-JP" altLang="en-US" sz="1200" u="sng" kern="0" dirty="0">
              <a:latin typeface="Meiryo UI" pitchFamily="50" charset="-128"/>
              <a:ea typeface="Meiryo UI" pitchFamily="50" charset="-128"/>
              <a:cs typeface="Meiryo UI" pitchFamily="50" charset="-128"/>
            </a:endParaRPr>
          </a:p>
        </p:txBody>
      </p:sp>
      <p:sp>
        <p:nvSpPr>
          <p:cNvPr id="10" name="Text Box 2"/>
          <p:cNvSpPr txBox="1">
            <a:spLocks noChangeArrowheads="1"/>
          </p:cNvSpPr>
          <p:nvPr userDrawn="1"/>
        </p:nvSpPr>
        <p:spPr bwMode="auto">
          <a:xfrm>
            <a:off x="129902" y="800708"/>
            <a:ext cx="8906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sz="1800" dirty="0" smtClean="0">
                <a:latin typeface="Meiryo UI" pitchFamily="50" charset="-128"/>
                <a:ea typeface="Meiryo UI" pitchFamily="50" charset="-128"/>
                <a:cs typeface="Meiryo UI" pitchFamily="50" charset="-128"/>
              </a:rPr>
              <a:t>●</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USEN SPOT Room </a:t>
            </a:r>
            <a:r>
              <a:rPr lang="en-US" altLang="ja-JP" sz="18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価格</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userDrawn="1">
            <p:extLst>
              <p:ext uri="{D42A27DB-BD31-4B8C-83A1-F6EECF244321}">
                <p14:modId xmlns:p14="http://schemas.microsoft.com/office/powerpoint/2010/main" val="1963139948"/>
              </p:ext>
            </p:extLst>
          </p:nvPr>
        </p:nvGraphicFramePr>
        <p:xfrm>
          <a:off x="251644" y="2073736"/>
          <a:ext cx="8640836" cy="851208"/>
        </p:xfrm>
        <a:graphic>
          <a:graphicData uri="http://schemas.openxmlformats.org/drawingml/2006/table">
            <a:tbl>
              <a:tblPr>
                <a:tableStyleId>{5DA37D80-6434-44D0-A028-1B22A696006F}</a:tableStyleId>
              </a:tblPr>
              <a:tblGrid>
                <a:gridCol w="1332465">
                  <a:extLst>
                    <a:ext uri="{9D8B030D-6E8A-4147-A177-3AD203B41FA5}">
                      <a16:colId xmlns:a16="http://schemas.microsoft.com/office/drawing/2014/main" val="20000"/>
                    </a:ext>
                  </a:extLst>
                </a:gridCol>
                <a:gridCol w="3512863">
                  <a:extLst>
                    <a:ext uri="{9D8B030D-6E8A-4147-A177-3AD203B41FA5}">
                      <a16:colId xmlns:a16="http://schemas.microsoft.com/office/drawing/2014/main" val="20001"/>
                    </a:ext>
                  </a:extLst>
                </a:gridCol>
                <a:gridCol w="1615110">
                  <a:extLst>
                    <a:ext uri="{9D8B030D-6E8A-4147-A177-3AD203B41FA5}">
                      <a16:colId xmlns:a16="http://schemas.microsoft.com/office/drawing/2014/main" val="20003"/>
                    </a:ext>
                  </a:extLst>
                </a:gridCol>
                <a:gridCol w="2180398">
                  <a:extLst>
                    <a:ext uri="{9D8B030D-6E8A-4147-A177-3AD203B41FA5}">
                      <a16:colId xmlns:a16="http://schemas.microsoft.com/office/drawing/2014/main" val="20005"/>
                    </a:ext>
                  </a:extLst>
                </a:gridCol>
              </a:tblGrid>
              <a:tr h="425604">
                <a:tc row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初期費用</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(INI)</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solid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器材費</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ルータ</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/AP/</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ギガピットスイッチなど</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個別見積り</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案件毎に個別にお見積り致します。</a:t>
                      </a:r>
                    </a:p>
                  </a:txBody>
                  <a:tcPr anchor="ctr" anchorCtr="1">
                    <a:noFill/>
                  </a:tcPr>
                </a:tc>
                <a:extLst>
                  <a:ext uri="{0D108BD9-81ED-4DB2-BD59-A6C34878D82A}">
                    <a16:rowId xmlns:a16="http://schemas.microsoft.com/office/drawing/2014/main" val="10000"/>
                  </a:ext>
                </a:extLst>
              </a:tr>
              <a:tr h="42560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D6D6F5">
                        <a:alpha val="10196"/>
                      </a:srgbClr>
                    </a:solid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工事費</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材料費</a:t>
                      </a:r>
                      <a:r>
                        <a:rPr kumimoji="1" lang="en-US" altLang="zh-TW"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労務費</a:t>
                      </a:r>
                      <a:r>
                        <a:rPr kumimoji="1" lang="en-US" altLang="zh-TW"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諸経費</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個別見積り</a:t>
                      </a:r>
                      <a:endPar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userDrawn="1">
            <p:extLst>
              <p:ext uri="{D42A27DB-BD31-4B8C-83A1-F6EECF244321}">
                <p14:modId xmlns:p14="http://schemas.microsoft.com/office/powerpoint/2010/main" val="2607316857"/>
              </p:ext>
            </p:extLst>
          </p:nvPr>
        </p:nvGraphicFramePr>
        <p:xfrm>
          <a:off x="256108" y="1279180"/>
          <a:ext cx="8640836" cy="640080"/>
        </p:xfrm>
        <a:graphic>
          <a:graphicData uri="http://schemas.openxmlformats.org/drawingml/2006/table">
            <a:tbl>
              <a:tblPr>
                <a:tableStyleId>{5DA37D80-6434-44D0-A028-1B22A696006F}</a:tableStyleId>
              </a:tblPr>
              <a:tblGrid>
                <a:gridCol w="1332465">
                  <a:extLst>
                    <a:ext uri="{9D8B030D-6E8A-4147-A177-3AD203B41FA5}">
                      <a16:colId xmlns:a16="http://schemas.microsoft.com/office/drawing/2014/main" val="20000"/>
                    </a:ext>
                  </a:extLst>
                </a:gridCol>
                <a:gridCol w="3512863">
                  <a:extLst>
                    <a:ext uri="{9D8B030D-6E8A-4147-A177-3AD203B41FA5}">
                      <a16:colId xmlns:a16="http://schemas.microsoft.com/office/drawing/2014/main" val="20001"/>
                    </a:ext>
                  </a:extLst>
                </a:gridCol>
                <a:gridCol w="1615110">
                  <a:extLst>
                    <a:ext uri="{9D8B030D-6E8A-4147-A177-3AD203B41FA5}">
                      <a16:colId xmlns:a16="http://schemas.microsoft.com/office/drawing/2014/main" val="20003"/>
                    </a:ext>
                  </a:extLst>
                </a:gridCol>
                <a:gridCol w="2180398">
                  <a:extLst>
                    <a:ext uri="{9D8B030D-6E8A-4147-A177-3AD203B41FA5}">
                      <a16:colId xmlns:a16="http://schemas.microsoft.com/office/drawing/2014/main" val="20005"/>
                    </a:ext>
                  </a:extLst>
                </a:gridCol>
              </a:tblGrid>
              <a:tr h="372041">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ctr"/>
                      <a:r>
                        <a:rPr kumimoji="1"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USEN</a:t>
                      </a:r>
                      <a:r>
                        <a:rPr kumimoji="1" lang="en-US" altLang="ja-JP" sz="1200" b="1"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SPOT</a:t>
                      </a:r>
                    </a:p>
                    <a:p>
                      <a:pPr algn="ctr"/>
                      <a:r>
                        <a:rPr kumimoji="1" lang="en-US" altLang="ja-JP" sz="1200" b="1"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RoomWiFi</a:t>
                      </a:r>
                      <a:r>
                        <a:rPr kumimoji="1"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料金</a:t>
                      </a:r>
                      <a:endParaRPr kumimoji="1"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税別</a:t>
                      </a:r>
                      <a:r>
                        <a:rPr kumimoji="1"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txBody>
                  <a:tcP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3" name="表 12"/>
          <p:cNvGraphicFramePr>
            <a:graphicFrameLocks noGrp="1"/>
          </p:cNvGraphicFramePr>
          <p:nvPr userDrawn="1">
            <p:extLst>
              <p:ext uri="{D42A27DB-BD31-4B8C-83A1-F6EECF244321}">
                <p14:modId xmlns:p14="http://schemas.microsoft.com/office/powerpoint/2010/main" val="744945900"/>
              </p:ext>
            </p:extLst>
          </p:nvPr>
        </p:nvGraphicFramePr>
        <p:xfrm>
          <a:off x="256108" y="3075755"/>
          <a:ext cx="8636372" cy="1973425"/>
        </p:xfrm>
        <a:graphic>
          <a:graphicData uri="http://schemas.openxmlformats.org/drawingml/2006/table">
            <a:tbl>
              <a:tblPr>
                <a:tableStyleId>{5DA37D80-6434-44D0-A028-1B22A696006F}</a:tableStyleId>
              </a:tblPr>
              <a:tblGrid>
                <a:gridCol w="1327560">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262829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2160240">
                  <a:extLst>
                    <a:ext uri="{9D8B030D-6E8A-4147-A177-3AD203B41FA5}">
                      <a16:colId xmlns:a16="http://schemas.microsoft.com/office/drawing/2014/main" val="20005"/>
                    </a:ext>
                  </a:extLst>
                </a:gridCol>
              </a:tblGrid>
              <a:tr h="588565">
                <a:tc rowSpan="5">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月額費用</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(RUN)</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ISP</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料金</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光回線</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回線につき</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回線数</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実用的な通信帯域や速度を保証するものではありません。</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extLst>
                  <a:ext uri="{0D108BD9-81ED-4DB2-BD59-A6C34878D82A}">
                    <a16:rowId xmlns:a16="http://schemas.microsoft.com/office/drawing/2014/main" val="2002301171"/>
                  </a:ext>
                </a:extLst>
              </a:tr>
              <a:tr h="346215">
                <a:tc v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solidFill>
                  </a:tcPr>
                </a:tc>
                <a:tc rowSpan="4">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保守料</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30AP</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6,000</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tc rowSpan="4">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保守契約については、リモートサポート及びオンサイトサポートにてのサービスとなります。</a:t>
                      </a:r>
                      <a:r>
                        <a:rPr kumimoji="1" lang="ja-JP" altLang="en-US" sz="105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＊詳細は次項参照</a:t>
                      </a:r>
                      <a:endParaRPr kumimoji="1" lang="ja-JP" altLang="en-US" sz="105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extLst>
                  <a:ext uri="{0D108BD9-81ED-4DB2-BD59-A6C34878D82A}">
                    <a16:rowId xmlns:a16="http://schemas.microsoft.com/office/drawing/2014/main" val="10000"/>
                  </a:ext>
                </a:extLst>
              </a:tr>
              <a:tr h="346215">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60AP</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a:t>
                      </a:r>
                    </a:p>
                  </a:txBody>
                  <a:tcPr anchor="ctr">
                    <a:noFill/>
                  </a:tcPr>
                </a:tc>
                <a:tc>
                  <a:txBody>
                    <a:bodyPr/>
                    <a:lstStyle/>
                    <a:p>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tc vMerge="1">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extLst>
                  <a:ext uri="{0D108BD9-81ED-4DB2-BD59-A6C34878D82A}">
                    <a16:rowId xmlns:a16="http://schemas.microsoft.com/office/drawing/2014/main" val="1076133574"/>
                  </a:ext>
                </a:extLst>
              </a:tr>
              <a:tr h="346215">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100AP</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a:t>
                      </a:r>
                    </a:p>
                  </a:txBody>
                  <a:tcPr anchor="ctr">
                    <a:noFill/>
                  </a:tcPr>
                </a:tc>
                <a:tc>
                  <a:txBody>
                    <a:bodyPr/>
                    <a:lstStyle/>
                    <a:p>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15,000</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tc vMerge="1">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extLst>
                  <a:ext uri="{0D108BD9-81ED-4DB2-BD59-A6C34878D82A}">
                    <a16:rowId xmlns:a16="http://schemas.microsoft.com/office/drawing/2014/main" val="2628622417"/>
                  </a:ext>
                </a:extLst>
              </a:tr>
              <a:tr h="346215">
                <a:tc vMerge="1">
                  <a:txBody>
                    <a:bodyPr/>
                    <a:lstStyle/>
                    <a:p>
                      <a:endParaRPr kumimoji="1" lang="ja-JP" altLang="en-US"/>
                    </a:p>
                  </a:txBody>
                  <a:tcPr>
                    <a:solidFill>
                      <a:srgbClr val="D6D6F5">
                        <a:alpha val="10196"/>
                      </a:srgb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D6D6F5">
                        <a:alpha val="10196"/>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100AP</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p>
                  </a:txBody>
                  <a:tcPr anchor="ctr">
                    <a:noFill/>
                  </a:tcPr>
                </a:tc>
                <a:tc>
                  <a:txBody>
                    <a:bodyPr/>
                    <a:lstStyle/>
                    <a:p>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150</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×AP</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数</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tc vMerge="1">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extLst>
                  <a:ext uri="{0D108BD9-81ED-4DB2-BD59-A6C34878D82A}">
                    <a16:rowId xmlns:a16="http://schemas.microsoft.com/office/drawing/2014/main" val="10002"/>
                  </a:ext>
                </a:extLst>
              </a:tr>
            </a:tbl>
          </a:graphicData>
        </a:graphic>
      </p:graphicFrame>
      <p:graphicFrame>
        <p:nvGraphicFramePr>
          <p:cNvPr id="14" name="表 13"/>
          <p:cNvGraphicFramePr>
            <a:graphicFrameLocks noGrp="1"/>
          </p:cNvGraphicFramePr>
          <p:nvPr userDrawn="1">
            <p:extLst>
              <p:ext uri="{D42A27DB-BD31-4B8C-83A1-F6EECF244321}">
                <p14:modId xmlns:p14="http://schemas.microsoft.com/office/powerpoint/2010/main" val="773310744"/>
              </p:ext>
            </p:extLst>
          </p:nvPr>
        </p:nvGraphicFramePr>
        <p:xfrm>
          <a:off x="251520" y="5212432"/>
          <a:ext cx="8640836" cy="304800"/>
        </p:xfrm>
        <a:graphic>
          <a:graphicData uri="http://schemas.openxmlformats.org/drawingml/2006/table">
            <a:tbl>
              <a:tblPr>
                <a:tableStyleId>{5DA37D80-6434-44D0-A028-1B22A696006F}</a:tableStyleId>
              </a:tblPr>
              <a:tblGrid>
                <a:gridCol w="1332465">
                  <a:extLst>
                    <a:ext uri="{9D8B030D-6E8A-4147-A177-3AD203B41FA5}">
                      <a16:colId xmlns:a16="http://schemas.microsoft.com/office/drawing/2014/main" val="20000"/>
                    </a:ext>
                  </a:extLst>
                </a:gridCol>
                <a:gridCol w="3512863">
                  <a:extLst>
                    <a:ext uri="{9D8B030D-6E8A-4147-A177-3AD203B41FA5}">
                      <a16:colId xmlns:a16="http://schemas.microsoft.com/office/drawing/2014/main" val="20001"/>
                    </a:ext>
                  </a:extLst>
                </a:gridCol>
                <a:gridCol w="1615110">
                  <a:extLst>
                    <a:ext uri="{9D8B030D-6E8A-4147-A177-3AD203B41FA5}">
                      <a16:colId xmlns:a16="http://schemas.microsoft.com/office/drawing/2014/main" val="20003"/>
                    </a:ext>
                  </a:extLst>
                </a:gridCol>
                <a:gridCol w="2180398">
                  <a:extLst>
                    <a:ext uri="{9D8B030D-6E8A-4147-A177-3AD203B41FA5}">
                      <a16:colId xmlns:a16="http://schemas.microsoft.com/office/drawing/2014/main" val="20005"/>
                    </a:ext>
                  </a:extLst>
                </a:gridCol>
              </a:tblGrid>
              <a:tr h="239140">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solid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設定変更</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(SSID/</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パスワードなど</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個別見積り</a:t>
                      </a:r>
                    </a:p>
                  </a:txBody>
                  <a:tcPr anchor="ctr" anchorCtr="1">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359591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438" y="80963"/>
            <a:ext cx="7777534" cy="404812"/>
          </a:xfrm>
        </p:spPr>
        <p:txBody>
          <a:bodyPr/>
          <a:lstStyle>
            <a:lvl1pPr>
              <a:defRPr b="1">
                <a:latin typeface="メイリオ" pitchFamily="50" charset="-128"/>
                <a:ea typeface="メイリオ" pitchFamily="50" charset="-128"/>
                <a:cs typeface="メイリオ" pitchFamily="50"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sz="1800">
                <a:latin typeface="メイリオ" pitchFamily="50" charset="-128"/>
                <a:ea typeface="メイリオ" pitchFamily="50" charset="-128"/>
                <a:cs typeface="メイリオ" pitchFamily="50" charset="-128"/>
              </a:defRPr>
            </a:lvl1pPr>
            <a:lvl2pPr>
              <a:defRPr sz="1600">
                <a:latin typeface="メイリオ" pitchFamily="50" charset="-128"/>
                <a:ea typeface="メイリオ" pitchFamily="50" charset="-128"/>
                <a:cs typeface="メイリオ" pitchFamily="50" charset="-128"/>
              </a:defRPr>
            </a:lvl2pPr>
            <a:lvl3pPr>
              <a:defRPr sz="1400">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Rectangle 6"/>
          <p:cNvSpPr>
            <a:spLocks noGrp="1" noChangeArrowheads="1"/>
          </p:cNvSpPr>
          <p:nvPr>
            <p:ph type="sldNum" sz="quarter" idx="10"/>
          </p:nvPr>
        </p:nvSpPr>
        <p:spPr>
          <a:ln/>
        </p:spPr>
        <p:txBody>
          <a:bodyPr/>
          <a:lstStyle>
            <a:lvl1pPr>
              <a:defRPr>
                <a:latin typeface="メイリオ" pitchFamily="50" charset="-128"/>
                <a:ea typeface="メイリオ" pitchFamily="50" charset="-128"/>
                <a:cs typeface="メイリオ" pitchFamily="50" charset="-128"/>
              </a:defRPr>
            </a:lvl1pPr>
          </a:lstStyle>
          <a:p>
            <a:pPr>
              <a:defRPr/>
            </a:pPr>
            <a:fld id="{7C84E953-F494-469C-9217-62A45133F94C}" type="slidenum">
              <a:rPr lang="en-US" altLang="ja-JP" smtClean="0"/>
              <a:pPr>
                <a:defRPr/>
              </a:pPr>
              <a:t>‹#›</a:t>
            </a:fld>
            <a:endParaRPr lang="en-US" altLang="ja-JP" dirty="0"/>
          </a:p>
        </p:txBody>
      </p:sp>
      <p:sp>
        <p:nvSpPr>
          <p:cNvPr id="7" name="正方形/長方形 6"/>
          <p:cNvSpPr/>
          <p:nvPr userDrawn="1"/>
        </p:nvSpPr>
        <p:spPr bwMode="auto">
          <a:xfrm>
            <a:off x="1" y="460062"/>
            <a:ext cx="9144000" cy="180733"/>
          </a:xfrm>
          <a:prstGeom prst="rect">
            <a:avLst/>
          </a:prstGeom>
          <a:gradFill>
            <a:gsLst>
              <a:gs pos="50000">
                <a:srgbClr val="FF0000"/>
              </a:gs>
              <a:gs pos="0">
                <a:schemeClr val="accent1">
                  <a:shade val="30000"/>
                  <a:satMod val="115000"/>
                </a:schemeClr>
              </a:gs>
              <a:gs pos="0">
                <a:schemeClr val="tx1"/>
              </a:gs>
              <a:gs pos="100000">
                <a:srgbClr val="FF0000"/>
              </a:gs>
            </a:gsLst>
            <a:lin ang="5400000" scaled="0"/>
          </a:gradFill>
          <a:ln w="9525">
            <a:noFill/>
            <a:prstDash val="sysDash"/>
            <a:round/>
            <a:headEnd/>
            <a:tailEnd/>
          </a:ln>
          <a:extLst/>
        </p:spPr>
        <p:txBody>
          <a:bodyPr wrap="square" rtlCol="0" anchor="ctr">
            <a:spAutoFit/>
          </a:bodyPr>
          <a:lstStyle/>
          <a:p>
            <a:pPr algn="ctr"/>
            <a:endParaRPr kumimoji="1" lang="ja-JP" altLang="en-US" dirty="0"/>
          </a:p>
        </p:txBody>
      </p:sp>
      <p:sp>
        <p:nvSpPr>
          <p:cNvPr id="8" name="Rectangle 6"/>
          <p:cNvSpPr txBox="1">
            <a:spLocks noChangeArrowheads="1"/>
          </p:cNvSpPr>
          <p:nvPr userDrawn="1"/>
        </p:nvSpPr>
        <p:spPr bwMode="auto">
          <a:xfrm>
            <a:off x="4319972" y="6561348"/>
            <a:ext cx="5143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200" kern="1200">
                <a:solidFill>
                  <a:schemeClr val="tx1"/>
                </a:solidFill>
                <a:latin typeface="メイリオ" pitchFamily="50" charset="-128"/>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7C84E953-F494-469C-9217-62A45133F94C}" type="slidenum">
              <a:rPr lang="en-US" altLang="ja-JP" smtClean="0"/>
              <a:pPr>
                <a:defRPr/>
              </a:pPr>
              <a:t>‹#›</a:t>
            </a:fld>
            <a:endParaRPr lang="en-US" altLang="ja-JP" dirty="0"/>
          </a:p>
        </p:txBody>
      </p:sp>
      <p:sp>
        <p:nvSpPr>
          <p:cNvPr id="9" name="タイトル 1"/>
          <p:cNvSpPr txBox="1">
            <a:spLocks/>
          </p:cNvSpPr>
          <p:nvPr userDrawn="1"/>
        </p:nvSpPr>
        <p:spPr bwMode="auto">
          <a:xfrm>
            <a:off x="71438" y="80963"/>
            <a:ext cx="7777534"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000" b="1">
                <a:solidFill>
                  <a:schemeClr val="bg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5pPr>
            <a:lvl6pPr marL="4572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spcBef>
                <a:spcPct val="50000"/>
              </a:spcBef>
            </a:pPr>
            <a:r>
              <a:rPr lang="zh-TW" altLang="en-US" kern="0" smtClean="0">
                <a:latin typeface="Meiryo UI" pitchFamily="50" charset="-128"/>
                <a:ea typeface="Meiryo UI" pitchFamily="50" charset="-128"/>
                <a:cs typeface="Meiryo UI" pitchFamily="50" charset="-128"/>
              </a:rPr>
              <a:t>■</a:t>
            </a:r>
            <a:r>
              <a:rPr lang="ja-JP" altLang="en-US" kern="0" smtClean="0">
                <a:latin typeface="Meiryo UI" pitchFamily="50" charset="-128"/>
                <a:ea typeface="Meiryo UI" pitchFamily="50" charset="-128"/>
                <a:cs typeface="Meiryo UI" pitchFamily="50" charset="-128"/>
              </a:rPr>
              <a:t>保守内容について</a:t>
            </a:r>
            <a:endParaRPr lang="ja-JP" altLang="en-US" sz="1200" u="sng" kern="0" dirty="0">
              <a:latin typeface="Meiryo UI" pitchFamily="50" charset="-128"/>
              <a:ea typeface="Meiryo UI" pitchFamily="50" charset="-128"/>
              <a:cs typeface="Meiryo UI" pitchFamily="50" charset="-128"/>
            </a:endParaRPr>
          </a:p>
        </p:txBody>
      </p:sp>
      <p:sp>
        <p:nvSpPr>
          <p:cNvPr id="10" name="Text Box 2"/>
          <p:cNvSpPr txBox="1">
            <a:spLocks noChangeArrowheads="1"/>
          </p:cNvSpPr>
          <p:nvPr userDrawn="1"/>
        </p:nvSpPr>
        <p:spPr bwMode="auto">
          <a:xfrm>
            <a:off x="129902" y="800708"/>
            <a:ext cx="8906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b="1">
                <a:solidFill>
                  <a:srgbClr val="FF0000"/>
                </a:solidFill>
                <a:latin typeface="Arial" charset="0"/>
                <a:ea typeface="ＭＳ Ｐゴシック" charset="-128"/>
              </a:defRPr>
            </a:lvl1pPr>
            <a:lvl2pPr marL="742950" indent="-285750" eaLnBrk="0" hangingPunct="0">
              <a:defRPr kumimoji="1" sz="1200" b="1">
                <a:solidFill>
                  <a:srgbClr val="FF0000"/>
                </a:solidFill>
                <a:latin typeface="Arial" charset="0"/>
                <a:ea typeface="ＭＳ Ｐゴシック" charset="-128"/>
              </a:defRPr>
            </a:lvl2pPr>
            <a:lvl3pPr marL="1143000" indent="-228600" eaLnBrk="0" hangingPunct="0">
              <a:defRPr kumimoji="1" sz="1200" b="1">
                <a:solidFill>
                  <a:srgbClr val="FF0000"/>
                </a:solidFill>
                <a:latin typeface="Arial" charset="0"/>
                <a:ea typeface="ＭＳ Ｐゴシック" charset="-128"/>
              </a:defRPr>
            </a:lvl3pPr>
            <a:lvl4pPr marL="1600200" indent="-228600" eaLnBrk="0" hangingPunct="0">
              <a:defRPr kumimoji="1" sz="1200" b="1">
                <a:solidFill>
                  <a:srgbClr val="FF0000"/>
                </a:solidFill>
                <a:latin typeface="Arial" charset="0"/>
                <a:ea typeface="ＭＳ Ｐゴシック" charset="-128"/>
              </a:defRPr>
            </a:lvl4pPr>
            <a:lvl5pPr marL="2057400" indent="-228600" eaLnBrk="0" hangingPunct="0">
              <a:defRPr kumimoji="1" sz="1200" b="1">
                <a:solidFill>
                  <a:srgbClr val="FF0000"/>
                </a:solidFill>
                <a:latin typeface="Arial" charset="0"/>
                <a:ea typeface="ＭＳ Ｐゴシック" charset="-128"/>
              </a:defRPr>
            </a:lvl5pPr>
            <a:lvl6pPr marL="2514600" indent="-228600" algn="ctr" eaLnBrk="0" fontAlgn="base" hangingPunct="0">
              <a:spcBef>
                <a:spcPct val="0"/>
              </a:spcBef>
              <a:spcAft>
                <a:spcPct val="0"/>
              </a:spcAft>
              <a:defRPr kumimoji="1" sz="1200" b="1">
                <a:solidFill>
                  <a:srgbClr val="FF0000"/>
                </a:solidFill>
                <a:latin typeface="Arial" charset="0"/>
                <a:ea typeface="ＭＳ Ｐゴシック" charset="-128"/>
              </a:defRPr>
            </a:lvl6pPr>
            <a:lvl7pPr marL="2971800" indent="-228600" algn="ctr" eaLnBrk="0" fontAlgn="base" hangingPunct="0">
              <a:spcBef>
                <a:spcPct val="0"/>
              </a:spcBef>
              <a:spcAft>
                <a:spcPct val="0"/>
              </a:spcAft>
              <a:defRPr kumimoji="1" sz="1200" b="1">
                <a:solidFill>
                  <a:srgbClr val="FF0000"/>
                </a:solidFill>
                <a:latin typeface="Arial" charset="0"/>
                <a:ea typeface="ＭＳ Ｐゴシック" charset="-128"/>
              </a:defRPr>
            </a:lvl7pPr>
            <a:lvl8pPr marL="3429000" indent="-228600" algn="ctr" eaLnBrk="0" fontAlgn="base" hangingPunct="0">
              <a:spcBef>
                <a:spcPct val="0"/>
              </a:spcBef>
              <a:spcAft>
                <a:spcPct val="0"/>
              </a:spcAft>
              <a:defRPr kumimoji="1" sz="1200" b="1">
                <a:solidFill>
                  <a:srgbClr val="FF0000"/>
                </a:solidFill>
                <a:latin typeface="Arial" charset="0"/>
                <a:ea typeface="ＭＳ Ｐゴシック" charset="-128"/>
              </a:defRPr>
            </a:lvl8pPr>
            <a:lvl9pPr marL="3886200" indent="-228600" algn="ctr" eaLnBrk="0" fontAlgn="base" hangingPunct="0">
              <a:spcBef>
                <a:spcPct val="0"/>
              </a:spcBef>
              <a:spcAft>
                <a:spcPct val="0"/>
              </a:spcAft>
              <a:defRPr kumimoji="1" sz="1200" b="1">
                <a:solidFill>
                  <a:srgbClr val="FF0000"/>
                </a:solidFill>
                <a:latin typeface="Arial" charset="0"/>
                <a:ea typeface="ＭＳ Ｐゴシック" charset="-128"/>
              </a:defRPr>
            </a:lvl9pPr>
          </a:lstStyle>
          <a:p>
            <a:pPr>
              <a:defRPr/>
            </a:pPr>
            <a:r>
              <a:rPr lang="ja-JP" altLang="en-US" sz="1800" dirty="0" smtClean="0">
                <a:latin typeface="Meiryo UI" pitchFamily="50" charset="-128"/>
                <a:ea typeface="Meiryo UI" pitchFamily="50" charset="-128"/>
                <a:cs typeface="Meiryo UI" pitchFamily="50" charset="-128"/>
              </a:rPr>
              <a:t>●</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USEN SPOT Room </a:t>
            </a:r>
            <a:r>
              <a:rPr lang="en-US" altLang="ja-JP" sz="18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サポート基準</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userDrawn="1">
            <p:extLst>
              <p:ext uri="{D42A27DB-BD31-4B8C-83A1-F6EECF244321}">
                <p14:modId xmlns:p14="http://schemas.microsoft.com/office/powerpoint/2010/main" val="1285990054"/>
              </p:ext>
            </p:extLst>
          </p:nvPr>
        </p:nvGraphicFramePr>
        <p:xfrm>
          <a:off x="260100" y="1261366"/>
          <a:ext cx="8632388" cy="4687913"/>
        </p:xfrm>
        <a:graphic>
          <a:graphicData uri="http://schemas.openxmlformats.org/drawingml/2006/table">
            <a:tbl>
              <a:tblPr>
                <a:tableStyleId>{5C22544A-7EE6-4342-B048-85BDC9FD1C3A}</a:tableStyleId>
              </a:tblPr>
              <a:tblGrid>
                <a:gridCol w="2151668">
                  <a:extLst>
                    <a:ext uri="{9D8B030D-6E8A-4147-A177-3AD203B41FA5}">
                      <a16:colId xmlns:a16="http://schemas.microsoft.com/office/drawing/2014/main" val="2533246487"/>
                    </a:ext>
                  </a:extLst>
                </a:gridCol>
                <a:gridCol w="3240360">
                  <a:extLst>
                    <a:ext uri="{9D8B030D-6E8A-4147-A177-3AD203B41FA5}">
                      <a16:colId xmlns:a16="http://schemas.microsoft.com/office/drawing/2014/main" val="1588415418"/>
                    </a:ext>
                  </a:extLst>
                </a:gridCol>
                <a:gridCol w="3240360">
                  <a:extLst>
                    <a:ext uri="{9D8B030D-6E8A-4147-A177-3AD203B41FA5}">
                      <a16:colId xmlns:a16="http://schemas.microsoft.com/office/drawing/2014/main" val="3961925795"/>
                    </a:ext>
                  </a:extLst>
                </a:gridCol>
              </a:tblGrid>
              <a:tr h="327050">
                <a:tc row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サポート内容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solidFill>
                      <a:schemeClr val="bg1">
                        <a:lumMod val="85000"/>
                      </a:schemeClr>
                    </a:solidFill>
                  </a:tcPr>
                </a:tc>
                <a:tc gridSpan="2">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機器メーカー保証期間</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ヵ月</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847807209"/>
                  </a:ext>
                </a:extLst>
              </a:tr>
              <a:tr h="32705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solidFill>
                      <a:schemeClr val="bg1">
                        <a:lumMod val="85000"/>
                      </a:schemeClr>
                    </a:solidFill>
                  </a:tcPr>
                </a:tc>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期間中</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solidFill>
                      <a:schemeClr val="bg1">
                        <a:lumMod val="85000"/>
                      </a:schemeClr>
                    </a:solidFill>
                  </a:tcPr>
                </a:tc>
                <a:tc>
                  <a:txBody>
                    <a:bodyPr/>
                    <a:lstStyle/>
                    <a:p>
                      <a:pPr algn="ct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期間外</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ヵ月以降</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solidFill>
                      <a:schemeClr val="bg1">
                        <a:lumMod val="85000"/>
                      </a:schemeClr>
                    </a:solidFill>
                  </a:tcPr>
                </a:tc>
                <a:extLst>
                  <a:ext uri="{0D108BD9-81ED-4DB2-BD59-A6C34878D82A}">
                    <a16:rowId xmlns:a16="http://schemas.microsoft.com/office/drawing/2014/main" val="1787204313"/>
                  </a:ext>
                </a:extLst>
              </a:tr>
              <a:tr h="1199239">
                <a:tc>
                  <a:txBody>
                    <a:bodyPr/>
                    <a:lstStyle/>
                    <a:p>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カスタマサポート</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solidFill>
                      <a:schemeClr val="accent5"/>
                    </a:solidFill>
                  </a:tcPr>
                </a:tc>
                <a:tc gridSpan="2">
                  <a:txBody>
                    <a:bodyPr/>
                    <a:lstStyle/>
                    <a:p>
                      <a:pPr algn="l"/>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お客様（購入先様）からの問い合わせを専用のオペレーターが受け付けます。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・操作方法の説明、故障時はお客様へ専用窓口から折り返し連絡をいたします。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・対応時間は年中無休</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nchor="ctr">
                    <a:solidFill>
                      <a:schemeClr val="accent5"/>
                    </a:solidFill>
                  </a:tcPr>
                </a:tc>
                <a:tc hMerge="1">
                  <a:txBody>
                    <a:bodyPr/>
                    <a:lstStyle/>
                    <a:p>
                      <a:endParaRPr kumimoji="1" lang="ja-JP" altLang="en-US"/>
                    </a:p>
                  </a:txBody>
                  <a:tcPr/>
                </a:tc>
                <a:extLst>
                  <a:ext uri="{0D108BD9-81ED-4DB2-BD59-A6C34878D82A}">
                    <a16:rowId xmlns:a16="http://schemas.microsoft.com/office/drawing/2014/main" val="2477303680"/>
                  </a:ext>
                </a:extLst>
              </a:tr>
              <a:tr h="1417287">
                <a:tc>
                  <a:txBody>
                    <a:bodyPr/>
                    <a:lstStyle/>
                    <a:p>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リモートサポート</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solidFill>
                      <a:schemeClr val="accent5"/>
                    </a:solidFill>
                  </a:tcPr>
                </a:tc>
                <a:tc gridSpan="2">
                  <a:txBody>
                    <a:bodyPr/>
                    <a:lstStyle/>
                    <a:p>
                      <a:pPr algn="l"/>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・弊社の提供するプロバイダ契約がサポートの条件となります。</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・ルーターを通してネットワークの通信状況を遠隔監視します。</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・故障時はルーターを通して故障原因の特定を行います。</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・対応時間は年中無休</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時間</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但し</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時～翌</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時は故障受付のみ</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2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nchor="ctr">
                    <a:solidFill>
                      <a:schemeClr val="accent5"/>
                    </a:solidFill>
                  </a:tcPr>
                </a:tc>
                <a:tc hMerge="1">
                  <a:txBody>
                    <a:bodyPr/>
                    <a:lstStyle/>
                    <a:p>
                      <a:endParaRPr kumimoji="1" lang="ja-JP" altLang="en-US"/>
                    </a:p>
                  </a:txBody>
                  <a:tcPr/>
                </a:tc>
                <a:extLst>
                  <a:ext uri="{0D108BD9-81ED-4DB2-BD59-A6C34878D82A}">
                    <a16:rowId xmlns:a16="http://schemas.microsoft.com/office/drawing/2014/main" val="3126806671"/>
                  </a:ext>
                </a:extLst>
              </a:tr>
              <a:tr h="1417287">
                <a:tc>
                  <a:txBody>
                    <a:bodyPr/>
                    <a:lstStyle/>
                    <a:p>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オンサイトサポート</a:t>
                      </a:r>
                    </a:p>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solidFill>
                      <a:schemeClr val="accent1"/>
                    </a:solidFill>
                  </a:tcPr>
                </a:tc>
                <a:tc>
                  <a:txBody>
                    <a:bodyPr/>
                    <a:lstStyle/>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・状況に応じて担当者が直接訪問して器機の修理交換を無償で行います。</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但しお客様要因の器機交換は有償</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・対応時間は平日</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9:30</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200" b="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土日祭日</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9:30</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18:00</a:t>
                      </a:r>
                    </a:p>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一部の地域は平日</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18:00</a:t>
                      </a:r>
                      <a:r>
                        <a:rPr kumimoji="1" lang="ja-JP" altLang="en-US" sz="1200" b="0" dirty="0" err="1" smtClean="0">
                          <a:latin typeface="Meiryo UI" panose="020B0604030504040204" pitchFamily="50" charset="-128"/>
                          <a:ea typeface="Meiryo UI" panose="020B0604030504040204" pitchFamily="50" charset="-128"/>
                          <a:cs typeface="Meiryo UI" panose="020B0604030504040204" pitchFamily="50" charset="-128"/>
                        </a:rPr>
                        <a:t>まで</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対応</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nchor="ctr">
                    <a:solidFill>
                      <a:schemeClr val="accent1"/>
                    </a:solidFill>
                  </a:tcPr>
                </a:tc>
                <a:tc>
                  <a:txBody>
                    <a:bodyPr/>
                    <a:lstStyle/>
                    <a:p>
                      <a:r>
                        <a:rPr kumimoji="1" lang="ja-JP" altLang="en-US" sz="12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・同左</a:t>
                      </a:r>
                      <a:endParaRPr kumimoji="1" lang="en-US" altLang="ja-JP" sz="12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但し、保障期間外での器機修理交換は</a:t>
                      </a:r>
                      <a:endParaRPr kumimoji="1" lang="en-US" altLang="ja-JP" sz="12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お客様要因の有り無しにかかわらず、別途有償となります。</a:t>
                      </a:r>
                      <a:endParaRPr kumimoji="1" lang="ja-JP" altLang="en-US" sz="12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11" marB="45711" anchor="ctr">
                    <a:solidFill>
                      <a:schemeClr val="accent1"/>
                    </a:solidFill>
                  </a:tcPr>
                </a:tc>
                <a:extLst>
                  <a:ext uri="{0D108BD9-81ED-4DB2-BD59-A6C34878D82A}">
                    <a16:rowId xmlns:a16="http://schemas.microsoft.com/office/drawing/2014/main" val="4256119116"/>
                  </a:ext>
                </a:extLst>
              </a:tr>
            </a:tbl>
          </a:graphicData>
        </a:graphic>
      </p:graphicFrame>
    </p:spTree>
    <p:extLst>
      <p:ext uri="{BB962C8B-B14F-4D97-AF65-F5344CB8AC3E}">
        <p14:creationId xmlns:p14="http://schemas.microsoft.com/office/powerpoint/2010/main" val="22704556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4313238" y="6564313"/>
            <a:ext cx="5143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200">
                <a:latin typeface="メイリオ" pitchFamily="50" charset="-128"/>
                <a:ea typeface="メイリオ" pitchFamily="50" charset="-128"/>
                <a:cs typeface="メイリオ" pitchFamily="50" charset="-128"/>
              </a:defRPr>
            </a:lvl1pPr>
          </a:lstStyle>
          <a:p>
            <a:pPr>
              <a:defRPr/>
            </a:pPr>
            <a:fld id="{CE5115A1-717C-4A01-8BB6-0A385A7B6B73}" type="slidenum">
              <a:rPr lang="en-US" altLang="ja-JP" smtClean="0"/>
              <a:pPr>
                <a:defRPr/>
              </a:pPr>
              <a:t>‹#›</a:t>
            </a:fld>
            <a:endParaRPr lang="en-US" altLang="ja-JP" dirty="0"/>
          </a:p>
        </p:txBody>
      </p:sp>
      <p:sp>
        <p:nvSpPr>
          <p:cNvPr id="1041" name="Rectangle 17"/>
          <p:cNvSpPr>
            <a:spLocks noGrp="1" noChangeArrowheads="1"/>
          </p:cNvSpPr>
          <p:nvPr>
            <p:ph type="body" idx="1"/>
          </p:nvPr>
        </p:nvSpPr>
        <p:spPr bwMode="auto">
          <a:xfrm>
            <a:off x="71438" y="665538"/>
            <a:ext cx="899795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 name="Line 34"/>
          <p:cNvSpPr>
            <a:spLocks noChangeShapeType="1"/>
          </p:cNvSpPr>
          <p:nvPr/>
        </p:nvSpPr>
        <p:spPr bwMode="auto">
          <a:xfrm>
            <a:off x="71438" y="512763"/>
            <a:ext cx="8997950" cy="0"/>
          </a:xfrm>
          <a:prstGeom prst="line">
            <a:avLst/>
          </a:prstGeom>
          <a:noFill/>
          <a:ln w="127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ja-JP" altLang="en-US" dirty="0">
              <a:latin typeface="メイリオ" pitchFamily="50" charset="-128"/>
              <a:ea typeface="メイリオ" pitchFamily="50" charset="-128"/>
              <a:cs typeface="メイリオ" pitchFamily="50" charset="-128"/>
            </a:endParaRPr>
          </a:p>
        </p:txBody>
      </p:sp>
      <p:sp>
        <p:nvSpPr>
          <p:cNvPr id="3" name="正方形/長方形 2"/>
          <p:cNvSpPr/>
          <p:nvPr userDrawn="1"/>
        </p:nvSpPr>
        <p:spPr bwMode="auto">
          <a:xfrm>
            <a:off x="0" y="0"/>
            <a:ext cx="9144000" cy="512763"/>
          </a:xfrm>
          <a:prstGeom prst="rect">
            <a:avLst/>
          </a:prstGeom>
          <a:solidFill>
            <a:schemeClr val="tx1"/>
          </a:solidFill>
          <a:ln w="9525">
            <a:solidFill>
              <a:schemeClr val="tx1"/>
            </a:solidFill>
            <a:prstDash val="sysDash"/>
            <a:round/>
            <a:headEnd/>
            <a:tailEnd/>
          </a:ln>
          <a:extLst/>
        </p:spPr>
        <p:txBody>
          <a:bodyPr wrap="square" rtlCol="0" anchor="ctr">
            <a:spAutoFit/>
          </a:bodyPr>
          <a:lstStyle/>
          <a:p>
            <a:pPr algn="ctr"/>
            <a:endParaRPr kumimoji="1" lang="ja-JP" altLang="en-US" dirty="0"/>
          </a:p>
        </p:txBody>
      </p:sp>
      <p:sp>
        <p:nvSpPr>
          <p:cNvPr id="1026" name="Rectangle 2"/>
          <p:cNvSpPr>
            <a:spLocks noGrp="1" noChangeArrowheads="1"/>
          </p:cNvSpPr>
          <p:nvPr>
            <p:ph type="title"/>
          </p:nvPr>
        </p:nvSpPr>
        <p:spPr bwMode="auto">
          <a:xfrm>
            <a:off x="71438" y="80963"/>
            <a:ext cx="7777534"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2" name="正方形/長方形 11"/>
          <p:cNvSpPr/>
          <p:nvPr userDrawn="1"/>
        </p:nvSpPr>
        <p:spPr bwMode="auto">
          <a:xfrm>
            <a:off x="1" y="460062"/>
            <a:ext cx="9144000" cy="180733"/>
          </a:xfrm>
          <a:prstGeom prst="rect">
            <a:avLst/>
          </a:prstGeom>
          <a:gradFill>
            <a:gsLst>
              <a:gs pos="50000">
                <a:srgbClr val="FF0000"/>
              </a:gs>
              <a:gs pos="0">
                <a:schemeClr val="accent1">
                  <a:shade val="30000"/>
                  <a:satMod val="115000"/>
                </a:schemeClr>
              </a:gs>
              <a:gs pos="0">
                <a:schemeClr val="tx1"/>
              </a:gs>
              <a:gs pos="100000">
                <a:srgbClr val="FF0000"/>
              </a:gs>
            </a:gsLst>
            <a:lin ang="5400000" scaled="0"/>
          </a:gradFill>
          <a:ln w="9525">
            <a:noFill/>
            <a:prstDash val="sysDash"/>
            <a:round/>
            <a:headEnd/>
            <a:tailEnd/>
          </a:ln>
          <a:extLst/>
        </p:spPr>
        <p:txBody>
          <a:bodyPr wrap="square" rtlCol="0" anchor="ctr">
            <a:spAutoFit/>
          </a:bodyPr>
          <a:lstStyle/>
          <a:p>
            <a:pPr algn="ctr"/>
            <a:endParaRPr kumimoji="1" lang="ja-JP" altLang="en-US" dirty="0"/>
          </a:p>
        </p:txBody>
      </p:sp>
      <p:pic>
        <p:nvPicPr>
          <p:cNvPr id="4" name="図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43689" y="1477"/>
            <a:ext cx="1300819" cy="452189"/>
          </a:xfrm>
          <a:prstGeom prst="rect">
            <a:avLst/>
          </a:prstGeom>
        </p:spPr>
      </p:pic>
      <p:sp>
        <p:nvSpPr>
          <p:cNvPr id="6" name="正方形/長方形 5"/>
          <p:cNvSpPr/>
          <p:nvPr userDrawn="1"/>
        </p:nvSpPr>
        <p:spPr bwMode="auto">
          <a:xfrm>
            <a:off x="71438" y="6510276"/>
            <a:ext cx="8997950" cy="87076"/>
          </a:xfrm>
          <a:prstGeom prst="rect">
            <a:avLst/>
          </a:prstGeom>
          <a:solidFill>
            <a:schemeClr val="tx1"/>
          </a:solidFill>
          <a:ln w="9525">
            <a:noFill/>
            <a:prstDash val="sysDash"/>
            <a:round/>
            <a:headEnd/>
            <a:tailEnd/>
          </a:ln>
          <a:extLst/>
        </p:spPr>
        <p:txBody>
          <a:bodyPr wrap="square" rtlCol="0" anchor="ctr">
            <a:spAutoFit/>
          </a:bodyPr>
          <a:lstStyle/>
          <a:p>
            <a:pPr algn="ctr"/>
            <a:endParaRPr kumimoji="1" lang="ja-JP" altLang="en-US" dirty="0"/>
          </a:p>
        </p:txBody>
      </p:sp>
      <p:sp>
        <p:nvSpPr>
          <p:cNvPr id="11" name="Rectangle 22"/>
          <p:cNvSpPr txBox="1">
            <a:spLocks noGrp="1" noChangeArrowheads="1"/>
          </p:cNvSpPr>
          <p:nvPr userDrawn="1"/>
        </p:nvSpPr>
        <p:spPr bwMode="auto">
          <a:xfrm>
            <a:off x="5724128" y="6618288"/>
            <a:ext cx="336431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kumimoji="1" sz="2400">
                <a:solidFill>
                  <a:schemeClr val="tx1"/>
                </a:solidFill>
                <a:latin typeface="Arial" charset="0"/>
                <a:ea typeface="ＭＳ Ｐゴシック" pitchFamily="50" charset="-128"/>
              </a:defRPr>
            </a:lvl1pPr>
            <a:lvl2pPr marL="742950" indent="-285750">
              <a:defRPr kumimoji="1" sz="2400">
                <a:solidFill>
                  <a:schemeClr val="tx1"/>
                </a:solidFill>
                <a:latin typeface="Arial" charset="0"/>
                <a:ea typeface="ＭＳ Ｐゴシック" pitchFamily="50" charset="-128"/>
              </a:defRPr>
            </a:lvl2pPr>
            <a:lvl3pPr marL="1143000" indent="-228600">
              <a:defRPr kumimoji="1" sz="2400">
                <a:solidFill>
                  <a:schemeClr val="tx1"/>
                </a:solidFill>
                <a:latin typeface="Arial" charset="0"/>
                <a:ea typeface="ＭＳ Ｐゴシック" pitchFamily="50" charset="-128"/>
              </a:defRPr>
            </a:lvl3pPr>
            <a:lvl4pPr marL="1600200" indent="-228600">
              <a:defRPr kumimoji="1" sz="2400">
                <a:solidFill>
                  <a:schemeClr val="tx1"/>
                </a:solidFill>
                <a:latin typeface="Arial" charset="0"/>
                <a:ea typeface="ＭＳ Ｐゴシック" pitchFamily="50" charset="-128"/>
              </a:defRPr>
            </a:lvl4pPr>
            <a:lvl5pPr marL="2057400" indent="-228600">
              <a:defRPr kumimoji="1" sz="2400">
                <a:solidFill>
                  <a:schemeClr val="tx1"/>
                </a:solidFill>
                <a:latin typeface="Arial" charset="0"/>
                <a:ea typeface="ＭＳ Ｐゴシック" pitchFamily="50" charset="-128"/>
              </a:defRPr>
            </a:lvl5pPr>
            <a:lvl6pPr marL="2514600" indent="-228600" fontAlgn="base">
              <a:spcBef>
                <a:spcPct val="0"/>
              </a:spcBef>
              <a:spcAft>
                <a:spcPct val="0"/>
              </a:spcAft>
              <a:defRPr kumimoji="1" sz="2400">
                <a:solidFill>
                  <a:schemeClr val="tx1"/>
                </a:solidFill>
                <a:latin typeface="Arial" charset="0"/>
                <a:ea typeface="ＭＳ Ｐゴシック" pitchFamily="50" charset="-128"/>
              </a:defRPr>
            </a:lvl6pPr>
            <a:lvl7pPr marL="2971800" indent="-228600" fontAlgn="base">
              <a:spcBef>
                <a:spcPct val="0"/>
              </a:spcBef>
              <a:spcAft>
                <a:spcPct val="0"/>
              </a:spcAft>
              <a:defRPr kumimoji="1" sz="2400">
                <a:solidFill>
                  <a:schemeClr val="tx1"/>
                </a:solidFill>
                <a:latin typeface="Arial" charset="0"/>
                <a:ea typeface="ＭＳ Ｐゴシック" pitchFamily="50" charset="-128"/>
              </a:defRPr>
            </a:lvl7pPr>
            <a:lvl8pPr marL="3429000" indent="-228600" fontAlgn="base">
              <a:spcBef>
                <a:spcPct val="0"/>
              </a:spcBef>
              <a:spcAft>
                <a:spcPct val="0"/>
              </a:spcAft>
              <a:defRPr kumimoji="1" sz="2400">
                <a:solidFill>
                  <a:schemeClr val="tx1"/>
                </a:solidFill>
                <a:latin typeface="Arial" charset="0"/>
                <a:ea typeface="ＭＳ Ｐゴシック" pitchFamily="50" charset="-128"/>
              </a:defRPr>
            </a:lvl8pPr>
            <a:lvl9pPr marL="3886200" indent="-228600" fontAlgn="base">
              <a:spcBef>
                <a:spcPct val="0"/>
              </a:spcBef>
              <a:spcAft>
                <a:spcPct val="0"/>
              </a:spcAft>
              <a:defRPr kumimoji="1" sz="2400">
                <a:solidFill>
                  <a:schemeClr val="tx1"/>
                </a:solidFill>
                <a:latin typeface="Arial" charset="0"/>
                <a:ea typeface="ＭＳ Ｐゴシック" pitchFamily="50" charset="-128"/>
              </a:defRPr>
            </a:lvl9pPr>
          </a:lstStyle>
          <a:p>
            <a:pPr algn="r">
              <a:defRPr/>
            </a:pPr>
            <a:r>
              <a:rPr lang="en-US" altLang="ja-JP" sz="900" i="1" dirty="0" smtClean="0"/>
              <a:t>Copyright © USEN CORPORATION All Rights Reserved.</a:t>
            </a:r>
          </a:p>
        </p:txBody>
      </p:sp>
    </p:spTree>
  </p:cSld>
  <p:clrMap bg1="lt1" tx1="dk1" bg2="lt2" tx2="dk2" accent1="accent1" accent2="accent2" accent3="accent3" accent4="accent4" accent5="accent5" accent6="accent6" hlink="hlink" folHlink="folHlink"/>
  <p:sldLayoutIdLst>
    <p:sldLayoutId id="2147484366" r:id="rId1"/>
    <p:sldLayoutId id="2147484365"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Lst>
  <p:timing>
    <p:tnLst>
      <p:par>
        <p:cTn id="1" dur="indefinite" restart="never" nodeType="tmRoot"/>
      </p:par>
    </p:tnLst>
  </p:timing>
  <p:hf hdr="0" dt="0"/>
  <p:txStyles>
    <p:titleStyle>
      <a:lvl1pPr algn="l" rtl="0" eaLnBrk="0" fontAlgn="base" hangingPunct="0">
        <a:spcBef>
          <a:spcPct val="0"/>
        </a:spcBef>
        <a:spcAft>
          <a:spcPct val="0"/>
        </a:spcAft>
        <a:defRPr kumimoji="1" sz="2000" b="1">
          <a:solidFill>
            <a:schemeClr val="bg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charset="0"/>
          <a:cs typeface="ＭＳ Ｐゴシック" charset="0"/>
        </a:defRPr>
      </a:lvl5pPr>
      <a:lvl6pPr marL="4572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kumimoji="1" sz="2800">
          <a:solidFill>
            <a:schemeClr val="tx1"/>
          </a:solidFill>
          <a:latin typeface="メイリオ" pitchFamily="50" charset="-128"/>
          <a:ea typeface="メイリオ" pitchFamily="50" charset="-128"/>
          <a:cs typeface="メイリオ" pitchFamily="50" charset="-128"/>
        </a:defRPr>
      </a:lvl1pPr>
      <a:lvl2pPr marL="742950" indent="-285750" algn="l" rtl="0" eaLnBrk="0" fontAlgn="base" hangingPunct="0">
        <a:spcBef>
          <a:spcPct val="20000"/>
        </a:spcBef>
        <a:spcAft>
          <a:spcPct val="0"/>
        </a:spcAft>
        <a:buChar char="–"/>
        <a:defRPr kumimoji="1" sz="2400">
          <a:solidFill>
            <a:schemeClr val="tx1"/>
          </a:solidFill>
          <a:latin typeface="メイリオ" pitchFamily="50" charset="-128"/>
          <a:ea typeface="メイリオ" pitchFamily="50" charset="-128"/>
          <a:cs typeface="メイリオ" pitchFamily="50" charset="-128"/>
        </a:defRPr>
      </a:lvl2pPr>
      <a:lvl3pPr marL="1143000" indent="-228600" algn="l" rtl="0" eaLnBrk="0" fontAlgn="base" hangingPunct="0">
        <a:spcBef>
          <a:spcPct val="20000"/>
        </a:spcBef>
        <a:spcAft>
          <a:spcPct val="0"/>
        </a:spcAft>
        <a:buChar char="•"/>
        <a:defRPr kumimoji="1" sz="2000">
          <a:solidFill>
            <a:schemeClr val="tx1"/>
          </a:solidFill>
          <a:latin typeface="メイリオ" pitchFamily="50" charset="-128"/>
          <a:ea typeface="メイリオ" pitchFamily="50" charset="-128"/>
          <a:cs typeface="メイリオ" pitchFamily="50" charset="-128"/>
        </a:defRPr>
      </a:lvl3pPr>
      <a:lvl4pPr marL="1600200" indent="-228600" algn="l" rtl="0" eaLnBrk="0" fontAlgn="base" hangingPunct="0">
        <a:spcBef>
          <a:spcPct val="20000"/>
        </a:spcBef>
        <a:spcAft>
          <a:spcPct val="0"/>
        </a:spcAft>
        <a:buChar char="–"/>
        <a:defRPr kumimoji="1">
          <a:solidFill>
            <a:schemeClr val="tx1"/>
          </a:solidFill>
          <a:latin typeface="メイリオ" pitchFamily="50" charset="-128"/>
          <a:ea typeface="メイリオ" pitchFamily="50" charset="-128"/>
          <a:cs typeface="メイリオ" pitchFamily="50" charset="-128"/>
        </a:defRPr>
      </a:lvl4pPr>
      <a:lvl5pPr marL="2057400" indent="-228600" algn="l" rtl="0" eaLnBrk="0" fontAlgn="base" hangingPunct="0">
        <a:spcBef>
          <a:spcPct val="20000"/>
        </a:spcBef>
        <a:spcAft>
          <a:spcPct val="0"/>
        </a:spcAft>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サブタイトル 2"/>
          <p:cNvSpPr>
            <a:spLocks noGrp="1"/>
          </p:cNvSpPr>
          <p:nvPr>
            <p:ph type="subTitle" idx="1"/>
          </p:nvPr>
        </p:nvSpPr>
        <p:spPr>
          <a:xfrm>
            <a:off x="6228184" y="5373216"/>
            <a:ext cx="2809702" cy="936104"/>
          </a:xfrm>
        </p:spPr>
        <p:txBody>
          <a:bodyPr/>
          <a:lstStyle/>
          <a:p>
            <a:pPr algn="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株式</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会社</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USEN</a:t>
            </a:r>
          </a:p>
        </p:txBody>
      </p:sp>
      <p:sp>
        <p:nvSpPr>
          <p:cNvPr id="3" name="テキスト ボックス 2"/>
          <p:cNvSpPr txBox="1"/>
          <p:nvPr/>
        </p:nvSpPr>
        <p:spPr>
          <a:xfrm>
            <a:off x="251520" y="251356"/>
            <a:ext cx="1893467"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　御中</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4734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792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296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414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709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658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702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488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578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787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prstDash val="sysDash"/>
          <a:round/>
          <a:headEnd/>
          <a:tailEnd/>
        </a:ln>
        <a:extLst>
          <a:ext uri="{909E8E84-426E-40DD-AFC4-6F175D3DCCD1}">
            <a14:hiddenFill xmlns:a14="http://schemas.microsoft.com/office/drawing/2010/main">
              <a:noFill/>
            </a14:hiddenFill>
          </a:ext>
        </a:extLst>
      </a:spPr>
      <a:bodyPr wrap="square">
        <a:spAutoFit/>
      </a:bodyPr>
      <a:lstStyle>
        <a:defPPr>
          <a:defRPr dirty="0"/>
        </a:defPPr>
      </a:lstStyle>
    </a:spDef>
    <a:lnDef>
      <a:spPr bwMode="auto">
        <a:noFill/>
        <a:ln w="38100">
          <a:solidFill>
            <a:srgbClr val="0000FF"/>
          </a:solidFill>
          <a:miter lim="800000"/>
          <a:headEnd/>
          <a:tailEnd type="triangle" w="med" len="med"/>
        </a:ln>
        <a:extLst>
          <a:ext uri="{909E8E84-426E-40DD-AFC4-6F175D3DCCD1}">
            <a14:hiddenFill xmlns:a14="http://schemas.microsoft.com/office/drawing/2010/main">
              <a:noFill/>
            </a14:hiddenFill>
          </a:ext>
        </a:ex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18494</TotalTime>
  <Words>15</Words>
  <Application>Microsoft Office PowerPoint</Application>
  <PresentationFormat>画面に合わせる (4:3)</PresentationFormat>
  <Paragraphs>4</Paragraphs>
  <Slides>10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HGP創英角ｺﾞｼｯｸUB</vt:lpstr>
      <vt:lpstr>Meiryo UI</vt:lpstr>
      <vt:lpstr>ＭＳ Ｐゴシック</vt:lpstr>
      <vt:lpstr>ＭＳ Ｐ明朝</vt:lpstr>
      <vt:lpstr>ヒラギノ角ゴ Pro W6</vt:lpstr>
      <vt:lpstr>メイリオ</vt:lpstr>
      <vt:lpstr>Arial</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usen</dc:creator>
  <cp:lastModifiedBy>小山内　正春</cp:lastModifiedBy>
  <cp:revision>1092</cp:revision>
  <cp:lastPrinted>2018-05-23T06:01:47Z</cp:lastPrinted>
  <dcterms:created xsi:type="dcterms:W3CDTF">2011-11-10T06:39:29Z</dcterms:created>
  <dcterms:modified xsi:type="dcterms:W3CDTF">2019-07-09T02:19:31Z</dcterms:modified>
</cp:coreProperties>
</file>