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657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3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97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38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65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95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4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81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71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80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55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2920-EF1E-4FBF-A077-B5DDD1553BBA}" type="datetimeFigureOut">
              <a:rPr kumimoji="1" lang="ja-JP" altLang="en-US" smtClean="0"/>
              <a:t>2020/10/28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5BC3-8284-4070-B6B7-5DC6106C92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46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66344" y="362727"/>
            <a:ext cx="8257032" cy="98204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-3610" r="3061"/>
          <a:stretch/>
        </p:blipFill>
        <p:spPr bwMode="auto">
          <a:xfrm>
            <a:off x="255483" y="4229"/>
            <a:ext cx="3136941" cy="5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76072" y="503391"/>
            <a:ext cx="8037576" cy="799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プロ生産者が手掛けた全国の食材庫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(STOCK)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に、手が届く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(REACH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人生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をかけたストーリーと共にお店に届ける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EC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仕入れ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サービスです。スマホや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お気に入りの生産者から食材を購入できることは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勿論リーチストック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のシステムは従来の産直仕入れの課題だった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注文コミュニケーション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、支払いなどの問題を解決します。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3181" y="1419469"/>
            <a:ext cx="30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＜登録の流れ動画＞</a:t>
            </a:r>
            <a:endParaRPr kumimoji="1" lang="ja-JP" altLang="en-US" sz="2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294800" y="1670628"/>
            <a:ext cx="58337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50000"/>
              </a:lnSpc>
              <a:tabLst>
                <a:tab pos="180975" algn="l"/>
              </a:tabLst>
            </a:pP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①公式サイト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のどちらかの赤枠内から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新規登録を行ってください。</a:t>
            </a: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https://reachstock.jp/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 defTabSz="179388">
              <a:lnSpc>
                <a:spcPct val="150000"/>
              </a:lnSpc>
              <a:tabLst>
                <a:tab pos="180975" algn="l"/>
              </a:tabLst>
            </a:pP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294799" y="2027235"/>
            <a:ext cx="5500209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50000"/>
              </a:lnSpc>
              <a:tabLst>
                <a:tab pos="180975" algn="l"/>
              </a:tabLst>
            </a:pP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②赤枠内のメールアドレスか</a:t>
            </a: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アカウントを選択すると、店舗情報の詳細登録画面に進みます。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 defTabSz="179388">
              <a:lnSpc>
                <a:spcPct val="150000"/>
              </a:lnSpc>
              <a:tabLst>
                <a:tab pos="180975" algn="l"/>
              </a:tabLst>
            </a:pP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紹介コードに社員番号を入力して下さい。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 defTabSz="179388">
              <a:lnSpc>
                <a:spcPct val="150000"/>
              </a:lnSpc>
              <a:tabLst>
                <a:tab pos="180975" algn="l"/>
              </a:tabLst>
            </a:pP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左の動画は一番上のメールアドレス選択時の登録方法動画で御座います。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 defTabSz="179388">
              <a:lnSpc>
                <a:spcPct val="150000"/>
              </a:lnSpc>
              <a:tabLst>
                <a:tab pos="180975" algn="l"/>
              </a:tabLst>
            </a:pP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94799" y="2767849"/>
            <a:ext cx="5332351" cy="28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79388">
              <a:lnSpc>
                <a:spcPct val="150000"/>
              </a:lnSpc>
              <a:tabLst>
                <a:tab pos="180975" algn="l"/>
              </a:tabLst>
            </a:pP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③次回以降のログインは、ホーム画面に追加して頂くことにより簡単に進めます</a:t>
            </a:r>
            <a:endParaRPr kumimoji="1"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>
            <a:off x="3392424" y="2019885"/>
            <a:ext cx="5221224" cy="0"/>
          </a:xfrm>
          <a:prstGeom prst="line">
            <a:avLst/>
          </a:prstGeom>
          <a:ln w="19050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570" y="3398139"/>
            <a:ext cx="2038210" cy="3389998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19" y="3400341"/>
            <a:ext cx="2035751" cy="3385908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16" y="3400085"/>
            <a:ext cx="2032459" cy="3380432"/>
          </a:xfrm>
          <a:prstGeom prst="rect">
            <a:avLst/>
          </a:prstGeom>
        </p:spPr>
      </p:pic>
      <p:sp>
        <p:nvSpPr>
          <p:cNvPr id="63" name="二等辺三角形 62"/>
          <p:cNvSpPr/>
          <p:nvPr/>
        </p:nvSpPr>
        <p:spPr>
          <a:xfrm rot="5400000">
            <a:off x="4894128" y="4998478"/>
            <a:ext cx="358607" cy="14506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二等辺三角形 63"/>
          <p:cNvSpPr/>
          <p:nvPr/>
        </p:nvSpPr>
        <p:spPr>
          <a:xfrm rot="5400000">
            <a:off x="6957280" y="4998479"/>
            <a:ext cx="358607" cy="14506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59" y="3885522"/>
            <a:ext cx="1396450" cy="2369408"/>
          </a:xfrm>
          <a:prstGeom prst="rect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74" name="角丸四角形 73"/>
          <p:cNvSpPr/>
          <p:nvPr/>
        </p:nvSpPr>
        <p:spPr>
          <a:xfrm>
            <a:off x="7437173" y="4930093"/>
            <a:ext cx="344695" cy="32810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/>
        </p:nvCxnSpPr>
        <p:spPr>
          <a:xfrm>
            <a:off x="3405927" y="2739447"/>
            <a:ext cx="5221224" cy="0"/>
          </a:xfrm>
          <a:prstGeom prst="line">
            <a:avLst/>
          </a:prstGeom>
          <a:ln w="19050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G_48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922" y="1841033"/>
            <a:ext cx="2573855" cy="45679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47" y="3880656"/>
            <a:ext cx="1427492" cy="238670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30" y="3881946"/>
            <a:ext cx="1418361" cy="2384265"/>
          </a:xfrm>
          <a:prstGeom prst="rect">
            <a:avLst/>
          </a:prstGeom>
        </p:spPr>
      </p:pic>
      <p:sp>
        <p:nvSpPr>
          <p:cNvPr id="69" name="角丸四角形 68"/>
          <p:cNvSpPr/>
          <p:nvPr/>
        </p:nvSpPr>
        <p:spPr>
          <a:xfrm>
            <a:off x="5392884" y="4868846"/>
            <a:ext cx="1410455" cy="1150953"/>
          </a:xfrm>
          <a:prstGeom prst="roundRect">
            <a:avLst>
              <a:gd name="adj" fmla="val 477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4324063" y="4076162"/>
            <a:ext cx="270797" cy="2133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角丸四角形 65"/>
          <p:cNvSpPr/>
          <p:nvPr/>
        </p:nvSpPr>
        <p:spPr>
          <a:xfrm>
            <a:off x="4046950" y="5036820"/>
            <a:ext cx="647780" cy="160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吹き出し 2"/>
          <p:cNvSpPr/>
          <p:nvPr/>
        </p:nvSpPr>
        <p:spPr>
          <a:xfrm>
            <a:off x="-2302626" y="5835535"/>
            <a:ext cx="1837113" cy="773083"/>
          </a:xfrm>
          <a:prstGeom prst="wedgeRoundRectCallout">
            <a:avLst>
              <a:gd name="adj1" fmla="val 69212"/>
              <a:gd name="adj2" fmla="val 183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「▶」をクリックして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再生してください。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175</Words>
  <Application>Microsoft Office PowerPoint</Application>
  <PresentationFormat>画面に合わせる (4:3)</PresentationFormat>
  <Paragraphs>9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福田　碧</dc:creator>
  <cp:lastModifiedBy>大谷　美哉</cp:lastModifiedBy>
  <cp:revision>22</cp:revision>
  <dcterms:created xsi:type="dcterms:W3CDTF">2017-11-30T10:49:43Z</dcterms:created>
  <dcterms:modified xsi:type="dcterms:W3CDTF">2020-10-28T07:33:05Z</dcterms:modified>
</cp:coreProperties>
</file>