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13"/>
  </p:notesMasterIdLst>
  <p:handoutMasterIdLst>
    <p:handoutMasterId r:id="rId14"/>
  </p:handoutMasterIdLst>
  <p:sldIdLst>
    <p:sldId id="949" r:id="rId2"/>
    <p:sldId id="967" r:id="rId3"/>
    <p:sldId id="974" r:id="rId4"/>
    <p:sldId id="968" r:id="rId5"/>
    <p:sldId id="975" r:id="rId6"/>
    <p:sldId id="972" r:id="rId7"/>
    <p:sldId id="969" r:id="rId8"/>
    <p:sldId id="971" r:id="rId9"/>
    <p:sldId id="976" r:id="rId10"/>
    <p:sldId id="973" r:id="rId11"/>
    <p:sldId id="977" r:id="rId12"/>
  </p:sldIdLst>
  <p:sldSz cx="9144000" cy="6858000" type="screen4x3"/>
  <p:notesSz cx="6797675" cy="9926638"/>
  <p:defaultTextStyle>
    <a:defPPr>
      <a:defRPr lang="ja-JP"/>
    </a:defPPr>
    <a:lvl1pPr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1136" userDrawn="1">
          <p15:clr>
            <a:srgbClr val="A4A3A4"/>
          </p15:clr>
        </p15:guide>
        <p15:guide id="2" pos="5670" userDrawn="1">
          <p15:clr>
            <a:srgbClr val="A4A3A4"/>
          </p15:clr>
        </p15:guide>
        <p15:guide id="3" pos="6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CC"/>
    <a:srgbClr val="CCFFCC"/>
    <a:srgbClr val="CCFFFF"/>
    <a:srgbClr val="FF0000"/>
    <a:srgbClr val="FF99CC"/>
    <a:srgbClr val="FFCCFF"/>
    <a:srgbClr val="8080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88" autoAdjust="0"/>
    <p:restoredTop sz="82072" autoAdjust="0"/>
  </p:normalViewPr>
  <p:slideViewPr>
    <p:cSldViewPr snapToGrid="0" snapToObjects="1">
      <p:cViewPr varScale="1">
        <p:scale>
          <a:sx n="72" d="100"/>
          <a:sy n="72" d="100"/>
        </p:scale>
        <p:origin x="2213" y="53"/>
      </p:cViewPr>
      <p:guideLst>
        <p:guide orient="horz" pos="1136"/>
        <p:guide pos="5670"/>
        <p:guide pos="6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70" d="100"/>
          <a:sy n="70" d="100"/>
        </p:scale>
        <p:origin x="-3234" y="-11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247"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t" anchorCtr="0" compatLnSpc="1">
            <a:prstTxWarp prst="textNoShape">
              <a:avLst/>
            </a:prstTxWarp>
          </a:bodyPr>
          <a:lstStyle>
            <a:lvl1pPr defTabSz="956255">
              <a:spcBef>
                <a:spcPct val="0"/>
              </a:spcBef>
              <a:defRPr sz="1300">
                <a:ea typeface="ＭＳ Ｐゴシック" pitchFamily="50" charset="-128"/>
              </a:defRPr>
            </a:lvl1pPr>
          </a:lstStyle>
          <a:p>
            <a:pPr>
              <a:defRPr/>
            </a:pPr>
            <a:endParaRPr lang="en-US" altLang="ja-JP"/>
          </a:p>
        </p:txBody>
      </p:sp>
      <p:sp>
        <p:nvSpPr>
          <p:cNvPr id="5123" name="Rectangle 3"/>
          <p:cNvSpPr>
            <a:spLocks noGrp="1" noChangeArrowheads="1"/>
          </p:cNvSpPr>
          <p:nvPr>
            <p:ph type="dt" sz="quarter" idx="1"/>
          </p:nvPr>
        </p:nvSpPr>
        <p:spPr bwMode="auto">
          <a:xfrm>
            <a:off x="3854632" y="0"/>
            <a:ext cx="294304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t" anchorCtr="0" compatLnSpc="1">
            <a:prstTxWarp prst="textNoShape">
              <a:avLst/>
            </a:prstTxWarp>
          </a:bodyPr>
          <a:lstStyle>
            <a:lvl1pPr algn="r" defTabSz="956255">
              <a:spcBef>
                <a:spcPct val="0"/>
              </a:spcBef>
              <a:defRPr sz="1300">
                <a:ea typeface="ＭＳ Ｐゴシック" pitchFamily="50" charset="-128"/>
              </a:defRPr>
            </a:lvl1pPr>
          </a:lstStyle>
          <a:p>
            <a:pPr>
              <a:defRPr/>
            </a:pPr>
            <a:endParaRPr lang="en-US" altLang="ja-JP"/>
          </a:p>
        </p:txBody>
      </p:sp>
      <p:sp>
        <p:nvSpPr>
          <p:cNvPr id="5124" name="Rectangle 4"/>
          <p:cNvSpPr>
            <a:spLocks noGrp="1" noChangeArrowheads="1"/>
          </p:cNvSpPr>
          <p:nvPr>
            <p:ph type="ftr" sz="quarter" idx="2"/>
          </p:nvPr>
        </p:nvSpPr>
        <p:spPr bwMode="auto">
          <a:xfrm>
            <a:off x="0" y="9429907"/>
            <a:ext cx="2946247"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b" anchorCtr="0" compatLnSpc="1">
            <a:prstTxWarp prst="textNoShape">
              <a:avLst/>
            </a:prstTxWarp>
          </a:bodyPr>
          <a:lstStyle>
            <a:lvl1pPr defTabSz="956255">
              <a:spcBef>
                <a:spcPct val="0"/>
              </a:spcBef>
              <a:defRPr sz="1300">
                <a:ea typeface="ＭＳ Ｐゴシック" pitchFamily="50" charset="-128"/>
              </a:defRPr>
            </a:lvl1pPr>
          </a:lstStyle>
          <a:p>
            <a:pPr>
              <a:defRPr/>
            </a:pPr>
            <a:endParaRPr lang="en-US" altLang="ja-JP"/>
          </a:p>
        </p:txBody>
      </p:sp>
      <p:sp>
        <p:nvSpPr>
          <p:cNvPr id="5125" name="Rectangle 5"/>
          <p:cNvSpPr>
            <a:spLocks noGrp="1" noChangeArrowheads="1"/>
          </p:cNvSpPr>
          <p:nvPr>
            <p:ph type="sldNum" sz="quarter" idx="3"/>
          </p:nvPr>
        </p:nvSpPr>
        <p:spPr bwMode="auto">
          <a:xfrm>
            <a:off x="3854632" y="9429907"/>
            <a:ext cx="2943043"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b" anchorCtr="0" compatLnSpc="1">
            <a:prstTxWarp prst="textNoShape">
              <a:avLst/>
            </a:prstTxWarp>
          </a:bodyPr>
          <a:lstStyle>
            <a:lvl1pPr algn="r" defTabSz="956255">
              <a:spcBef>
                <a:spcPct val="0"/>
              </a:spcBef>
              <a:defRPr sz="1300">
                <a:ea typeface="ＭＳ Ｐゴシック" pitchFamily="50" charset="-128"/>
              </a:defRPr>
            </a:lvl1pPr>
          </a:lstStyle>
          <a:p>
            <a:pPr>
              <a:defRPr/>
            </a:pPr>
            <a:fld id="{CB8E9ACC-8F6A-4F50-AC53-BF0AF4CBBF7B}" type="slidenum">
              <a:rPr lang="en-US" altLang="ja-JP"/>
              <a:pPr>
                <a:defRPr/>
              </a:pPr>
              <a:t>‹#›</a:t>
            </a:fld>
            <a:endParaRPr lang="en-US" altLang="ja-JP"/>
          </a:p>
        </p:txBody>
      </p:sp>
    </p:spTree>
    <p:extLst>
      <p:ext uri="{BB962C8B-B14F-4D97-AF65-F5344CB8AC3E}">
        <p14:creationId xmlns:p14="http://schemas.microsoft.com/office/powerpoint/2010/main" val="18684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46247"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t" anchorCtr="0" compatLnSpc="1">
            <a:prstTxWarp prst="textNoShape">
              <a:avLst/>
            </a:prstTxWarp>
          </a:bodyPr>
          <a:lstStyle>
            <a:lvl1pPr defTabSz="956255">
              <a:spcBef>
                <a:spcPct val="0"/>
              </a:spcBef>
              <a:defRPr sz="1300">
                <a:ea typeface="ＭＳ Ｐゴシック" pitchFamily="50" charset="-128"/>
              </a:defRPr>
            </a:lvl1pPr>
          </a:lstStyle>
          <a:p>
            <a:pPr>
              <a:defRPr/>
            </a:pPr>
            <a:endParaRPr lang="en-US" altLang="ja-JP"/>
          </a:p>
        </p:txBody>
      </p:sp>
      <p:sp>
        <p:nvSpPr>
          <p:cNvPr id="182275" name="Rectangle 3"/>
          <p:cNvSpPr>
            <a:spLocks noGrp="1" noChangeArrowheads="1"/>
          </p:cNvSpPr>
          <p:nvPr>
            <p:ph type="dt" idx="1"/>
          </p:nvPr>
        </p:nvSpPr>
        <p:spPr bwMode="auto">
          <a:xfrm>
            <a:off x="3854632" y="0"/>
            <a:ext cx="2943043" cy="4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t" anchorCtr="0" compatLnSpc="1">
            <a:prstTxWarp prst="textNoShape">
              <a:avLst/>
            </a:prstTxWarp>
          </a:bodyPr>
          <a:lstStyle>
            <a:lvl1pPr algn="r" defTabSz="956255">
              <a:spcBef>
                <a:spcPct val="0"/>
              </a:spcBef>
              <a:defRPr sz="1300">
                <a:ea typeface="ＭＳ Ｐゴシック" pitchFamily="50" charset="-128"/>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917575" y="746125"/>
            <a:ext cx="4960938"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2277" name="Rectangle 5"/>
          <p:cNvSpPr>
            <a:spLocks noGrp="1" noChangeArrowheads="1"/>
          </p:cNvSpPr>
          <p:nvPr>
            <p:ph type="body" sz="quarter" idx="3"/>
          </p:nvPr>
        </p:nvSpPr>
        <p:spPr bwMode="auto">
          <a:xfrm>
            <a:off x="906785" y="4713357"/>
            <a:ext cx="4984107" cy="446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t" anchorCtr="0" compatLnSpc="1">
            <a:prstTxWarp prst="textNoShape">
              <a:avLst/>
            </a:prstTxWarp>
          </a:bodyPr>
          <a:lstStyle/>
          <a:p>
            <a:pPr lvl="0"/>
            <a:r>
              <a:rPr lang="ja-JP" altLang="en-US" noProof="0" smtClean="0"/>
              <a:t>マスタ テキストの書式設定</a:t>
            </a:r>
          </a:p>
          <a:p>
            <a:pPr lvl="0"/>
            <a:r>
              <a:rPr lang="ja-JP" altLang="en-US" noProof="0" smtClean="0"/>
              <a:t>第 </a:t>
            </a:r>
            <a:r>
              <a:rPr lang="en-US" altLang="ja-JP" noProof="0" smtClean="0"/>
              <a:t>2 </a:t>
            </a:r>
            <a:r>
              <a:rPr lang="ja-JP" altLang="en-US" noProof="0" smtClean="0"/>
              <a:t>レベル</a:t>
            </a:r>
          </a:p>
          <a:p>
            <a:pPr lvl="0"/>
            <a:r>
              <a:rPr lang="ja-JP" altLang="en-US" noProof="0" smtClean="0"/>
              <a:t>第 </a:t>
            </a:r>
            <a:r>
              <a:rPr lang="en-US" altLang="ja-JP" noProof="0" smtClean="0"/>
              <a:t>3 </a:t>
            </a:r>
            <a:r>
              <a:rPr lang="ja-JP" altLang="en-US" noProof="0" smtClean="0"/>
              <a:t>レベル</a:t>
            </a:r>
          </a:p>
          <a:p>
            <a:pPr lvl="0"/>
            <a:r>
              <a:rPr lang="ja-JP" altLang="en-US" noProof="0" smtClean="0"/>
              <a:t>第 </a:t>
            </a:r>
            <a:r>
              <a:rPr lang="en-US" altLang="ja-JP" noProof="0" smtClean="0"/>
              <a:t>4 </a:t>
            </a:r>
            <a:r>
              <a:rPr lang="ja-JP" altLang="en-US" noProof="0" smtClean="0"/>
              <a:t>レベル</a:t>
            </a:r>
          </a:p>
          <a:p>
            <a:pPr lvl="0"/>
            <a:r>
              <a:rPr lang="ja-JP" altLang="en-US" noProof="0" smtClean="0"/>
              <a:t>第 </a:t>
            </a:r>
            <a:r>
              <a:rPr lang="en-US" altLang="ja-JP" noProof="0" smtClean="0"/>
              <a:t>5 </a:t>
            </a:r>
            <a:r>
              <a:rPr lang="ja-JP" altLang="en-US" noProof="0" smtClean="0"/>
              <a:t>レベル</a:t>
            </a:r>
          </a:p>
        </p:txBody>
      </p:sp>
      <p:sp>
        <p:nvSpPr>
          <p:cNvPr id="182278" name="Rectangle 6"/>
          <p:cNvSpPr>
            <a:spLocks noGrp="1" noChangeArrowheads="1"/>
          </p:cNvSpPr>
          <p:nvPr>
            <p:ph type="ftr" sz="quarter" idx="4"/>
          </p:nvPr>
        </p:nvSpPr>
        <p:spPr bwMode="auto">
          <a:xfrm>
            <a:off x="0" y="9429907"/>
            <a:ext cx="2946247"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b" anchorCtr="0" compatLnSpc="1">
            <a:prstTxWarp prst="textNoShape">
              <a:avLst/>
            </a:prstTxWarp>
          </a:bodyPr>
          <a:lstStyle>
            <a:lvl1pPr defTabSz="956255">
              <a:spcBef>
                <a:spcPct val="0"/>
              </a:spcBef>
              <a:defRPr sz="1300">
                <a:ea typeface="ＭＳ Ｐゴシック" pitchFamily="50" charset="-128"/>
              </a:defRPr>
            </a:lvl1pPr>
          </a:lstStyle>
          <a:p>
            <a:pPr>
              <a:defRPr/>
            </a:pPr>
            <a:endParaRPr lang="en-US" altLang="ja-JP"/>
          </a:p>
        </p:txBody>
      </p:sp>
      <p:sp>
        <p:nvSpPr>
          <p:cNvPr id="182279" name="Rectangle 7"/>
          <p:cNvSpPr>
            <a:spLocks noGrp="1" noChangeArrowheads="1"/>
          </p:cNvSpPr>
          <p:nvPr>
            <p:ph type="sldNum" sz="quarter" idx="5"/>
          </p:nvPr>
        </p:nvSpPr>
        <p:spPr bwMode="auto">
          <a:xfrm>
            <a:off x="3854632" y="9429907"/>
            <a:ext cx="2943043" cy="49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46" tIns="47723" rIns="95446" bIns="47723" numCol="1" anchor="b" anchorCtr="0" compatLnSpc="1">
            <a:prstTxWarp prst="textNoShape">
              <a:avLst/>
            </a:prstTxWarp>
          </a:bodyPr>
          <a:lstStyle>
            <a:lvl1pPr algn="r" defTabSz="956255">
              <a:spcBef>
                <a:spcPct val="0"/>
              </a:spcBef>
              <a:defRPr sz="1300">
                <a:ea typeface="ＭＳ Ｐゴシック" pitchFamily="50" charset="-128"/>
              </a:defRPr>
            </a:lvl1pPr>
          </a:lstStyle>
          <a:p>
            <a:pPr>
              <a:defRPr/>
            </a:pPr>
            <a:fld id="{9C7EE82D-0D11-48CA-B171-B173F8738D94}" type="slidenum">
              <a:rPr lang="en-US" altLang="ja-JP"/>
              <a:pPr>
                <a:defRPr/>
              </a:pPr>
              <a:t>‹#›</a:t>
            </a:fld>
            <a:endParaRPr lang="en-US" altLang="ja-JP"/>
          </a:p>
        </p:txBody>
      </p:sp>
    </p:spTree>
    <p:extLst>
      <p:ext uri="{BB962C8B-B14F-4D97-AF65-F5344CB8AC3E}">
        <p14:creationId xmlns:p14="http://schemas.microsoft.com/office/powerpoint/2010/main" val="4260448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6125"/>
            <a:ext cx="4960938" cy="3721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C7EE82D-0D11-48CA-B171-B173F8738D94}" type="slidenum">
              <a:rPr lang="en-US" altLang="ja-JP" smtClean="0"/>
              <a:pPr>
                <a:defRPr/>
              </a:pPr>
              <a:t>0</a:t>
            </a:fld>
            <a:endParaRPr lang="en-US" altLang="ja-JP"/>
          </a:p>
        </p:txBody>
      </p:sp>
    </p:spTree>
    <p:extLst>
      <p:ext uri="{BB962C8B-B14F-4D97-AF65-F5344CB8AC3E}">
        <p14:creationId xmlns:p14="http://schemas.microsoft.com/office/powerpoint/2010/main" val="385897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アルバム</a:t>
            </a:r>
            <a:r>
              <a:rPr lang="en-US" altLang="ja-JP" dirty="0"/>
              <a:t>30</a:t>
            </a:r>
            <a:r>
              <a:rPr lang="ja-JP" altLang="ja-JP" dirty="0"/>
              <a:t>万枚以上／</a:t>
            </a:r>
            <a:r>
              <a:rPr lang="en-US" altLang="ja-JP" dirty="0"/>
              <a:t>300</a:t>
            </a:r>
            <a:r>
              <a:rPr lang="ja-JP" altLang="ja-JP" dirty="0"/>
              <a:t>万曲ライブラリー</a:t>
            </a:r>
          </a:p>
          <a:p>
            <a:r>
              <a:rPr lang="ja-JP" altLang="ja-JP" dirty="0"/>
              <a:t>アルバム</a:t>
            </a:r>
            <a:r>
              <a:rPr lang="en-US" altLang="ja-JP" dirty="0"/>
              <a:t>40</a:t>
            </a:r>
            <a:r>
              <a:rPr lang="ja-JP" altLang="ja-JP" dirty="0"/>
              <a:t>万枚以上／</a:t>
            </a:r>
            <a:r>
              <a:rPr lang="en-US" altLang="ja-JP" dirty="0"/>
              <a:t>400</a:t>
            </a:r>
            <a:r>
              <a:rPr lang="ja-JP" altLang="ja-JP" dirty="0"/>
              <a:t>万曲ライブラリー　に修正</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C7EE82D-0D11-48CA-B171-B173F8738D94}" type="slidenum">
              <a:rPr lang="en-US" altLang="ja-JP" smtClean="0"/>
              <a:pPr>
                <a:defRPr/>
              </a:pPr>
              <a:t>1</a:t>
            </a:fld>
            <a:endParaRPr lang="en-US" altLang="ja-JP"/>
          </a:p>
        </p:txBody>
      </p:sp>
    </p:spTree>
    <p:extLst>
      <p:ext uri="{BB962C8B-B14F-4D97-AF65-F5344CB8AC3E}">
        <p14:creationId xmlns:p14="http://schemas.microsoft.com/office/powerpoint/2010/main" val="30049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JUN</a:t>
            </a:r>
            <a:r>
              <a:rPr lang="ja-JP" altLang="ja-JP" dirty="0"/>
              <a:t>ロゴ削除　※契約終了</a:t>
            </a:r>
          </a:p>
          <a:p>
            <a:r>
              <a:rPr lang="ja-JP" altLang="ja-JP" dirty="0"/>
              <a:t>下記ロゴ追加</a:t>
            </a:r>
          </a:p>
          <a:p>
            <a:r>
              <a:rPr lang="ja-JP" altLang="ja-JP" dirty="0"/>
              <a:t>　ドトール、</a:t>
            </a:r>
            <a:r>
              <a:rPr lang="en-US" altLang="ja-JP" dirty="0"/>
              <a:t>GINZA SIX</a:t>
            </a:r>
            <a:r>
              <a:rPr lang="ja-JP" altLang="ja-JP" dirty="0" err="1"/>
              <a:t>、</a:t>
            </a:r>
            <a:r>
              <a:rPr lang="ja-JP" altLang="ja-JP" dirty="0"/>
              <a:t>ユナイテッドアローズ、丸井、</a:t>
            </a:r>
          </a:p>
          <a:p>
            <a:r>
              <a:rPr lang="ja-JP" altLang="ja-JP" dirty="0"/>
              <a:t>キャナル、星野リゾート、カプリチョーザ、</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C7EE82D-0D11-48CA-B171-B173F8738D94}" type="slidenum">
              <a:rPr lang="en-US" altLang="ja-JP" smtClean="0"/>
              <a:pPr>
                <a:defRPr/>
              </a:pPr>
              <a:t>3</a:t>
            </a:fld>
            <a:endParaRPr lang="en-US" altLang="ja-JP"/>
          </a:p>
        </p:txBody>
      </p:sp>
    </p:spTree>
    <p:extLst>
      <p:ext uri="{BB962C8B-B14F-4D97-AF65-F5344CB8AC3E}">
        <p14:creationId xmlns:p14="http://schemas.microsoft.com/office/powerpoint/2010/main" val="300395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アー写削除</a:t>
            </a:r>
          </a:p>
          <a:p>
            <a:r>
              <a:rPr lang="ja-JP" altLang="ja-JP" dirty="0"/>
              <a:t>坂本龍一、谷村新司</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C7EE82D-0D11-48CA-B171-B173F8738D94}" type="slidenum">
              <a:rPr lang="en-US" altLang="ja-JP" smtClean="0"/>
              <a:pPr>
                <a:defRPr/>
              </a:pPr>
              <a:t>6</a:t>
            </a:fld>
            <a:endParaRPr lang="en-US" altLang="ja-JP"/>
          </a:p>
        </p:txBody>
      </p:sp>
    </p:spTree>
    <p:extLst>
      <p:ext uri="{BB962C8B-B14F-4D97-AF65-F5344CB8AC3E}">
        <p14:creationId xmlns:p14="http://schemas.microsoft.com/office/powerpoint/2010/main" val="377657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27874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ea"/>
                <a:ea typeface="+mn-ea"/>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marL="263525" indent="-263525">
              <a:defRPr sz="1800">
                <a:latin typeface="メイリオ" panose="020B0604030504040204" pitchFamily="50" charset="-128"/>
                <a:ea typeface="メイリオ" panose="020B0604030504040204" pitchFamily="50" charset="-128"/>
                <a:cs typeface="メイリオ" panose="020B0604030504040204" pitchFamily="50" charset="-128"/>
              </a:defRPr>
            </a:lvl1pPr>
            <a:lvl2pPr marL="536575" indent="-273050">
              <a:defRPr sz="1600">
                <a:latin typeface="メイリオ" panose="020B0604030504040204" pitchFamily="50" charset="-128"/>
                <a:ea typeface="メイリオ" panose="020B0604030504040204" pitchFamily="50" charset="-128"/>
                <a:cs typeface="メイリオ" panose="020B0604030504040204" pitchFamily="50" charset="-128"/>
              </a:defRPr>
            </a:lvl2pPr>
            <a:lvl3pPr marL="631825" indent="-225425">
              <a:defRPr sz="1400">
                <a:latin typeface="メイリオ" panose="020B0604030504040204" pitchFamily="50" charset="-128"/>
                <a:ea typeface="メイリオ" panose="020B0604030504040204" pitchFamily="50" charset="-128"/>
                <a:cs typeface="メイリオ" panose="020B0604030504040204" pitchFamily="50" charset="-128"/>
              </a:defRPr>
            </a:lvl3pPr>
            <a:lvl4pPr marL="811213" indent="-179388">
              <a:defRPr sz="1200">
                <a:latin typeface="メイリオ" panose="020B0604030504040204" pitchFamily="50" charset="-128"/>
                <a:ea typeface="メイリオ" panose="020B0604030504040204" pitchFamily="50" charset="-128"/>
                <a:cs typeface="メイリオ" panose="020B0604030504040204" pitchFamily="50" charset="-128"/>
              </a:defRPr>
            </a:lvl4pPr>
            <a:lvl5pPr marL="990600" indent="-179388">
              <a:tabLst>
                <a:tab pos="0" algn="l"/>
                <a:tab pos="1074738" algn="l"/>
                <a:tab pos="1817688" algn="l"/>
              </a:tabLst>
              <a:defRPr sz="11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7"/>
          <p:cNvSpPr>
            <a:spLocks noGrp="1" noChangeArrowheads="1"/>
          </p:cNvSpPr>
          <p:nvPr>
            <p:ph type="sldNum" sz="quarter" idx="10"/>
          </p:nvPr>
        </p:nvSpPr>
        <p:spPr>
          <a:xfrm>
            <a:off x="8608303" y="6715123"/>
            <a:ext cx="520701" cy="133350"/>
          </a:xfrm>
          <a:prstGeom prst="rect">
            <a:avLst/>
          </a:prstGeom>
        </p:spPr>
        <p:txBody>
          <a:bodyPr anchor="ctr"/>
          <a:lstStyle>
            <a:lvl1pPr algn="r">
              <a:defRPr sz="1000" b="0"/>
            </a:lvl1pPr>
          </a:lstStyle>
          <a:p>
            <a:pPr>
              <a:defRPr/>
            </a:pPr>
            <a:fld id="{0F63C0E1-79C7-4A7F-B7E2-CA909252244B}" type="slidenum">
              <a:rPr lang="en-US" altLang="ja-JP" smtClean="0"/>
              <a:pPr>
                <a:defRPr/>
              </a:pPr>
              <a:t>‹#›</a:t>
            </a:fld>
            <a:endParaRPr lang="en-US" altLang="ja-JP" dirty="0"/>
          </a:p>
        </p:txBody>
      </p:sp>
      <p:sp>
        <p:nvSpPr>
          <p:cNvPr id="5" name="Rectangle 27"/>
          <p:cNvSpPr>
            <a:spLocks noChangeArrowheads="1"/>
          </p:cNvSpPr>
          <p:nvPr userDrawn="1"/>
        </p:nvSpPr>
        <p:spPr bwMode="auto">
          <a:xfrm>
            <a:off x="0" y="0"/>
            <a:ext cx="9144000" cy="635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900">
                <a:solidFill>
                  <a:schemeClr val="tx1"/>
                </a:solidFill>
                <a:latin typeface="HGP創英角ｺﾞｼｯｸUB" pitchFamily="50" charset="-128"/>
                <a:ea typeface="HGP創英角ｺﾞｼｯｸUB" pitchFamily="50" charset="-128"/>
              </a:defRPr>
            </a:lvl1pPr>
            <a:lvl2pPr marL="742950" indent="-285750" eaLnBrk="0" hangingPunct="0">
              <a:defRPr kumimoji="1" sz="900">
                <a:solidFill>
                  <a:schemeClr val="tx1"/>
                </a:solidFill>
                <a:latin typeface="HGP創英角ｺﾞｼｯｸUB" pitchFamily="50" charset="-128"/>
                <a:ea typeface="HGP創英角ｺﾞｼｯｸUB" pitchFamily="50" charset="-128"/>
              </a:defRPr>
            </a:lvl2pPr>
            <a:lvl3pPr marL="1143000" indent="-228600" eaLnBrk="0" hangingPunct="0">
              <a:defRPr kumimoji="1" sz="900">
                <a:solidFill>
                  <a:schemeClr val="tx1"/>
                </a:solidFill>
                <a:latin typeface="HGP創英角ｺﾞｼｯｸUB" pitchFamily="50" charset="-128"/>
                <a:ea typeface="HGP創英角ｺﾞｼｯｸUB" pitchFamily="50" charset="-128"/>
              </a:defRPr>
            </a:lvl3pPr>
            <a:lvl4pPr marL="1600200" indent="-228600" eaLnBrk="0" hangingPunct="0">
              <a:defRPr kumimoji="1" sz="900">
                <a:solidFill>
                  <a:schemeClr val="tx1"/>
                </a:solidFill>
                <a:latin typeface="HGP創英角ｺﾞｼｯｸUB" pitchFamily="50" charset="-128"/>
                <a:ea typeface="HGP創英角ｺﾞｼｯｸUB" pitchFamily="50" charset="-128"/>
              </a:defRPr>
            </a:lvl4pPr>
            <a:lvl5pPr marL="2057400" indent="-228600" eaLnBrk="0" hangingPunct="0">
              <a:defRPr kumimoji="1" sz="9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defRPr kumimoji="1" sz="900">
                <a:solidFill>
                  <a:schemeClr val="tx1"/>
                </a:solidFill>
                <a:latin typeface="HGP創英角ｺﾞｼｯｸUB" pitchFamily="50" charset="-128"/>
                <a:ea typeface="HGP創英角ｺﾞｼｯｸUB" pitchFamily="50" charset="-128"/>
              </a:defRPr>
            </a:lvl9pPr>
          </a:lstStyle>
          <a:p>
            <a:pPr eaLnBrk="1" hangingPunct="1">
              <a:defRPr/>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32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52400" y="481013"/>
            <a:ext cx="4349262" cy="590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2338" y="481013"/>
            <a:ext cx="4349262" cy="590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ftr" sz="quarter" idx="10"/>
          </p:nvPr>
        </p:nvSpPr>
        <p:spPr>
          <a:xfrm>
            <a:off x="7891098" y="6699253"/>
            <a:ext cx="1151792" cy="68263"/>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1"/>
          </p:nvPr>
        </p:nvSpPr>
        <p:spPr>
          <a:xfrm>
            <a:off x="8575590" y="6456362"/>
            <a:ext cx="416011" cy="133350"/>
          </a:xfrm>
          <a:prstGeom prst="rect">
            <a:avLst/>
          </a:prstGeom>
          <a:ln/>
        </p:spPr>
        <p:txBody>
          <a:bodyPr/>
          <a:lstStyle>
            <a:lvl1pPr>
              <a:defRPr/>
            </a:lvl1pPr>
          </a:lstStyle>
          <a:p>
            <a:pPr>
              <a:defRPr/>
            </a:pPr>
            <a:fld id="{E887CE75-01F5-47A5-A995-416035D967F1}" type="slidenum">
              <a:rPr lang="en-US" altLang="ja-JP"/>
              <a:pPr>
                <a:defRPr/>
              </a:pPr>
              <a:t>‹#›</a:t>
            </a:fld>
            <a:endParaRPr lang="en-US" altLang="ja-JP"/>
          </a:p>
        </p:txBody>
      </p:sp>
    </p:spTree>
    <p:extLst>
      <p:ext uri="{BB962C8B-B14F-4D97-AF65-F5344CB8AC3E}">
        <p14:creationId xmlns:p14="http://schemas.microsoft.com/office/powerpoint/2010/main" val="14855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ftr" sz="quarter" idx="10"/>
          </p:nvPr>
        </p:nvSpPr>
        <p:spPr>
          <a:xfrm>
            <a:off x="7891098" y="6699253"/>
            <a:ext cx="1151792" cy="68263"/>
          </a:xfrm>
          <a:prstGeom prst="rect">
            <a:avLst/>
          </a:prstGeom>
          <a:ln/>
        </p:spPr>
        <p:txBody>
          <a:bodyPr/>
          <a:lstStyle>
            <a:lvl1pPr>
              <a:defRPr/>
            </a:lvl1pPr>
          </a:lstStyle>
          <a:p>
            <a:pPr>
              <a:defRPr/>
            </a:pPr>
            <a:endParaRPr lang="en-US" altLang="ja-JP"/>
          </a:p>
        </p:txBody>
      </p:sp>
      <p:sp>
        <p:nvSpPr>
          <p:cNvPr id="8" name="Rectangle 7"/>
          <p:cNvSpPr>
            <a:spLocks noGrp="1" noChangeArrowheads="1"/>
          </p:cNvSpPr>
          <p:nvPr>
            <p:ph type="sldNum" sz="quarter" idx="11"/>
          </p:nvPr>
        </p:nvSpPr>
        <p:spPr>
          <a:xfrm>
            <a:off x="8575590" y="6456362"/>
            <a:ext cx="416011" cy="133350"/>
          </a:xfrm>
          <a:prstGeom prst="rect">
            <a:avLst/>
          </a:prstGeom>
          <a:ln/>
        </p:spPr>
        <p:txBody>
          <a:bodyPr/>
          <a:lstStyle>
            <a:lvl1pPr>
              <a:defRPr/>
            </a:lvl1pPr>
          </a:lstStyle>
          <a:p>
            <a:pPr>
              <a:defRPr/>
            </a:pPr>
            <a:fld id="{752CC5D1-D632-41B8-AE97-E27A83FFEE81}" type="slidenum">
              <a:rPr lang="en-US" altLang="ja-JP"/>
              <a:pPr>
                <a:defRPr/>
              </a:pPr>
              <a:t>‹#›</a:t>
            </a:fld>
            <a:endParaRPr lang="en-US" altLang="ja-JP"/>
          </a:p>
        </p:txBody>
      </p:sp>
    </p:spTree>
    <p:extLst>
      <p:ext uri="{BB962C8B-B14F-4D97-AF65-F5344CB8AC3E}">
        <p14:creationId xmlns:p14="http://schemas.microsoft.com/office/powerpoint/2010/main" val="108187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ftr" sz="quarter" idx="10"/>
          </p:nvPr>
        </p:nvSpPr>
        <p:spPr>
          <a:xfrm>
            <a:off x="7891098" y="6699253"/>
            <a:ext cx="1151792" cy="68263"/>
          </a:xfrm>
          <a:prstGeom prst="rect">
            <a:avLst/>
          </a:prstGeom>
          <a:ln/>
        </p:spPr>
        <p:txBody>
          <a:bodyPr/>
          <a:lstStyle>
            <a:lvl1pPr>
              <a:defRPr/>
            </a:lvl1pPr>
          </a:lstStyle>
          <a:p>
            <a:pPr>
              <a:defRPr/>
            </a:pPr>
            <a:endParaRPr lang="en-US" altLang="ja-JP"/>
          </a:p>
        </p:txBody>
      </p:sp>
      <p:sp>
        <p:nvSpPr>
          <p:cNvPr id="4" name="Rectangle 7"/>
          <p:cNvSpPr>
            <a:spLocks noGrp="1" noChangeArrowheads="1"/>
          </p:cNvSpPr>
          <p:nvPr>
            <p:ph type="sldNum" sz="quarter" idx="11"/>
          </p:nvPr>
        </p:nvSpPr>
        <p:spPr>
          <a:xfrm>
            <a:off x="8575590" y="6456362"/>
            <a:ext cx="416011" cy="133350"/>
          </a:xfrm>
          <a:prstGeom prst="rect">
            <a:avLst/>
          </a:prstGeom>
          <a:ln/>
        </p:spPr>
        <p:txBody>
          <a:bodyPr/>
          <a:lstStyle>
            <a:lvl1pPr>
              <a:defRPr/>
            </a:lvl1pPr>
          </a:lstStyle>
          <a:p>
            <a:pPr>
              <a:defRPr/>
            </a:pPr>
            <a:fld id="{A680CD8F-1463-444E-A341-26276975A729}" type="slidenum">
              <a:rPr lang="en-US" altLang="ja-JP"/>
              <a:pPr>
                <a:defRPr/>
              </a:pPr>
              <a:t>‹#›</a:t>
            </a:fld>
            <a:endParaRPr lang="en-US" altLang="ja-JP"/>
          </a:p>
        </p:txBody>
      </p:sp>
    </p:spTree>
    <p:extLst>
      <p:ext uri="{BB962C8B-B14F-4D97-AF65-F5344CB8AC3E}">
        <p14:creationId xmlns:p14="http://schemas.microsoft.com/office/powerpoint/2010/main" val="394092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7891098" y="6699253"/>
            <a:ext cx="1151792" cy="68263"/>
          </a:xfrm>
          <a:prstGeom prst="rect">
            <a:avLst/>
          </a:prstGeom>
          <a:ln/>
        </p:spPr>
        <p:txBody>
          <a:bodyPr/>
          <a:lstStyle>
            <a:lvl1pPr>
              <a:defRPr/>
            </a:lvl1pPr>
          </a:lstStyle>
          <a:p>
            <a:pPr>
              <a:defRPr/>
            </a:pPr>
            <a:endParaRPr lang="en-US" altLang="ja-JP"/>
          </a:p>
        </p:txBody>
      </p:sp>
      <p:sp>
        <p:nvSpPr>
          <p:cNvPr id="3" name="Rectangle 7"/>
          <p:cNvSpPr>
            <a:spLocks noGrp="1" noChangeArrowheads="1"/>
          </p:cNvSpPr>
          <p:nvPr>
            <p:ph type="sldNum" sz="quarter" idx="11"/>
          </p:nvPr>
        </p:nvSpPr>
        <p:spPr>
          <a:xfrm>
            <a:off x="8575590" y="6456362"/>
            <a:ext cx="416011" cy="133350"/>
          </a:xfrm>
          <a:prstGeom prst="rect">
            <a:avLst/>
          </a:prstGeom>
          <a:ln/>
        </p:spPr>
        <p:txBody>
          <a:bodyPr/>
          <a:lstStyle>
            <a:lvl1pPr>
              <a:defRPr/>
            </a:lvl1pPr>
          </a:lstStyle>
          <a:p>
            <a:pPr>
              <a:defRPr/>
            </a:pPr>
            <a:fld id="{0027EB24-B62E-4D7A-A1BB-F3A4DB0A54A0}" type="slidenum">
              <a:rPr lang="en-US" altLang="ja-JP"/>
              <a:pPr>
                <a:defRPr/>
              </a:pPr>
              <a:t>‹#›</a:t>
            </a:fld>
            <a:endParaRPr lang="en-US" altLang="ja-JP"/>
          </a:p>
        </p:txBody>
      </p:sp>
    </p:spTree>
    <p:extLst>
      <p:ext uri="{BB962C8B-B14F-4D97-AF65-F5344CB8AC3E}">
        <p14:creationId xmlns:p14="http://schemas.microsoft.com/office/powerpoint/2010/main" val="222293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424494"/>
            <a:ext cx="9144000" cy="267119"/>
          </a:xfrm>
          <a:prstGeom prst="rect">
            <a:avLst/>
          </a:prstGeom>
        </p:spPr>
      </p:pic>
      <p:sp>
        <p:nvSpPr>
          <p:cNvPr id="10" name="Rectangle 28"/>
          <p:cNvSpPr>
            <a:spLocks noGrp="1" noChangeArrowheads="1"/>
          </p:cNvSpPr>
          <p:nvPr>
            <p:ph type="sldNum" sz="quarter" idx="4"/>
          </p:nvPr>
        </p:nvSpPr>
        <p:spPr bwMode="auto">
          <a:xfrm>
            <a:off x="8445500" y="6650355"/>
            <a:ext cx="614363" cy="19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b="1">
                <a:solidFill>
                  <a:schemeClr val="tx1">
                    <a:lumMod val="65000"/>
                    <a:lumOff val="35000"/>
                  </a:schemeClr>
                </a:solidFill>
                <a:latin typeface="Meiryo UI" panose="020B0604030504040204" pitchFamily="50" charset="-128"/>
                <a:ea typeface="Meiryo UI" panose="020B0604030504040204" pitchFamily="50" charset="-128"/>
              </a:defRPr>
            </a:lvl1pPr>
          </a:lstStyle>
          <a:p>
            <a:pPr>
              <a:defRPr/>
            </a:pPr>
            <a:fld id="{12FD67EE-1E63-461B-954F-36D1CDC9859F}" type="slidenum">
              <a:rPr lang="en-US" altLang="ja-JP" smtClean="0"/>
              <a:pPr>
                <a:defRPr/>
              </a:pPr>
              <a:t>‹#›</a:t>
            </a:fld>
            <a:endParaRPr lang="en-US" altLang="ja-JP" dirty="0"/>
          </a:p>
        </p:txBody>
      </p:sp>
      <p:sp>
        <p:nvSpPr>
          <p:cNvPr id="1026" name="Rectangle 2"/>
          <p:cNvSpPr>
            <a:spLocks noGrp="1" noChangeArrowheads="1"/>
          </p:cNvSpPr>
          <p:nvPr>
            <p:ph type="body" idx="1"/>
          </p:nvPr>
        </p:nvSpPr>
        <p:spPr bwMode="auto">
          <a:xfrm>
            <a:off x="152400" y="1097279"/>
            <a:ext cx="8839200" cy="528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85" tIns="48343" rIns="96685" bIns="48343"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402884" name="Rectangle 4"/>
          <p:cNvSpPr>
            <a:spLocks noGrp="1" noChangeArrowheads="1"/>
          </p:cNvSpPr>
          <p:nvPr>
            <p:ph type="title"/>
          </p:nvPr>
        </p:nvSpPr>
        <p:spPr bwMode="auto">
          <a:xfrm>
            <a:off x="330591" y="144312"/>
            <a:ext cx="8482818" cy="417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vert="horz" wrap="square" lIns="96685" tIns="48343" rIns="96685" bIns="48343" numCol="1" anchor="ctr" anchorCtr="0" compatLnSpc="1">
            <a:prstTxWarp prst="textNoShape">
              <a:avLst/>
            </a:prstTxWarp>
          </a:bodyPr>
          <a:lstStyle/>
          <a:p>
            <a:pPr lvl="0"/>
            <a:r>
              <a:rPr lang="ja-JP" altLang="en-US" dirty="0" smtClean="0"/>
              <a:t>マスタータイトルの書式設定</a:t>
            </a:r>
          </a:p>
        </p:txBody>
      </p:sp>
    </p:spTree>
  </p:cSld>
  <p:clrMap bg1="lt1" tx1="dk1" bg2="lt2" tx2="dk2" accent1="accent1" accent2="accent2" accent3="accent3" accent4="accent4" accent5="accent5" accent6="accent6" hlink="hlink" folHlink="folHlink"/>
  <p:sldLayoutIdLst>
    <p:sldLayoutId id="2147483806" r:id="rId1"/>
    <p:sldLayoutId id="2147483811" r:id="rId2"/>
    <p:sldLayoutId id="2147483807" r:id="rId3"/>
    <p:sldLayoutId id="2147483808" r:id="rId4"/>
    <p:sldLayoutId id="2147483809" r:id="rId5"/>
    <p:sldLayoutId id="2147483810" r:id="rId6"/>
  </p:sldLayoutIdLst>
  <p:timing>
    <p:tnLst>
      <p:par>
        <p:cTn id="1" dur="indefinite" restart="never" nodeType="tmRoot"/>
      </p:par>
    </p:tnLst>
  </p:timing>
  <p:hf hdr="0" ftr="0" dt="0"/>
  <p:txStyles>
    <p:titleStyle>
      <a:lvl1pPr algn="ctr" defTabSz="966788" rtl="0" eaLnBrk="0" fontAlgn="base" hangingPunct="0">
        <a:spcBef>
          <a:spcPct val="0"/>
        </a:spcBef>
        <a:spcAft>
          <a:spcPct val="0"/>
        </a:spcAft>
        <a:defRPr kumimoji="1" sz="1800" b="1">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vl2pPr algn="l" defTabSz="966788" rtl="0" eaLnBrk="0" fontAlgn="base" hangingPunct="0">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2pPr>
      <a:lvl3pPr algn="l" defTabSz="966788" rtl="0" eaLnBrk="0" fontAlgn="base" hangingPunct="0">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3pPr>
      <a:lvl4pPr algn="l" defTabSz="966788" rtl="0" eaLnBrk="0" fontAlgn="base" hangingPunct="0">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4pPr>
      <a:lvl5pPr algn="l" defTabSz="966788" rtl="0" eaLnBrk="0" fontAlgn="base" hangingPunct="0">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5pPr>
      <a:lvl6pPr marL="457200" algn="l" defTabSz="966788" rtl="0" fontAlgn="base">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6pPr>
      <a:lvl7pPr marL="914400" algn="l" defTabSz="966788" rtl="0" fontAlgn="base">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7pPr>
      <a:lvl8pPr marL="1371600" algn="l" defTabSz="966788" rtl="0" fontAlgn="base">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8pPr>
      <a:lvl9pPr marL="1828800" algn="l" defTabSz="966788" rtl="0" fontAlgn="base">
        <a:spcBef>
          <a:spcPct val="0"/>
        </a:spcBef>
        <a:spcAft>
          <a:spcPct val="0"/>
        </a:spcAft>
        <a:defRPr kumimoji="1" sz="1400" b="1">
          <a:solidFill>
            <a:schemeClr val="tx2"/>
          </a:solidFill>
          <a:effectLst>
            <a:outerShdw blurRad="38100" dist="38100" dir="2700000" algn="tl">
              <a:srgbClr val="C0C0C0"/>
            </a:outerShdw>
          </a:effectLst>
          <a:latin typeface="Times New Roman" pitchFamily="18" charset="0"/>
          <a:ea typeface="ＭＳ Ｐゴシック" pitchFamily="50" charset="-128"/>
        </a:defRPr>
      </a:lvl9pPr>
    </p:titleStyle>
    <p:bodyStyle>
      <a:lvl1pPr marL="342900" indent="-342900" algn="l" defTabSz="1008063" rtl="0" eaLnBrk="0" fontAlgn="base" hangingPunct="0">
        <a:spcBef>
          <a:spcPts val="600"/>
        </a:spcBef>
        <a:spcAft>
          <a:spcPct val="0"/>
        </a:spcAft>
        <a:buFont typeface="Wingdings" pitchFamily="2" charset="2"/>
        <a:buChar char="n"/>
        <a:tabLst>
          <a:tab pos="0" algn="l"/>
          <a:tab pos="811213" algn="l"/>
          <a:tab pos="1817688" algn="l"/>
        </a:tabLs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201613" indent="255588" algn="l" defTabSz="1008063" rtl="0" eaLnBrk="0" fontAlgn="base" hangingPunct="0">
        <a:spcBef>
          <a:spcPts val="600"/>
        </a:spcBef>
        <a:spcAft>
          <a:spcPct val="0"/>
        </a:spcAft>
        <a:buFont typeface="Wingdings" pitchFamily="2" charset="2"/>
        <a:buChar char="Ø"/>
        <a:tabLst>
          <a:tab pos="0" algn="l"/>
          <a:tab pos="811213" algn="l"/>
          <a:tab pos="1817688" algn="l"/>
        </a:tabLst>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631825" indent="-225425" algn="l" defTabSz="1008063" rtl="0" eaLnBrk="0" fontAlgn="base" hangingPunct="0">
        <a:spcBef>
          <a:spcPts val="600"/>
        </a:spcBef>
        <a:spcAft>
          <a:spcPct val="0"/>
        </a:spcAft>
        <a:buFont typeface="Wingdings" pitchFamily="2" charset="2"/>
        <a:buChar char="ü"/>
        <a:tabLst>
          <a:tab pos="0" algn="l"/>
          <a:tab pos="811213" algn="l"/>
          <a:tab pos="1817688" algn="l"/>
        </a:tabLst>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895350" indent="-263525" algn="l" defTabSz="1008063" rtl="0" eaLnBrk="0" fontAlgn="base" hangingPunct="0">
        <a:spcBef>
          <a:spcPts val="600"/>
        </a:spcBef>
        <a:spcAft>
          <a:spcPct val="0"/>
        </a:spcAft>
        <a:buChar char="–"/>
        <a:tabLst>
          <a:tab pos="0" algn="l"/>
          <a:tab pos="811213" algn="l"/>
          <a:tab pos="1817688" algn="l"/>
        </a:tabLst>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1074738" indent="-263525" algn="l" defTabSz="1008063" rtl="0" eaLnBrk="0" fontAlgn="base" hangingPunct="0">
        <a:spcBef>
          <a:spcPts val="600"/>
        </a:spcBef>
        <a:spcAft>
          <a:spcPct val="0"/>
        </a:spcAft>
        <a:buChar char="»"/>
        <a:tabLst>
          <a:tab pos="0" algn="l"/>
          <a:tab pos="1817688" algn="l"/>
        </a:tabLst>
        <a:defRPr kumimoji="1"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12668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6pPr>
      <a:lvl7pPr marL="17240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7pPr>
      <a:lvl8pPr marL="21812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8pPr>
      <a:lvl9pPr marL="2638425" indent="1588" algn="l" defTabSz="1008063" rtl="0" fontAlgn="base">
        <a:spcBef>
          <a:spcPct val="25000"/>
        </a:spcBef>
        <a:spcAft>
          <a:spcPct val="0"/>
        </a:spcAft>
        <a:buChar char="»"/>
        <a:tabLst>
          <a:tab pos="0" algn="l"/>
          <a:tab pos="811213" algn="l"/>
          <a:tab pos="1817688" algn="l"/>
        </a:tabLst>
        <a:defRPr kumimoji="1" sz="8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pn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18" Type="http://schemas.openxmlformats.org/officeDocument/2006/relationships/image" Target="../media/image17.png"/><Relationship Id="rId3" Type="http://schemas.openxmlformats.org/officeDocument/2006/relationships/image" Target="../media/image2.gif"/><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gif"/><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docid=7yX-1px8UZndFM&amp;tbnid=m5HUOZQXvNdmaM:&amp;ved=0CAUQjRw&amp;url=http://www.tanseisha.co.jp/en/projects/53820&amp;ei=zUveUf2iGYTDkQWokYCADQ&amp;psig=AFQjCNH-LlqQorW34TQfqr_fbzNNtWZnDQ&amp;ust=1373609239729369"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jpeg"/><Relationship Id="rId7" Type="http://schemas.openxmlformats.org/officeDocument/2006/relationships/image" Target="../media/image29.w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58153"/>
            <a:ext cx="7772400" cy="489897"/>
          </a:xfrm>
          <a:ln>
            <a:noFill/>
          </a:ln>
        </p:spPr>
        <p:txBody>
          <a:bodyPr/>
          <a:lstStyle/>
          <a:p>
            <a:r>
              <a:rPr lang="ja-JP" altLang="en-US" dirty="0" smtClean="0">
                <a:solidFill>
                  <a:schemeClr val="tx1">
                    <a:lumMod val="75000"/>
                    <a:lumOff val="25000"/>
                  </a:schemeClr>
                </a:solidFill>
              </a:rPr>
              <a:t>専用番組（</a:t>
            </a:r>
            <a:r>
              <a:rPr lang="en-US" altLang="ja-JP" dirty="0" smtClean="0">
                <a:solidFill>
                  <a:schemeClr val="tx1">
                    <a:lumMod val="75000"/>
                    <a:lumOff val="25000"/>
                  </a:schemeClr>
                </a:solidFill>
              </a:rPr>
              <a:t>BGM</a:t>
            </a:r>
            <a:r>
              <a:rPr lang="ja-JP" altLang="en-US" dirty="0" smtClean="0">
                <a:solidFill>
                  <a:schemeClr val="tx1">
                    <a:lumMod val="75000"/>
                    <a:lumOff val="25000"/>
                  </a:schemeClr>
                </a:solidFill>
              </a:rPr>
              <a:t>）コーディネートサービス</a:t>
            </a:r>
            <a:endParaRPr kumimoji="1" lang="ja-JP" altLang="en-US" dirty="0">
              <a:solidFill>
                <a:schemeClr val="tx1">
                  <a:lumMod val="75000"/>
                  <a:lumOff val="25000"/>
                </a:schemeClr>
              </a:solidFill>
            </a:endParaRPr>
          </a:p>
        </p:txBody>
      </p:sp>
      <p:sp>
        <p:nvSpPr>
          <p:cNvPr id="8" name="Line 13"/>
          <p:cNvSpPr>
            <a:spLocks noChangeShapeType="1"/>
          </p:cNvSpPr>
          <p:nvPr/>
        </p:nvSpPr>
        <p:spPr bwMode="auto">
          <a:xfrm>
            <a:off x="0" y="3448050"/>
            <a:ext cx="91440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9" name="Rectangle 27"/>
          <p:cNvSpPr>
            <a:spLocks noChangeArrowheads="1"/>
          </p:cNvSpPr>
          <p:nvPr/>
        </p:nvSpPr>
        <p:spPr bwMode="auto">
          <a:xfrm>
            <a:off x="3472655" y="3677594"/>
            <a:ext cx="2198687" cy="390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lnSpc>
                <a:spcPct val="150000"/>
              </a:lnSpc>
              <a:spcBef>
                <a:spcPct val="0"/>
              </a:spcBef>
              <a:buFontTx/>
              <a:buNone/>
            </a:pP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会社</a:t>
            </a:r>
            <a:r>
              <a:rPr lang="en-US" altLang="ja-JP" sz="1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USEN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latin typeface="Meiryo UI" pitchFamily="50" charset="-128"/>
                <a:ea typeface="Meiryo UI" pitchFamily="50" charset="-128"/>
                <a:cs typeface="Meiryo UI" pitchFamily="50" charset="-128"/>
              </a:rPr>
              <a:t>その他オプション </a:t>
            </a:r>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オリジナル楽曲の制作</a:t>
            </a:r>
            <a:r>
              <a:rPr lang="en-US" altLang="ja-JP" dirty="0">
                <a:latin typeface="Meiryo UI" pitchFamily="50" charset="-128"/>
                <a:ea typeface="Meiryo UI" pitchFamily="50" charset="-128"/>
                <a:cs typeface="Meiryo UI" pitchFamily="50" charset="-128"/>
              </a:rPr>
              <a:t>』</a:t>
            </a:r>
          </a:p>
        </p:txBody>
      </p:sp>
      <p:sp>
        <p:nvSpPr>
          <p:cNvPr id="3" name="スライド番号プレースホルダー 2"/>
          <p:cNvSpPr>
            <a:spLocks noGrp="1"/>
          </p:cNvSpPr>
          <p:nvPr>
            <p:ph type="sldNum" sz="quarter" idx="10"/>
          </p:nvPr>
        </p:nvSpPr>
        <p:spPr/>
        <p:txBody>
          <a:bodyPr/>
          <a:lstStyle/>
          <a:p>
            <a:pPr>
              <a:defRPr/>
            </a:pPr>
            <a:fld id="{B8DBE421-A6EF-4917-9796-53ABD742E69E}" type="slidenum">
              <a:rPr lang="en-US" altLang="ja-JP" smtClean="0"/>
              <a:t>9</a:t>
            </a:fld>
            <a:endParaRPr lang="en-US" altLang="ja-JP" dirty="0"/>
          </a:p>
        </p:txBody>
      </p:sp>
      <p:pic>
        <p:nvPicPr>
          <p:cNvPr id="52" name="Picture 2" descr="\\fs\部門共有\8654_放送企画本部(共有)\瀬戸⇒\studio\G18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248" y="1396184"/>
            <a:ext cx="3495488" cy="232562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fs\部門共有\8654_放送企画本部(共有)\瀬戸⇒\studio\G18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652" y="1396184"/>
            <a:ext cx="1738188" cy="115645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fs\部門共有\8654_放送企画本部(共有)\瀬戸⇒\studio\G18_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1655" y="2578034"/>
            <a:ext cx="1736907" cy="1155600"/>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p:cNvSpPr/>
          <p:nvPr/>
        </p:nvSpPr>
        <p:spPr>
          <a:xfrm>
            <a:off x="330591" y="745722"/>
            <a:ext cx="7243605" cy="369332"/>
          </a:xfrm>
          <a:prstGeom prst="rect">
            <a:avLst/>
          </a:prstGeom>
        </p:spPr>
        <p:txBody>
          <a:bodyPr wrap="square">
            <a:spAutoFit/>
          </a:bodyPr>
          <a:lstStyle/>
          <a:p>
            <a:pPr eaLnBrk="0" hangingPunct="0">
              <a:spcBef>
                <a:spcPct val="50000"/>
              </a:spcBef>
            </a:pPr>
            <a:r>
              <a:rPr kumimoji="0"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ワールド・スタンダードの音響機器を揃えた完全プロ仕様の自社</a:t>
            </a:r>
            <a:r>
              <a:rPr kumimoji="0" lang="ja-JP" altLang="en-US" sz="1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スタジオ</a:t>
            </a:r>
            <a:endParaRPr kumimoji="0" lang="ja-JP" altLang="en-US" sz="1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920028" y="2880008"/>
            <a:ext cx="3081097" cy="830997"/>
          </a:xfrm>
          <a:prstGeom prst="rect">
            <a:avLst/>
          </a:prstGeom>
        </p:spPr>
        <p:txBody>
          <a:bodyPr wrap="square">
            <a:spAutoFit/>
          </a:bodyPr>
          <a:lstStyle/>
          <a:p>
            <a:pPr eaLnBrk="0" hangingPunct="0">
              <a:spcBef>
                <a:spcPts val="0"/>
              </a:spcBef>
            </a:pP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お客様の要望に応じたオリジナル音源</a:t>
            </a:r>
            <a:r>
              <a:rPr kumimoji="0"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の制作</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を承ります。</a:t>
            </a:r>
            <a:r>
              <a:rPr kumimoji="0"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CM</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ソング、</a:t>
            </a:r>
            <a:r>
              <a:rPr kumimoji="0"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イメージソング</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、社歌、サウンドロゴ、効果音</a:t>
            </a:r>
            <a:r>
              <a:rPr kumimoji="0"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販促ナレーションに至るまで</a:t>
            </a:r>
            <a:r>
              <a:rPr kumimoji="0"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あらゆる音声</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コンテンツを制作いたします。</a:t>
            </a:r>
          </a:p>
        </p:txBody>
      </p:sp>
      <p:pic>
        <p:nvPicPr>
          <p:cNvPr id="57" name="Picture 5" descr="C:\Users\ak-seto\Desktop\ロゴ素材\stuio 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94340" y="1480782"/>
            <a:ext cx="1894253" cy="122265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Users\ak-seto\Desktop\ハルカス300\★ハルカス写真4（軽量版）.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3090" y="4388201"/>
            <a:ext cx="120005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7" descr="C:\Users\ak-seto\Desktop\「あべのハルカス近鉄本店」WEB素材\パウダールーム写真\IMG_249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46502" y="4400901"/>
            <a:ext cx="1224369" cy="81624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C:\Users\ak-seto\Desktop\「あべのハルカス近鉄本店」WEB素材\パウダールーム写真\IMG_250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46502" y="5339001"/>
            <a:ext cx="1224369" cy="816246"/>
          </a:xfrm>
          <a:prstGeom prst="rect">
            <a:avLst/>
          </a:prstGeom>
          <a:noFill/>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639209" y="3910406"/>
            <a:ext cx="2509020" cy="461665"/>
          </a:xfrm>
          <a:prstGeom prst="rect">
            <a:avLst/>
          </a:prstGeom>
          <a:noFill/>
        </p:spPr>
        <p:txBody>
          <a:bodyPr wrap="none" rtlCol="0">
            <a:spAutoFit/>
          </a:bodyPr>
          <a:lstStyle/>
          <a:p>
            <a:pPr eaLnBrk="0" hangingPunct="0">
              <a:spcBef>
                <a:spcPct val="500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あべのハルカス近鉄本店</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様</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パウダールーム専用オリジナル曲を制作</a:t>
            </a:r>
          </a:p>
        </p:txBody>
      </p:sp>
      <p:pic>
        <p:nvPicPr>
          <p:cNvPr id="62" name="Picture 9" descr="\\fs\部門共有\8654_放送企画本部(共有)\瀬戸⇒\ライフ\G40_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6921" y="4400903"/>
            <a:ext cx="2338792" cy="17543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fs\部門共有\8654_放送企画本部(共有)\瀬戸⇒\ライフ\G40_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90417" y="4392901"/>
            <a:ext cx="1241526" cy="8276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1" descr="\\fs\部門共有\8654_放送企画本部(共有)\瀬戸⇒\ライフ\G40_1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04887" y="5340288"/>
            <a:ext cx="1227059" cy="814959"/>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4263529" y="3910206"/>
            <a:ext cx="5040560" cy="461665"/>
          </a:xfrm>
          <a:prstGeom prst="rect">
            <a:avLst/>
          </a:prstGeom>
        </p:spPr>
        <p:txBody>
          <a:bodyPr wrap="square">
            <a:spAutoFit/>
          </a:bodyPr>
          <a:lstStyle/>
          <a:p>
            <a:pPr eaLnBrk="0" hangingPunct="0">
              <a:spcBef>
                <a:spcPct val="50000"/>
              </a:spcBef>
            </a:pPr>
            <a:r>
              <a:rPr kumimoji="0"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ライフコーポレーション</a:t>
            </a:r>
            <a:r>
              <a:rPr kumimoji="0"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様</a:t>
            </a:r>
            <a:endParaRPr kumimoji="0"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spcBef>
                <a:spcPts val="0"/>
              </a:spcBef>
            </a:pP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閉店時の</a:t>
            </a:r>
            <a:r>
              <a:rPr kumimoji="0"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BGM</a:t>
            </a:r>
            <a:r>
              <a:rPr kumimoji="0"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（別れのワルツ）を優雅で高級感のあるイメージにリメイク</a:t>
            </a:r>
          </a:p>
        </p:txBody>
      </p:sp>
      <p:sp>
        <p:nvSpPr>
          <p:cNvPr id="4" name="正方形/長方形 3"/>
          <p:cNvSpPr/>
          <p:nvPr/>
        </p:nvSpPr>
        <p:spPr>
          <a:xfrm>
            <a:off x="639209" y="1396184"/>
            <a:ext cx="2944973" cy="338554"/>
          </a:xfrm>
          <a:prstGeom prst="rect">
            <a:avLst/>
          </a:prstGeom>
        </p:spPr>
        <p:txBody>
          <a:bodyPr wrap="none">
            <a:spAutoFit/>
          </a:bodyPr>
          <a:lstStyle/>
          <a:p>
            <a:pPr algn="ctr" eaLnBrk="0" hangingPunct="0">
              <a:spcBef>
                <a:spcPct val="50000"/>
              </a:spcBef>
            </a:pP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USEN WHITE STUDIO</a:t>
            </a:r>
            <a:r>
              <a:rPr kumimoji="0"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420976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latin typeface="Meiryo UI" pitchFamily="50" charset="-128"/>
                <a:ea typeface="Meiryo UI" pitchFamily="50" charset="-128"/>
                <a:cs typeface="Meiryo UI" pitchFamily="50" charset="-128"/>
              </a:rPr>
              <a:t>費用</a:t>
            </a:r>
            <a:r>
              <a:rPr lang="ja-JP" altLang="en-US" dirty="0" smtClean="0">
                <a:latin typeface="Meiryo UI" pitchFamily="50" charset="-128"/>
                <a:ea typeface="Meiryo UI" pitchFamily="50" charset="-128"/>
                <a:cs typeface="Meiryo UI" pitchFamily="50" charset="-128"/>
              </a:rPr>
              <a:t>について</a:t>
            </a:r>
            <a:endParaRPr lang="ja-JP" altLang="en-US" dirty="0">
              <a:latin typeface="Meiryo UI" pitchFamily="50" charset="-128"/>
              <a:ea typeface="Meiryo UI" pitchFamily="50" charset="-128"/>
              <a:cs typeface="Meiryo UI" pitchFamily="50" charset="-128"/>
            </a:endParaRPr>
          </a:p>
        </p:txBody>
      </p:sp>
      <p:sp>
        <p:nvSpPr>
          <p:cNvPr id="10" name="スライド番号プレースホルダー 9"/>
          <p:cNvSpPr>
            <a:spLocks noGrp="1"/>
          </p:cNvSpPr>
          <p:nvPr>
            <p:ph type="sldNum" sz="quarter" idx="10"/>
          </p:nvPr>
        </p:nvSpPr>
        <p:spPr/>
        <p:txBody>
          <a:bodyPr/>
          <a:lstStyle/>
          <a:p>
            <a:pPr>
              <a:defRPr/>
            </a:pPr>
            <a:fld id="{C77D6CB0-9E2F-43DB-A143-045C2E9D9338}" type="slidenum">
              <a:rPr lang="en-US" altLang="ja-JP" smtClean="0"/>
              <a:t>10</a:t>
            </a:fld>
            <a:endParaRPr lang="en-US" altLang="ja-JP" dirty="0"/>
          </a:p>
        </p:txBody>
      </p:sp>
      <p:sp>
        <p:nvSpPr>
          <p:cNvPr id="28" name="正方形/長方形 27"/>
          <p:cNvSpPr/>
          <p:nvPr/>
        </p:nvSpPr>
        <p:spPr>
          <a:xfrm>
            <a:off x="1023342" y="1551710"/>
            <a:ext cx="7097315" cy="4180632"/>
          </a:xfrm>
          <a:prstGeom prst="rect">
            <a:avLst/>
          </a:prstGeom>
        </p:spPr>
        <p:txBody>
          <a:bodyPr wrap="square">
            <a:spAutoFit/>
          </a:bodyPr>
          <a:lstStyle/>
          <a:p>
            <a:pPr>
              <a:lnSpc>
                <a:spcPts val="3200"/>
              </a:lnSpc>
              <a:spcAft>
                <a:spcPts val="600"/>
              </a:spcAft>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～御見積もりついて～</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お使いいただく場所やシチュエーション、演出希望等の内容をおうかがいしたのち、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御見積もりを提出させていただきます。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spcAft>
                <a:spcPts val="600"/>
              </a:spcAft>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3200"/>
              </a:lnSpc>
              <a:spcAft>
                <a:spcPts val="600"/>
              </a:spcAft>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コラボレーションにおける留意点</a:t>
            </a: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キャスティングの際は、演出の企画内容とタレントと のイメージ摺り合わせや、</a:t>
            </a: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契約条件（放送期間や契約金額等）、 その他諸調整が必要となります。 </a:t>
            </a: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またタレントによっては、他社様の販促展開に年間契約されて いる場合も有り、</a:t>
            </a:r>
          </a:p>
          <a:p>
            <a:pPr marL="271463">
              <a:lnSpc>
                <a:spcPct val="150000"/>
              </a:lnSpc>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交渉が不可の場合も有ります。 </a:t>
            </a:r>
          </a:p>
          <a:p>
            <a:pPr>
              <a:lnSpc>
                <a:spcPts val="3200"/>
              </a:lnSpc>
              <a:spcAft>
                <a:spcPts val="600"/>
              </a:spcAft>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3627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81860" y="5488380"/>
            <a:ext cx="8916728" cy="688011"/>
            <a:chOff x="109538" y="3347493"/>
            <a:chExt cx="9661526" cy="1127475"/>
          </a:xfrm>
        </p:grpSpPr>
        <p:sp>
          <p:nvSpPr>
            <p:cNvPr id="28" name="正方形/長方形 27"/>
            <p:cNvSpPr/>
            <p:nvPr/>
          </p:nvSpPr>
          <p:spPr bwMode="auto">
            <a:xfrm>
              <a:off x="109538" y="3347493"/>
              <a:ext cx="9661526" cy="1127475"/>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sp>
          <p:nvSpPr>
            <p:cNvPr id="29" name="角丸四角形 28"/>
            <p:cNvSpPr/>
            <p:nvPr/>
          </p:nvSpPr>
          <p:spPr bwMode="auto">
            <a:xfrm>
              <a:off x="494271" y="3454888"/>
              <a:ext cx="9162601" cy="912052"/>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grpSp>
      <p:sp>
        <p:nvSpPr>
          <p:cNvPr id="2" name="タイトル 1"/>
          <p:cNvSpPr>
            <a:spLocks noGrp="1"/>
          </p:cNvSpPr>
          <p:nvPr>
            <p:ph type="title"/>
          </p:nvPr>
        </p:nvSpPr>
        <p:spPr/>
        <p:txBody>
          <a:bodyPr/>
          <a:lstStyle/>
          <a:p>
            <a:pPr>
              <a:defRPr/>
            </a:pPr>
            <a:r>
              <a:rPr lang="ja-JP" altLang="ja-JP" dirty="0">
                <a:latin typeface="Meiryo UI" pitchFamily="50" charset="-128"/>
                <a:ea typeface="Meiryo UI" pitchFamily="50" charset="-128"/>
                <a:cs typeface="Meiryo UI" pitchFamily="50" charset="-128"/>
              </a:rPr>
              <a:t>専用番組（ＢＧＭ</a:t>
            </a:r>
            <a:r>
              <a:rPr lang="ja-JP" altLang="ja-JP" dirty="0" smtClean="0">
                <a:latin typeface="Meiryo UI" pitchFamily="50" charset="-128"/>
                <a:ea typeface="Meiryo UI" pitchFamily="50" charset="-128"/>
                <a:cs typeface="Meiryo UI" pitchFamily="50" charset="-128"/>
              </a:rPr>
              <a:t>）コーディネートサービス</a:t>
            </a:r>
            <a:r>
              <a:rPr lang="ja-JP" altLang="en-US" dirty="0" smtClean="0">
                <a:latin typeface="Meiryo UI" pitchFamily="50" charset="-128"/>
                <a:ea typeface="Meiryo UI" pitchFamily="50" charset="-128"/>
                <a:cs typeface="Meiryo UI" pitchFamily="50" charset="-128"/>
              </a:rPr>
              <a:t>とは</a:t>
            </a:r>
            <a:endParaRPr lang="ja-JP" altLang="en-US" dirty="0">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0"/>
          </p:nvPr>
        </p:nvSpPr>
        <p:spPr>
          <a:xfrm>
            <a:off x="4433888" y="6613182"/>
            <a:ext cx="330200" cy="133350"/>
          </a:xfrm>
        </p:spPr>
        <p:txBody>
          <a:bodyPr/>
          <a:lstStyle/>
          <a:p>
            <a:pPr algn="ctr">
              <a:defRPr/>
            </a:pPr>
            <a:r>
              <a:rPr lang="en-US" altLang="ja-JP" dirty="0"/>
              <a:t>2</a:t>
            </a:r>
          </a:p>
        </p:txBody>
      </p:sp>
      <p:sp>
        <p:nvSpPr>
          <p:cNvPr id="22" name="正方形/長方形 21"/>
          <p:cNvSpPr/>
          <p:nvPr/>
        </p:nvSpPr>
        <p:spPr>
          <a:xfrm>
            <a:off x="584870" y="5662915"/>
            <a:ext cx="7459379" cy="338554"/>
          </a:xfrm>
          <a:prstGeom prst="rect">
            <a:avLst/>
          </a:prstGeom>
        </p:spPr>
        <p:txBody>
          <a:bodyPr wrap="square">
            <a:spAutoFit/>
          </a:bodyPr>
          <a:lstStyle/>
          <a:p>
            <a:pPr algn="l" eaLnBrk="1" hangingPunct="1"/>
            <a:r>
              <a:rPr lang="ja-JP" altLang="en-US" sz="1600" b="1" dirty="0">
                <a:solidFill>
                  <a:srgbClr val="FF0000"/>
                </a:solidFill>
                <a:latin typeface="Meiryo UI" pitchFamily="50" charset="-128"/>
                <a:ea typeface="Meiryo UI" pitchFamily="50" charset="-128"/>
                <a:cs typeface="Meiryo UI" pitchFamily="50" charset="-128"/>
              </a:rPr>
              <a:t>イベントや</a:t>
            </a:r>
            <a:r>
              <a:rPr lang="ja-JP" altLang="en-US" sz="1600" b="1" dirty="0" smtClean="0">
                <a:solidFill>
                  <a:srgbClr val="FF0000"/>
                </a:solidFill>
                <a:latin typeface="Meiryo UI" pitchFamily="50" charset="-128"/>
                <a:ea typeface="Meiryo UI" pitchFamily="50" charset="-128"/>
                <a:cs typeface="Meiryo UI" pitchFamily="50" charset="-128"/>
              </a:rPr>
              <a:t>キャンペーン</a:t>
            </a:r>
            <a:r>
              <a:rPr lang="ja-JP" altLang="en-US" sz="1600" dirty="0" smtClean="0">
                <a:solidFill>
                  <a:srgbClr val="000000"/>
                </a:solidFill>
                <a:latin typeface="Meiryo UI" pitchFamily="50" charset="-128"/>
                <a:ea typeface="Meiryo UI" pitchFamily="50" charset="-128"/>
                <a:cs typeface="Meiryo UI" pitchFamily="50" charset="-128"/>
              </a:rPr>
              <a:t>の</a:t>
            </a:r>
            <a:r>
              <a:rPr lang="ja-JP" altLang="en-US" sz="1600" dirty="0">
                <a:solidFill>
                  <a:srgbClr val="000000"/>
                </a:solidFill>
                <a:latin typeface="Meiryo UI" pitchFamily="50" charset="-128"/>
                <a:ea typeface="Meiryo UI" pitchFamily="50" charset="-128"/>
                <a:cs typeface="Meiryo UI" pitchFamily="50" charset="-128"/>
              </a:rPr>
              <a:t>テーマや特色、年間販促プランに合わせた選曲が可能です。</a:t>
            </a:r>
            <a:endParaRPr lang="ja-JP" altLang="en-US" sz="1600" dirty="0">
              <a:latin typeface="Meiryo UI" pitchFamily="50" charset="-128"/>
              <a:ea typeface="Meiryo UI" pitchFamily="50" charset="-128"/>
              <a:cs typeface="Meiryo UI" pitchFamily="50" charset="-128"/>
            </a:endParaRPr>
          </a:p>
        </p:txBody>
      </p:sp>
      <p:sp>
        <p:nvSpPr>
          <p:cNvPr id="10" name="AutoShape 29"/>
          <p:cNvSpPr>
            <a:spLocks noChangeArrowheads="1"/>
          </p:cNvSpPr>
          <p:nvPr/>
        </p:nvSpPr>
        <p:spPr bwMode="auto">
          <a:xfrm>
            <a:off x="611981" y="726303"/>
            <a:ext cx="7920038" cy="576064"/>
          </a:xfrm>
          <a:prstGeom prst="roundRect">
            <a:avLst>
              <a:gd name="adj" fmla="val 16667"/>
            </a:avLst>
          </a:prstGeom>
          <a:noFill/>
          <a:ln w="76200" cmpd="tri">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eaLnBrk="0" hangingPunct="0"/>
            <a:r>
              <a:rPr kumimoji="0" lang="en-US" altLang="ja-JP" sz="1800" b="1" dirty="0" smtClean="0">
                <a:solidFill>
                  <a:schemeClr val="tx1">
                    <a:lumMod val="75000"/>
                    <a:lumOff val="25000"/>
                  </a:schemeClr>
                </a:solidFill>
                <a:latin typeface="Meiryo UI" pitchFamily="50" charset="-128"/>
                <a:ea typeface="Meiryo UI" pitchFamily="50" charset="-128"/>
                <a:cs typeface="Meiryo UI" pitchFamily="50" charset="-128"/>
              </a:rPr>
              <a:t>USEN</a:t>
            </a:r>
            <a:r>
              <a:rPr kumimoji="0" lang="ja-JP" altLang="en-US" sz="1800" b="1" dirty="0" smtClean="0">
                <a:solidFill>
                  <a:schemeClr val="tx1">
                    <a:lumMod val="75000"/>
                    <a:lumOff val="25000"/>
                  </a:schemeClr>
                </a:solidFill>
                <a:latin typeface="Meiryo UI" pitchFamily="50" charset="-128"/>
                <a:ea typeface="Meiryo UI" pitchFamily="50" charset="-128"/>
                <a:cs typeface="Meiryo UI" pitchFamily="50" charset="-128"/>
              </a:rPr>
              <a:t>に</a:t>
            </a:r>
            <a:r>
              <a:rPr kumimoji="0" lang="ja-JP" altLang="en-US" sz="1800" b="1" dirty="0">
                <a:solidFill>
                  <a:schemeClr val="tx1">
                    <a:lumMod val="75000"/>
                    <a:lumOff val="25000"/>
                  </a:schemeClr>
                </a:solidFill>
                <a:latin typeface="Meiryo UI" pitchFamily="50" charset="-128"/>
                <a:ea typeface="Meiryo UI" pitchFamily="50" charset="-128"/>
                <a:cs typeface="Meiryo UI" pitchFamily="50" charset="-128"/>
              </a:rPr>
              <a:t>よるオリジナル</a:t>
            </a:r>
            <a:r>
              <a:rPr kumimoji="0" lang="ja-JP" altLang="en-US" sz="1800" b="1" dirty="0" smtClean="0">
                <a:solidFill>
                  <a:schemeClr val="tx1">
                    <a:lumMod val="75000"/>
                    <a:lumOff val="25000"/>
                  </a:schemeClr>
                </a:solidFill>
                <a:latin typeface="Meiryo UI" pitchFamily="50" charset="-128"/>
                <a:ea typeface="Meiryo UI" pitchFamily="50" charset="-128"/>
                <a:cs typeface="Meiryo UI" pitchFamily="50" charset="-128"/>
              </a:rPr>
              <a:t>選曲</a:t>
            </a:r>
            <a:r>
              <a:rPr kumimoji="0" lang="en-US" altLang="ja-JP" sz="1800" b="1" dirty="0" smtClean="0">
                <a:solidFill>
                  <a:schemeClr val="tx1">
                    <a:lumMod val="75000"/>
                    <a:lumOff val="25000"/>
                  </a:schemeClr>
                </a:solidFill>
                <a:latin typeface="Meiryo UI" pitchFamily="50" charset="-128"/>
                <a:ea typeface="Meiryo UI" pitchFamily="50" charset="-128"/>
                <a:cs typeface="Meiryo UI" pitchFamily="50" charset="-128"/>
              </a:rPr>
              <a:t>BGM</a:t>
            </a:r>
            <a:r>
              <a:rPr kumimoji="0" lang="ja-JP" altLang="en-US" sz="1800" b="1" dirty="0" smtClean="0">
                <a:solidFill>
                  <a:schemeClr val="tx1">
                    <a:lumMod val="75000"/>
                    <a:lumOff val="25000"/>
                  </a:schemeClr>
                </a:solidFill>
                <a:latin typeface="Meiryo UI" pitchFamily="50" charset="-128"/>
                <a:ea typeface="Meiryo UI" pitchFamily="50" charset="-128"/>
                <a:cs typeface="Meiryo UI" pitchFamily="50" charset="-128"/>
              </a:rPr>
              <a:t>配信</a:t>
            </a:r>
            <a:r>
              <a:rPr kumimoji="0" lang="ja-JP" altLang="en-US" sz="1800" b="1" dirty="0">
                <a:solidFill>
                  <a:schemeClr val="tx1">
                    <a:lumMod val="75000"/>
                    <a:lumOff val="25000"/>
                  </a:schemeClr>
                </a:solidFill>
                <a:latin typeface="Meiryo UI" pitchFamily="50" charset="-128"/>
                <a:ea typeface="Meiryo UI" pitchFamily="50" charset="-128"/>
                <a:cs typeface="Meiryo UI" pitchFamily="50" charset="-128"/>
              </a:rPr>
              <a:t>の特徴</a:t>
            </a:r>
          </a:p>
        </p:txBody>
      </p:sp>
      <p:grpSp>
        <p:nvGrpSpPr>
          <p:cNvPr id="6" name="グループ化 5"/>
          <p:cNvGrpSpPr/>
          <p:nvPr/>
        </p:nvGrpSpPr>
        <p:grpSpPr>
          <a:xfrm>
            <a:off x="85985" y="1382690"/>
            <a:ext cx="8916728" cy="1127475"/>
            <a:chOff x="109538" y="3347493"/>
            <a:chExt cx="9661526" cy="1127475"/>
          </a:xfrm>
        </p:grpSpPr>
        <p:sp>
          <p:nvSpPr>
            <p:cNvPr id="4" name="正方形/長方形 3"/>
            <p:cNvSpPr/>
            <p:nvPr/>
          </p:nvSpPr>
          <p:spPr bwMode="auto">
            <a:xfrm>
              <a:off x="109538" y="3347493"/>
              <a:ext cx="9661526" cy="1127475"/>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sp>
          <p:nvSpPr>
            <p:cNvPr id="5" name="角丸四角形 4"/>
            <p:cNvSpPr/>
            <p:nvPr/>
          </p:nvSpPr>
          <p:spPr bwMode="auto">
            <a:xfrm>
              <a:off x="481914" y="3454888"/>
              <a:ext cx="9162601" cy="912052"/>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grpSp>
      <p:sp>
        <p:nvSpPr>
          <p:cNvPr id="12" name="正方形/長方形 11"/>
          <p:cNvSpPr/>
          <p:nvPr/>
        </p:nvSpPr>
        <p:spPr>
          <a:xfrm>
            <a:off x="523767" y="1579931"/>
            <a:ext cx="8390589" cy="830997"/>
          </a:xfrm>
          <a:prstGeom prst="rect">
            <a:avLst/>
          </a:prstGeom>
        </p:spPr>
        <p:txBody>
          <a:bodyPr wrap="square">
            <a:spAutoFit/>
          </a:bodyPr>
          <a:lstStyle/>
          <a:p>
            <a:pPr algn="l"/>
            <a:r>
              <a:rPr lang="ja-JP" altLang="en-US" sz="1600" dirty="0">
                <a:latin typeface="Meiryo UI" pitchFamily="50" charset="-128"/>
                <a:ea typeface="Meiryo UI" pitchFamily="50" charset="-128"/>
                <a:cs typeface="Meiryo UI" pitchFamily="50" charset="-128"/>
              </a:rPr>
              <a:t>圧倒的な保有楽曲数による多彩な放送が可能 </a:t>
            </a:r>
          </a:p>
          <a:p>
            <a:r>
              <a:rPr lang="ja-JP" altLang="en-US" sz="1600" dirty="0">
                <a:latin typeface="Meiryo UI" pitchFamily="50" charset="-128"/>
                <a:ea typeface="Meiryo UI" pitchFamily="50" charset="-128"/>
                <a:cs typeface="Meiryo UI" pitchFamily="50" charset="-128"/>
              </a:rPr>
              <a:t>国内最大級ＣＤライブラリーの保有数　</a:t>
            </a:r>
            <a:r>
              <a:rPr lang="ja-JP" altLang="en-US" sz="1600" b="1" dirty="0" smtClean="0">
                <a:solidFill>
                  <a:srgbClr val="FF0000"/>
                </a:solidFill>
                <a:latin typeface="Meiryo UI" pitchFamily="50" charset="-128"/>
                <a:ea typeface="Meiryo UI" pitchFamily="50" charset="-128"/>
                <a:cs typeface="Meiryo UI" pitchFamily="50" charset="-128"/>
              </a:rPr>
              <a:t>アルバム</a:t>
            </a:r>
            <a:r>
              <a:rPr lang="en-US" altLang="ja-JP" sz="1600" b="1" dirty="0" smtClean="0">
                <a:solidFill>
                  <a:srgbClr val="FF0000"/>
                </a:solidFill>
                <a:latin typeface="Meiryo UI" pitchFamily="50" charset="-128"/>
                <a:ea typeface="Meiryo UI" pitchFamily="50" charset="-128"/>
                <a:cs typeface="Meiryo UI" pitchFamily="50" charset="-128"/>
              </a:rPr>
              <a:t>40</a:t>
            </a:r>
            <a:r>
              <a:rPr lang="ja-JP" altLang="en-US" sz="1600" b="1" dirty="0">
                <a:solidFill>
                  <a:srgbClr val="FF0000"/>
                </a:solidFill>
                <a:latin typeface="Meiryo UI" pitchFamily="50" charset="-128"/>
                <a:ea typeface="Meiryo UI" pitchFamily="50" charset="-128"/>
                <a:cs typeface="Meiryo UI" pitchFamily="50" charset="-128"/>
              </a:rPr>
              <a:t>万枚以上</a:t>
            </a:r>
            <a:r>
              <a:rPr lang="ja-JP" altLang="en-US" sz="1600" b="1" dirty="0" smtClean="0">
                <a:solidFill>
                  <a:srgbClr val="FF0000"/>
                </a:solidFill>
                <a:latin typeface="Meiryo UI" pitchFamily="50" charset="-128"/>
                <a:ea typeface="Meiryo UI" pitchFamily="50" charset="-128"/>
                <a:cs typeface="Meiryo UI" pitchFamily="50" charset="-128"/>
              </a:rPr>
              <a:t>／</a:t>
            </a:r>
            <a:r>
              <a:rPr lang="en-US" altLang="ja-JP" sz="1600" b="1" dirty="0">
                <a:solidFill>
                  <a:srgbClr val="FF0000"/>
                </a:solidFill>
                <a:latin typeface="Meiryo UI" pitchFamily="50" charset="-128"/>
                <a:ea typeface="Meiryo UI" pitchFamily="50" charset="-128"/>
                <a:cs typeface="Meiryo UI" pitchFamily="50" charset="-128"/>
              </a:rPr>
              <a:t>4</a:t>
            </a:r>
            <a:r>
              <a:rPr lang="en-US" altLang="ja-JP" sz="1600" b="1" dirty="0" smtClean="0">
                <a:solidFill>
                  <a:srgbClr val="FF0000"/>
                </a:solidFill>
                <a:latin typeface="Meiryo UI" pitchFamily="50" charset="-128"/>
                <a:ea typeface="Meiryo UI" pitchFamily="50" charset="-128"/>
                <a:cs typeface="Meiryo UI" pitchFamily="50" charset="-128"/>
              </a:rPr>
              <a:t>00</a:t>
            </a:r>
            <a:r>
              <a:rPr lang="ja-JP" altLang="en-US" sz="1600" b="1" dirty="0" smtClean="0">
                <a:solidFill>
                  <a:srgbClr val="FF0000"/>
                </a:solidFill>
                <a:latin typeface="Meiryo UI" pitchFamily="50" charset="-128"/>
                <a:ea typeface="Meiryo UI" pitchFamily="50" charset="-128"/>
                <a:cs typeface="Meiryo UI" pitchFamily="50" charset="-128"/>
              </a:rPr>
              <a:t>万曲</a:t>
            </a:r>
            <a:r>
              <a:rPr lang="ja-JP" altLang="en-US" sz="1600" b="1" dirty="0">
                <a:solidFill>
                  <a:srgbClr val="FF0000"/>
                </a:solidFill>
                <a:latin typeface="Meiryo UI" pitchFamily="50" charset="-128"/>
                <a:ea typeface="Meiryo UI" pitchFamily="50" charset="-128"/>
                <a:cs typeface="Meiryo UI" pitchFamily="50" charset="-128"/>
              </a:rPr>
              <a:t>ライブラリー</a:t>
            </a:r>
            <a:r>
              <a:rPr lang="ja-JP" altLang="en-US" sz="1600" dirty="0" smtClean="0">
                <a:latin typeface="Meiryo UI" pitchFamily="50" charset="-128"/>
                <a:ea typeface="Meiryo UI" pitchFamily="50" charset="-128"/>
                <a:cs typeface="Meiryo UI" pitchFamily="50" charset="-128"/>
              </a:rPr>
              <a:t>を</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最大限</a:t>
            </a:r>
            <a:r>
              <a:rPr lang="ja-JP" altLang="en-US" sz="1600" dirty="0">
                <a:latin typeface="Meiryo UI" pitchFamily="50" charset="-128"/>
                <a:ea typeface="Meiryo UI" pitchFamily="50" charset="-128"/>
                <a:cs typeface="Meiryo UI" pitchFamily="50" charset="-128"/>
              </a:rPr>
              <a:t>に</a:t>
            </a:r>
            <a:r>
              <a:rPr lang="ja-JP" altLang="en-US" sz="1600" dirty="0" smtClean="0">
                <a:latin typeface="Meiryo UI" pitchFamily="50" charset="-128"/>
                <a:ea typeface="Meiryo UI" pitchFamily="50" charset="-128"/>
                <a:cs typeface="Meiryo UI" pitchFamily="50" charset="-128"/>
              </a:rPr>
              <a:t>生かした完全</a:t>
            </a:r>
            <a:r>
              <a:rPr lang="ja-JP" altLang="en-US" sz="1600" dirty="0">
                <a:latin typeface="Meiryo UI" pitchFamily="50" charset="-128"/>
                <a:ea typeface="Meiryo UI" pitchFamily="50" charset="-128"/>
                <a:cs typeface="Meiryo UI" pitchFamily="50" charset="-128"/>
              </a:rPr>
              <a:t>オリジナル選曲が可能です。</a:t>
            </a:r>
          </a:p>
        </p:txBody>
      </p:sp>
      <p:grpSp>
        <p:nvGrpSpPr>
          <p:cNvPr id="15" name="グループ化 14"/>
          <p:cNvGrpSpPr/>
          <p:nvPr/>
        </p:nvGrpSpPr>
        <p:grpSpPr>
          <a:xfrm>
            <a:off x="104775" y="2689719"/>
            <a:ext cx="8916728" cy="1127475"/>
            <a:chOff x="109538" y="3347493"/>
            <a:chExt cx="9661526" cy="1127475"/>
          </a:xfrm>
        </p:grpSpPr>
        <p:sp>
          <p:nvSpPr>
            <p:cNvPr id="16" name="正方形/長方形 15"/>
            <p:cNvSpPr/>
            <p:nvPr/>
          </p:nvSpPr>
          <p:spPr bwMode="auto">
            <a:xfrm>
              <a:off x="109538" y="3347493"/>
              <a:ext cx="9661526" cy="1127475"/>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sp>
          <p:nvSpPr>
            <p:cNvPr id="17" name="角丸四角形 16"/>
            <p:cNvSpPr/>
            <p:nvPr/>
          </p:nvSpPr>
          <p:spPr bwMode="auto">
            <a:xfrm>
              <a:off x="494271" y="3454888"/>
              <a:ext cx="9162601" cy="912052"/>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grpSp>
      <p:sp>
        <p:nvSpPr>
          <p:cNvPr id="19" name="正方形/長方形 18"/>
          <p:cNvSpPr/>
          <p:nvPr/>
        </p:nvSpPr>
        <p:spPr>
          <a:xfrm>
            <a:off x="452262" y="2895341"/>
            <a:ext cx="8456265" cy="584775"/>
          </a:xfrm>
          <a:prstGeom prst="rect">
            <a:avLst/>
          </a:prstGeom>
        </p:spPr>
        <p:txBody>
          <a:bodyPr wrap="square">
            <a:spAutoFit/>
          </a:bodyPr>
          <a:lstStyle/>
          <a:p>
            <a:pPr algn="l"/>
            <a:r>
              <a:rPr lang="ja-JP" altLang="en-US" sz="1600" dirty="0">
                <a:latin typeface="Meiryo UI" pitchFamily="50" charset="-128"/>
                <a:ea typeface="Meiryo UI" pitchFamily="50" charset="-128"/>
                <a:cs typeface="Meiryo UI" pitchFamily="50" charset="-128"/>
              </a:rPr>
              <a:t>アルバム単位でのセレクトは勿論、</a:t>
            </a:r>
            <a:r>
              <a:rPr lang="ja-JP" altLang="en-US" sz="1600" b="1" dirty="0">
                <a:solidFill>
                  <a:srgbClr val="FF0000"/>
                </a:solidFill>
                <a:latin typeface="Meiryo UI" pitchFamily="50" charset="-128"/>
                <a:ea typeface="Meiryo UI" pitchFamily="50" charset="-128"/>
                <a:cs typeface="Meiryo UI" pitchFamily="50" charset="-128"/>
              </a:rPr>
              <a:t>１曲単位での厳選した</a:t>
            </a:r>
            <a:r>
              <a:rPr lang="ja-JP" altLang="en-US" sz="1600" b="1" dirty="0" smtClean="0">
                <a:solidFill>
                  <a:srgbClr val="FF0000"/>
                </a:solidFill>
                <a:latin typeface="Meiryo UI" pitchFamily="50" charset="-128"/>
                <a:ea typeface="Meiryo UI" pitchFamily="50" charset="-128"/>
                <a:cs typeface="Meiryo UI" pitchFamily="50" charset="-128"/>
              </a:rPr>
              <a:t>選曲</a:t>
            </a:r>
            <a:r>
              <a:rPr lang="ja-JP" altLang="en-US" sz="1600" dirty="0" smtClean="0">
                <a:latin typeface="Meiryo UI" pitchFamily="50" charset="-128"/>
                <a:ea typeface="Meiryo UI" pitchFamily="50" charset="-128"/>
                <a:cs typeface="Meiryo UI" pitchFamily="50" charset="-128"/>
              </a:rPr>
              <a:t>で、</a:t>
            </a:r>
            <a:r>
              <a:rPr lang="ja-JP" altLang="en-US" sz="1600" dirty="0">
                <a:latin typeface="Meiryo UI" pitchFamily="50" charset="-128"/>
                <a:ea typeface="Meiryo UI" pitchFamily="50" charset="-128"/>
                <a:cs typeface="Meiryo UI" pitchFamily="50" charset="-128"/>
              </a:rPr>
              <a:t>戦略的</a:t>
            </a:r>
            <a:r>
              <a:rPr lang="ja-JP" altLang="en-US" sz="1600" dirty="0" smtClean="0">
                <a:latin typeface="Meiryo UI" pitchFamily="50" charset="-128"/>
                <a:ea typeface="Meiryo UI" pitchFamily="50" charset="-128"/>
                <a:cs typeface="Meiryo UI" pitchFamily="50" charset="-128"/>
              </a:rPr>
              <a:t>にプログラムを</a:t>
            </a:r>
            <a:r>
              <a:rPr lang="ja-JP" altLang="en-US" sz="1600" dirty="0">
                <a:latin typeface="Meiryo UI" pitchFamily="50" charset="-128"/>
                <a:ea typeface="Meiryo UI" pitchFamily="50" charset="-128"/>
                <a:cs typeface="Meiryo UI" pitchFamily="50" charset="-128"/>
              </a:rPr>
              <a:t>組むことが可能</a:t>
            </a:r>
            <a:endParaRPr lang="en-US" altLang="ja-JP" sz="1600" dirty="0">
              <a:latin typeface="Meiryo UI" pitchFamily="50" charset="-128"/>
              <a:ea typeface="Meiryo UI" pitchFamily="50" charset="-128"/>
              <a:cs typeface="Meiryo UI" pitchFamily="50" charset="-128"/>
            </a:endParaRPr>
          </a:p>
          <a:p>
            <a:pPr algn="l"/>
            <a:r>
              <a:rPr lang="ja-JP" altLang="en-US" sz="1600" dirty="0">
                <a:latin typeface="Meiryo UI" pitchFamily="50" charset="-128"/>
                <a:ea typeface="Meiryo UI" pitchFamily="50" charset="-128"/>
                <a:cs typeface="Meiryo UI" pitchFamily="50" charset="-128"/>
              </a:rPr>
              <a:t>またジャンル、テンポ、アーティスト性別など多彩なプログラムが再現できます。</a:t>
            </a:r>
          </a:p>
        </p:txBody>
      </p:sp>
      <p:grpSp>
        <p:nvGrpSpPr>
          <p:cNvPr id="23" name="グループ化 22"/>
          <p:cNvGrpSpPr/>
          <p:nvPr/>
        </p:nvGrpSpPr>
        <p:grpSpPr>
          <a:xfrm>
            <a:off x="90101" y="4154272"/>
            <a:ext cx="8916728" cy="1127475"/>
            <a:chOff x="109538" y="3347493"/>
            <a:chExt cx="9661526" cy="1127475"/>
          </a:xfrm>
        </p:grpSpPr>
        <p:sp>
          <p:nvSpPr>
            <p:cNvPr id="24" name="正方形/長方形 23"/>
            <p:cNvSpPr/>
            <p:nvPr/>
          </p:nvSpPr>
          <p:spPr bwMode="auto">
            <a:xfrm>
              <a:off x="109538" y="3347493"/>
              <a:ext cx="9661526" cy="1127475"/>
            </a:xfrm>
            <a:prstGeom prst="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sp>
          <p:nvSpPr>
            <p:cNvPr id="25" name="角丸四角形 24"/>
            <p:cNvSpPr/>
            <p:nvPr/>
          </p:nvSpPr>
          <p:spPr bwMode="auto">
            <a:xfrm>
              <a:off x="494271" y="3454888"/>
              <a:ext cx="9162601" cy="912052"/>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a:solidFill>
                  <a:schemeClr val="tx1"/>
                </a:solidFill>
                <a:latin typeface="Times New Roman" pitchFamily="18" charset="0"/>
                <a:ea typeface="HGP創英角ｺﾞｼｯｸUB" pitchFamily="50" charset="-128"/>
              </a:endParaRPr>
            </a:p>
          </p:txBody>
        </p:sp>
      </p:grpSp>
      <p:sp>
        <p:nvSpPr>
          <p:cNvPr id="26" name="正方形/長方形 25"/>
          <p:cNvSpPr/>
          <p:nvPr/>
        </p:nvSpPr>
        <p:spPr>
          <a:xfrm>
            <a:off x="487004" y="4332842"/>
            <a:ext cx="8398916" cy="584775"/>
          </a:xfrm>
          <a:prstGeom prst="rect">
            <a:avLst/>
          </a:prstGeom>
        </p:spPr>
        <p:txBody>
          <a:bodyPr wrap="square">
            <a:spAutoFit/>
          </a:bodyPr>
          <a:lstStyle/>
          <a:p>
            <a:pPr algn="l" eaLnBrk="1" hangingPunct="1"/>
            <a:r>
              <a:rPr lang="ja-JP" altLang="en-US" sz="1600" dirty="0">
                <a:solidFill>
                  <a:srgbClr val="000000"/>
                </a:solidFill>
                <a:latin typeface="Meiryo UI" pitchFamily="50" charset="-128"/>
                <a:ea typeface="Meiryo UI" pitchFamily="50" charset="-128"/>
                <a:cs typeface="Meiryo UI" pitchFamily="50" charset="-128"/>
              </a:rPr>
              <a:t>音楽自体の</a:t>
            </a:r>
            <a:r>
              <a:rPr lang="ja-JP" altLang="en-US" sz="1600" dirty="0" smtClean="0">
                <a:solidFill>
                  <a:srgbClr val="000000"/>
                </a:solidFill>
                <a:latin typeface="Meiryo UI" pitchFamily="50" charset="-128"/>
                <a:ea typeface="Meiryo UI" pitchFamily="50" charset="-128"/>
                <a:cs typeface="Meiryo UI" pitchFamily="50" charset="-128"/>
              </a:rPr>
              <a:t>知識だけでなく、</a:t>
            </a:r>
            <a:r>
              <a:rPr lang="ja-JP" altLang="en-US" sz="1600" dirty="0">
                <a:solidFill>
                  <a:srgbClr val="000000"/>
                </a:solidFill>
                <a:latin typeface="Meiryo UI" pitchFamily="50" charset="-128"/>
                <a:ea typeface="Meiryo UI" pitchFamily="50" charset="-128"/>
                <a:cs typeface="Meiryo UI" pitchFamily="50" charset="-128"/>
              </a:rPr>
              <a:t>空間に</a:t>
            </a:r>
            <a:r>
              <a:rPr lang="ja-JP" altLang="en-US" sz="1600" dirty="0" smtClean="0">
                <a:solidFill>
                  <a:srgbClr val="000000"/>
                </a:solidFill>
                <a:latin typeface="Meiryo UI" pitchFamily="50" charset="-128"/>
                <a:ea typeface="Meiryo UI" pitchFamily="50" charset="-128"/>
                <a:cs typeface="Meiryo UI" pitchFamily="50" charset="-128"/>
              </a:rPr>
              <a:t>求められる</a:t>
            </a:r>
            <a:r>
              <a:rPr lang="en-US" altLang="ja-JP" sz="1600" dirty="0" smtClean="0">
                <a:solidFill>
                  <a:srgbClr val="000000"/>
                </a:solidFill>
                <a:latin typeface="Meiryo UI" pitchFamily="50" charset="-128"/>
                <a:ea typeface="Meiryo UI" pitchFamily="50" charset="-128"/>
                <a:cs typeface="Meiryo UI" pitchFamily="50" charset="-128"/>
              </a:rPr>
              <a:t>BGM</a:t>
            </a:r>
            <a:r>
              <a:rPr lang="ja-JP" altLang="en-US" sz="1600" dirty="0" smtClean="0">
                <a:solidFill>
                  <a:srgbClr val="000000"/>
                </a:solidFill>
                <a:latin typeface="Meiryo UI" pitchFamily="50" charset="-128"/>
                <a:ea typeface="Meiryo UI" pitchFamily="50" charset="-128"/>
                <a:cs typeface="Meiryo UI" pitchFamily="50" charset="-128"/>
              </a:rPr>
              <a:t>の</a:t>
            </a:r>
            <a:r>
              <a:rPr lang="ja-JP" altLang="en-US" sz="1600" dirty="0">
                <a:solidFill>
                  <a:srgbClr val="000000"/>
                </a:solidFill>
                <a:latin typeface="Meiryo UI" pitchFamily="50" charset="-128"/>
                <a:ea typeface="Meiryo UI" pitchFamily="50" charset="-128"/>
                <a:cs typeface="Meiryo UI" pitchFamily="50" charset="-128"/>
              </a:rPr>
              <a:t>あり方を熟知した</a:t>
            </a:r>
            <a:r>
              <a:rPr lang="ja-JP" altLang="en-US" sz="1600" b="1" dirty="0">
                <a:solidFill>
                  <a:srgbClr val="FF0000"/>
                </a:solidFill>
                <a:latin typeface="Meiryo UI" pitchFamily="50" charset="-128"/>
                <a:ea typeface="Meiryo UI" pitchFamily="50" charset="-128"/>
                <a:cs typeface="Meiryo UI" pitchFamily="50" charset="-128"/>
              </a:rPr>
              <a:t>プロフェッショナル</a:t>
            </a:r>
            <a:r>
              <a:rPr lang="ja-JP" altLang="en-US" sz="1600" dirty="0">
                <a:solidFill>
                  <a:srgbClr val="000000"/>
                </a:solidFill>
                <a:latin typeface="Meiryo UI" pitchFamily="50" charset="-128"/>
                <a:ea typeface="Meiryo UI" pitchFamily="50" charset="-128"/>
                <a:cs typeface="Meiryo UI" pitchFamily="50" charset="-128"/>
              </a:rPr>
              <a:t>に</a:t>
            </a:r>
            <a:r>
              <a:rPr lang="ja-JP" altLang="en-US" sz="1600" dirty="0" smtClean="0">
                <a:solidFill>
                  <a:srgbClr val="000000"/>
                </a:solidFill>
                <a:latin typeface="Meiryo UI" pitchFamily="50" charset="-128"/>
                <a:ea typeface="Meiryo UI" pitchFamily="50" charset="-128"/>
                <a:cs typeface="Meiryo UI" pitchFamily="50" charset="-128"/>
              </a:rPr>
              <a:t>よる</a:t>
            </a:r>
            <a:endParaRPr lang="en-US" altLang="ja-JP" sz="1600" dirty="0" smtClean="0">
              <a:solidFill>
                <a:srgbClr val="000000"/>
              </a:solidFill>
              <a:latin typeface="Meiryo UI" pitchFamily="50" charset="-128"/>
              <a:ea typeface="Meiryo UI" pitchFamily="50" charset="-128"/>
              <a:cs typeface="Meiryo UI" pitchFamily="50" charset="-128"/>
            </a:endParaRPr>
          </a:p>
          <a:p>
            <a:pPr algn="l" eaLnBrk="1" hangingPunct="1"/>
            <a:r>
              <a:rPr lang="ja-JP" altLang="en-US" sz="1600" dirty="0" smtClean="0">
                <a:solidFill>
                  <a:srgbClr val="000000"/>
                </a:solidFill>
                <a:latin typeface="Meiryo UI" pitchFamily="50" charset="-128"/>
                <a:ea typeface="Meiryo UI" pitchFamily="50" charset="-128"/>
                <a:cs typeface="Meiryo UI" pitchFamily="50" charset="-128"/>
              </a:rPr>
              <a:t>選曲</a:t>
            </a:r>
            <a:r>
              <a:rPr lang="ja-JP" altLang="en-US" sz="1600" dirty="0">
                <a:solidFill>
                  <a:srgbClr val="000000"/>
                </a:solidFill>
                <a:latin typeface="Meiryo UI" pitchFamily="50" charset="-128"/>
                <a:ea typeface="Meiryo UI" pitchFamily="50" charset="-128"/>
                <a:cs typeface="Meiryo UI" pitchFamily="50" charset="-128"/>
              </a:rPr>
              <a:t>クオリティ</a:t>
            </a:r>
            <a:r>
              <a:rPr lang="ja-JP" altLang="en-US" sz="1600" dirty="0" smtClean="0">
                <a:solidFill>
                  <a:srgbClr val="000000"/>
                </a:solidFill>
                <a:latin typeface="Meiryo UI" pitchFamily="50" charset="-128"/>
                <a:ea typeface="Meiryo UI" pitchFamily="50" charset="-128"/>
                <a:cs typeface="Meiryo UI" pitchFamily="50" charset="-128"/>
              </a:rPr>
              <a:t>で</a:t>
            </a:r>
            <a:r>
              <a:rPr lang="ja-JP" altLang="en-US" sz="1600" dirty="0" smtClean="0">
                <a:latin typeface="Meiryo UI" pitchFamily="50" charset="-128"/>
                <a:ea typeface="Meiryo UI" pitchFamily="50" charset="-128"/>
                <a:cs typeface="Meiryo UI" pitchFamily="50" charset="-128"/>
              </a:rPr>
              <a:t>店内</a:t>
            </a:r>
            <a:r>
              <a:rPr lang="ja-JP" altLang="en-US" sz="1600" dirty="0">
                <a:latin typeface="Meiryo UI" pitchFamily="50" charset="-128"/>
                <a:ea typeface="Meiryo UI" pitchFamily="50" charset="-128"/>
                <a:cs typeface="Meiryo UI" pitchFamily="50" charset="-128"/>
              </a:rPr>
              <a:t>を</a:t>
            </a:r>
            <a:r>
              <a:rPr lang="ja-JP" altLang="en-US" sz="1600" dirty="0" smtClean="0">
                <a:latin typeface="Meiryo UI" pitchFamily="50" charset="-128"/>
                <a:ea typeface="Meiryo UI" pitchFamily="50" charset="-128"/>
                <a:cs typeface="Meiryo UI" pitchFamily="50" charset="-128"/>
              </a:rPr>
              <a:t>彩り、</a:t>
            </a:r>
            <a:r>
              <a:rPr lang="ja-JP" altLang="en-US" sz="1600" b="1" dirty="0" smtClean="0">
                <a:solidFill>
                  <a:srgbClr val="FF0000"/>
                </a:solidFill>
                <a:latin typeface="Meiryo UI" pitchFamily="50" charset="-128"/>
                <a:ea typeface="Meiryo UI" pitchFamily="50" charset="-128"/>
                <a:cs typeface="Meiryo UI" pitchFamily="50" charset="-128"/>
              </a:rPr>
              <a:t>他</a:t>
            </a:r>
            <a:r>
              <a:rPr lang="ja-JP" altLang="en-US" sz="1600" b="1" dirty="0">
                <a:solidFill>
                  <a:srgbClr val="FF0000"/>
                </a:solidFill>
                <a:latin typeface="Meiryo UI" pitchFamily="50" charset="-128"/>
                <a:ea typeface="Meiryo UI" pitchFamily="50" charset="-128"/>
                <a:cs typeface="Meiryo UI" pitchFamily="50" charset="-128"/>
              </a:rPr>
              <a:t>の施設や出店者様では出せないテイスト</a:t>
            </a:r>
            <a:r>
              <a:rPr lang="ja-JP" altLang="en-US" sz="1600" dirty="0" smtClean="0">
                <a:latin typeface="Meiryo UI" pitchFamily="50" charset="-128"/>
                <a:ea typeface="Meiryo UI" pitchFamily="50" charset="-128"/>
                <a:cs typeface="Meiryo UI" pitchFamily="50" charset="-128"/>
              </a:rPr>
              <a:t>のプログラム</a:t>
            </a:r>
            <a:r>
              <a:rPr lang="ja-JP" altLang="en-US" sz="1600" dirty="0">
                <a:latin typeface="Meiryo UI" pitchFamily="50" charset="-128"/>
                <a:ea typeface="Meiryo UI" pitchFamily="50" charset="-128"/>
                <a:cs typeface="Meiryo UI" pitchFamily="50" charset="-128"/>
              </a:rPr>
              <a:t>をお届けします。</a:t>
            </a:r>
          </a:p>
        </p:txBody>
      </p:sp>
      <p:sp>
        <p:nvSpPr>
          <p:cNvPr id="21" name="スライド番号プレースホルダー 2"/>
          <p:cNvSpPr txBox="1">
            <a:spLocks/>
          </p:cNvSpPr>
          <p:nvPr/>
        </p:nvSpPr>
        <p:spPr bwMode="auto">
          <a:xfrm>
            <a:off x="8608303" y="6715123"/>
            <a:ext cx="520701"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r" rtl="0" fontAlgn="base">
              <a:spcBef>
                <a:spcPct val="0"/>
              </a:spcBef>
              <a:spcAft>
                <a:spcPct val="0"/>
              </a:spcAft>
              <a:defRPr kumimoji="1" sz="1000" b="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9pPr>
          </a:lstStyle>
          <a:p>
            <a:pPr>
              <a:defRPr/>
            </a:pPr>
            <a:fld id="{4D4E7462-CC1C-4AA2-AB47-779D1A62C931}" type="slidenum">
              <a:rPr lang="en-US" altLang="ja-JP" smtClean="0"/>
              <a:t>1</a:t>
            </a:fld>
            <a:endParaRPr lang="en-US" altLang="ja-JP" dirty="0"/>
          </a:p>
        </p:txBody>
      </p:sp>
    </p:spTree>
    <p:extLst>
      <p:ext uri="{BB962C8B-B14F-4D97-AF65-F5344CB8AC3E}">
        <p14:creationId xmlns:p14="http://schemas.microsoft.com/office/powerpoint/2010/main" val="1101461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dirty="0">
                <a:latin typeface="Meiryo UI" pitchFamily="50" charset="-128"/>
                <a:ea typeface="Meiryo UI" pitchFamily="50" charset="-128"/>
                <a:cs typeface="Meiryo UI" pitchFamily="50" charset="-128"/>
              </a:rPr>
              <a:t>専用番組（ＢＧＭ</a:t>
            </a:r>
            <a:r>
              <a:rPr lang="ja-JP" altLang="ja-JP" dirty="0" smtClean="0">
                <a:latin typeface="Meiryo UI" pitchFamily="50" charset="-128"/>
                <a:ea typeface="Meiryo UI" pitchFamily="50" charset="-128"/>
                <a:cs typeface="Meiryo UI" pitchFamily="50" charset="-128"/>
              </a:rPr>
              <a:t>）コーディネートサービス</a:t>
            </a:r>
            <a:r>
              <a:rPr lang="ja-JP" altLang="en-US" dirty="0">
                <a:latin typeface="Meiryo UI" pitchFamily="50" charset="-128"/>
                <a:ea typeface="Meiryo UI" pitchFamily="50" charset="-128"/>
                <a:cs typeface="Meiryo UI" pitchFamily="50" charset="-128"/>
              </a:rPr>
              <a:t>内容</a:t>
            </a:r>
          </a:p>
        </p:txBody>
      </p:sp>
      <p:sp>
        <p:nvSpPr>
          <p:cNvPr id="3" name="スライド番号プレースホルダー 2"/>
          <p:cNvSpPr>
            <a:spLocks noGrp="1"/>
          </p:cNvSpPr>
          <p:nvPr>
            <p:ph type="sldNum" sz="quarter" idx="10"/>
          </p:nvPr>
        </p:nvSpPr>
        <p:spPr/>
        <p:txBody>
          <a:bodyPr/>
          <a:lstStyle/>
          <a:p>
            <a:pPr>
              <a:defRPr/>
            </a:pPr>
            <a:r>
              <a:rPr lang="en-US" altLang="ja-JP" dirty="0"/>
              <a:t>2</a:t>
            </a:r>
          </a:p>
        </p:txBody>
      </p:sp>
      <p:grpSp>
        <p:nvGrpSpPr>
          <p:cNvPr id="6" name="グループ化 5"/>
          <p:cNvGrpSpPr/>
          <p:nvPr/>
        </p:nvGrpSpPr>
        <p:grpSpPr>
          <a:xfrm>
            <a:off x="331614" y="1553271"/>
            <a:ext cx="8503467" cy="1176730"/>
            <a:chOff x="477838" y="825500"/>
            <a:chExt cx="8674100" cy="1524000"/>
          </a:xfrm>
        </p:grpSpPr>
        <p:sp>
          <p:nvSpPr>
            <p:cNvPr id="4" name="正方形/長方形 3"/>
            <p:cNvSpPr/>
            <p:nvPr/>
          </p:nvSpPr>
          <p:spPr bwMode="auto">
            <a:xfrm>
              <a:off x="477838" y="825500"/>
              <a:ext cx="8674100" cy="152400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defTabSz="966788">
                <a:spcBef>
                  <a:spcPct val="50000"/>
                </a:spcBef>
              </a:pPr>
              <a:endParaRPr lang="ja-JP" altLang="en-US" sz="1600" dirty="0">
                <a:solidFill>
                  <a:schemeClr val="tx1"/>
                </a:solidFill>
                <a:latin typeface="Times New Roman" pitchFamily="18" charset="0"/>
                <a:ea typeface="HGP創英角ｺﾞｼｯｸUB" pitchFamily="50" charset="-128"/>
              </a:endParaRPr>
            </a:p>
          </p:txBody>
        </p:sp>
        <p:sp>
          <p:nvSpPr>
            <p:cNvPr id="5" name="角丸四角形 4"/>
            <p:cNvSpPr/>
            <p:nvPr/>
          </p:nvSpPr>
          <p:spPr bwMode="auto">
            <a:xfrm>
              <a:off x="1600200" y="941532"/>
              <a:ext cx="7429500" cy="1304636"/>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r>
                <a:rPr kumimoji="0" lang="en-US" altLang="ja-JP" sz="1600" b="1" dirty="0">
                  <a:latin typeface="Meiryo UI" pitchFamily="50" charset="-128"/>
                  <a:ea typeface="Meiryo UI" pitchFamily="50" charset="-128"/>
                  <a:cs typeface="Meiryo UI" pitchFamily="50" charset="-128"/>
                </a:rPr>
                <a:t>USEN</a:t>
              </a:r>
              <a:r>
                <a:rPr kumimoji="0" lang="ja-JP" altLang="en-US" sz="1600" b="1" dirty="0">
                  <a:latin typeface="Meiryo UI" pitchFamily="50" charset="-128"/>
                  <a:ea typeface="Meiryo UI" pitchFamily="50" charset="-128"/>
                  <a:cs typeface="Meiryo UI" pitchFamily="50" charset="-128"/>
                </a:rPr>
                <a:t>スタッフが</a:t>
              </a:r>
              <a:r>
                <a:rPr kumimoji="0" lang="en-US" altLang="ja-JP" sz="1600" b="1" dirty="0">
                  <a:latin typeface="Meiryo UI" pitchFamily="50" charset="-128"/>
                  <a:ea typeface="Meiryo UI" pitchFamily="50" charset="-128"/>
                  <a:cs typeface="Meiryo UI" pitchFamily="50" charset="-128"/>
                </a:rPr>
                <a:t>50</a:t>
              </a:r>
              <a:r>
                <a:rPr kumimoji="0" lang="ja-JP" altLang="en-US" sz="1600" b="1" dirty="0">
                  <a:latin typeface="Meiryo UI" pitchFamily="50" charset="-128"/>
                  <a:ea typeface="Meiryo UI" pitchFamily="50" charset="-128"/>
                  <a:cs typeface="Meiryo UI" pitchFamily="50" charset="-128"/>
                </a:rPr>
                <a:t>年間で築き上げた選曲ノウハウを活かし</a:t>
              </a:r>
              <a:r>
                <a:rPr kumimoji="0" lang="ja-JP" altLang="en-US" sz="1600" b="1" dirty="0" smtClean="0">
                  <a:latin typeface="Meiryo UI" pitchFamily="50" charset="-128"/>
                  <a:ea typeface="Meiryo UI" pitchFamily="50" charset="-128"/>
                  <a:cs typeface="Meiryo UI" pitchFamily="50" charset="-128"/>
                </a:rPr>
                <a:t>、</a:t>
              </a:r>
              <a:endParaRPr kumimoji="0" lang="en-US" altLang="ja-JP" sz="1600" b="1" dirty="0" smtClean="0">
                <a:latin typeface="Meiryo UI" pitchFamily="50" charset="-128"/>
                <a:ea typeface="Meiryo UI" pitchFamily="50" charset="-128"/>
                <a:cs typeface="Meiryo UI" pitchFamily="50" charset="-128"/>
              </a:endParaRPr>
            </a:p>
            <a:p>
              <a:r>
                <a:rPr kumimoji="0" lang="ja-JP" altLang="en-US" sz="1600" b="1" dirty="0" smtClean="0">
                  <a:latin typeface="Meiryo UI" pitchFamily="50" charset="-128"/>
                  <a:ea typeface="Meiryo UI" pitchFamily="50" charset="-128"/>
                  <a:cs typeface="Meiryo UI" pitchFamily="50" charset="-128"/>
                </a:rPr>
                <a:t>お客</a:t>
              </a:r>
              <a:r>
                <a:rPr kumimoji="0" lang="ja-JP" altLang="en-US" sz="1600" b="1" dirty="0">
                  <a:latin typeface="Meiryo UI" pitchFamily="50" charset="-128"/>
                  <a:ea typeface="Meiryo UI" pitchFamily="50" charset="-128"/>
                  <a:cs typeface="Meiryo UI" pitchFamily="50" charset="-128"/>
                </a:rPr>
                <a:t>様の潜在的な要望</a:t>
              </a:r>
              <a:r>
                <a:rPr kumimoji="0" lang="ja-JP" altLang="en-US" sz="1600" b="1" dirty="0" smtClean="0">
                  <a:latin typeface="Meiryo UI" pitchFamily="50" charset="-128"/>
                  <a:ea typeface="Meiryo UI" pitchFamily="50" charset="-128"/>
                  <a:cs typeface="Meiryo UI" pitchFamily="50" charset="-128"/>
                </a:rPr>
                <a:t>に応えられる</a:t>
              </a:r>
              <a:r>
                <a:rPr kumimoji="0" lang="ja-JP" altLang="en-US" sz="1600" b="1" dirty="0">
                  <a:solidFill>
                    <a:srgbClr val="FF0000"/>
                  </a:solidFill>
                  <a:latin typeface="Meiryo UI" pitchFamily="50" charset="-128"/>
                  <a:ea typeface="Meiryo UI" pitchFamily="50" charset="-128"/>
                  <a:cs typeface="Meiryo UI" pitchFamily="50" charset="-128"/>
                </a:rPr>
                <a:t>細やかな店舗</a:t>
              </a:r>
              <a:r>
                <a:rPr kumimoji="0" lang="en-US" altLang="ja-JP" sz="1600" b="1" dirty="0">
                  <a:solidFill>
                    <a:srgbClr val="FF0000"/>
                  </a:solidFill>
                  <a:latin typeface="Meiryo UI" pitchFamily="50" charset="-128"/>
                  <a:ea typeface="Meiryo UI" pitchFamily="50" charset="-128"/>
                  <a:cs typeface="Meiryo UI" pitchFamily="50" charset="-128"/>
                </a:rPr>
                <a:t>BGM</a:t>
              </a:r>
              <a:r>
                <a:rPr kumimoji="0" lang="ja-JP" altLang="en-US" sz="1600" b="1" dirty="0">
                  <a:solidFill>
                    <a:srgbClr val="FF0000"/>
                  </a:solidFill>
                  <a:latin typeface="Meiryo UI" pitchFamily="50" charset="-128"/>
                  <a:ea typeface="Meiryo UI" pitchFamily="50" charset="-128"/>
                  <a:cs typeface="Meiryo UI" pitchFamily="50" charset="-128"/>
                </a:rPr>
                <a:t>をプロデュース</a:t>
              </a:r>
              <a:endParaRPr kumimoji="0" lang="ja-JP" altLang="en-US" sz="1600" b="1" dirty="0">
                <a:latin typeface="Meiryo UI" pitchFamily="50" charset="-128"/>
                <a:ea typeface="Meiryo UI" pitchFamily="50" charset="-128"/>
                <a:cs typeface="Meiryo UI" pitchFamily="50" charset="-128"/>
              </a:endParaRPr>
            </a:p>
          </p:txBody>
        </p:sp>
      </p:grpSp>
      <p:grpSp>
        <p:nvGrpSpPr>
          <p:cNvPr id="8" name="グループ化 7"/>
          <p:cNvGrpSpPr/>
          <p:nvPr/>
        </p:nvGrpSpPr>
        <p:grpSpPr>
          <a:xfrm>
            <a:off x="331614" y="4727915"/>
            <a:ext cx="8503467" cy="1385455"/>
            <a:chOff x="477838" y="825500"/>
            <a:chExt cx="8674100" cy="1524000"/>
          </a:xfrm>
        </p:grpSpPr>
        <p:sp>
          <p:nvSpPr>
            <p:cNvPr id="9" name="正方形/長方形 8"/>
            <p:cNvSpPr/>
            <p:nvPr/>
          </p:nvSpPr>
          <p:spPr bwMode="auto">
            <a:xfrm>
              <a:off x="477838" y="825500"/>
              <a:ext cx="8674100" cy="152400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sz="1600">
                <a:solidFill>
                  <a:schemeClr val="tx1"/>
                </a:solidFill>
                <a:latin typeface="Times New Roman" pitchFamily="18" charset="0"/>
                <a:ea typeface="HGP創英角ｺﾞｼｯｸUB" pitchFamily="50" charset="-128"/>
              </a:endParaRPr>
            </a:p>
          </p:txBody>
        </p:sp>
        <p:sp>
          <p:nvSpPr>
            <p:cNvPr id="10" name="角丸四角形 9"/>
            <p:cNvSpPr/>
            <p:nvPr/>
          </p:nvSpPr>
          <p:spPr bwMode="auto">
            <a:xfrm>
              <a:off x="1600200" y="941532"/>
              <a:ext cx="7429500" cy="1304636"/>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defTabSz="966788">
                <a:spcBef>
                  <a:spcPct val="50000"/>
                </a:spcBef>
              </a:pPr>
              <a:r>
                <a:rPr kumimoji="0" lang="ja-JP" altLang="en-US" sz="1600" b="1" dirty="0">
                  <a:latin typeface="Meiryo UI" pitchFamily="50" charset="-128"/>
                  <a:ea typeface="Meiryo UI" pitchFamily="50" charset="-128"/>
                  <a:cs typeface="Meiryo UI" pitchFamily="50" charset="-128"/>
                </a:rPr>
                <a:t>お客様よりの具体的な</a:t>
              </a:r>
              <a:r>
                <a:rPr kumimoji="0" lang="ja-JP" altLang="en-US" sz="1600" b="1" dirty="0">
                  <a:solidFill>
                    <a:srgbClr val="FF0000"/>
                  </a:solidFill>
                  <a:latin typeface="Meiryo UI" pitchFamily="50" charset="-128"/>
                  <a:ea typeface="Meiryo UI" pitchFamily="50" charset="-128"/>
                  <a:cs typeface="Meiryo UI" pitchFamily="50" charset="-128"/>
                </a:rPr>
                <a:t>オーダー（選曲リスト）</a:t>
              </a:r>
              <a:r>
                <a:rPr kumimoji="0" lang="ja-JP" altLang="en-US" sz="1600" b="1" dirty="0">
                  <a:latin typeface="Meiryo UI" pitchFamily="50" charset="-128"/>
                  <a:ea typeface="Meiryo UI" pitchFamily="50" charset="-128"/>
                  <a:cs typeface="Meiryo UI" pitchFamily="50" charset="-128"/>
                </a:rPr>
                <a:t>についても迅速に対応</a:t>
              </a:r>
              <a:endParaRPr kumimoji="0" lang="en-US" altLang="ja-JP" sz="1600" b="1" dirty="0">
                <a:latin typeface="Meiryo UI" pitchFamily="50" charset="-128"/>
                <a:ea typeface="Meiryo UI" pitchFamily="50" charset="-128"/>
                <a:cs typeface="Meiryo UI" pitchFamily="50" charset="-128"/>
              </a:endParaRPr>
            </a:p>
            <a:p>
              <a:pPr defTabSz="966788">
                <a:spcBef>
                  <a:spcPct val="50000"/>
                </a:spcBef>
              </a:pPr>
              <a:r>
                <a:rPr kumimoji="0" lang="ja-JP" altLang="en-US" sz="1600" b="1" dirty="0">
                  <a:latin typeface="Meiryo UI" pitchFamily="50" charset="-128"/>
                  <a:ea typeface="Meiryo UI" pitchFamily="50" charset="-128"/>
                  <a:cs typeface="Meiryo UI" pitchFamily="50" charset="-128"/>
                </a:rPr>
                <a:t>　</a:t>
              </a:r>
              <a:r>
                <a:rPr kumimoji="0" lang="en-US" altLang="ja-JP" sz="1600" b="1" dirty="0">
                  <a:latin typeface="Meiryo UI" pitchFamily="50" charset="-128"/>
                  <a:ea typeface="Meiryo UI" pitchFamily="50" charset="-128"/>
                  <a:cs typeface="Meiryo UI" pitchFamily="50" charset="-128"/>
                </a:rPr>
                <a:t>※</a:t>
              </a:r>
              <a:r>
                <a:rPr kumimoji="0" lang="ja-JP" altLang="en-US" sz="1600" b="1" dirty="0">
                  <a:latin typeface="Meiryo UI" pitchFamily="50" charset="-128"/>
                  <a:ea typeface="Meiryo UI" pitchFamily="50" charset="-128"/>
                  <a:cs typeface="Meiryo UI" pitchFamily="50" charset="-128"/>
                </a:rPr>
                <a:t> ご提供楽曲の配信も条件により可能ですが別途ご相談とさせていただきます。</a:t>
              </a:r>
            </a:p>
          </p:txBody>
        </p:sp>
      </p:grpSp>
      <p:grpSp>
        <p:nvGrpSpPr>
          <p:cNvPr id="11" name="グループ化 10"/>
          <p:cNvGrpSpPr/>
          <p:nvPr/>
        </p:nvGrpSpPr>
        <p:grpSpPr>
          <a:xfrm>
            <a:off x="331614" y="3223490"/>
            <a:ext cx="8503467" cy="1186166"/>
            <a:chOff x="477838" y="825500"/>
            <a:chExt cx="8674100" cy="1524000"/>
          </a:xfrm>
        </p:grpSpPr>
        <p:sp>
          <p:nvSpPr>
            <p:cNvPr id="12" name="正方形/長方形 11"/>
            <p:cNvSpPr/>
            <p:nvPr/>
          </p:nvSpPr>
          <p:spPr bwMode="auto">
            <a:xfrm>
              <a:off x="477838" y="825500"/>
              <a:ext cx="8674100" cy="152400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t" anchorCtr="0" compatLnSpc="1">
              <a:prstTxWarp prst="textNoShape">
                <a:avLst/>
              </a:prstTxWarp>
            </a:bodyPr>
            <a:lstStyle/>
            <a:p>
              <a:pPr defTabSz="966788">
                <a:spcBef>
                  <a:spcPct val="50000"/>
                </a:spcBef>
              </a:pPr>
              <a:endParaRPr lang="ja-JP" altLang="en-US" sz="1600">
                <a:solidFill>
                  <a:schemeClr val="tx1"/>
                </a:solidFill>
                <a:latin typeface="Times New Roman" pitchFamily="18" charset="0"/>
                <a:ea typeface="HGP創英角ｺﾞｼｯｸUB" pitchFamily="50" charset="-128"/>
              </a:endParaRPr>
            </a:p>
          </p:txBody>
        </p:sp>
        <p:sp>
          <p:nvSpPr>
            <p:cNvPr id="13" name="角丸四角形 12"/>
            <p:cNvSpPr/>
            <p:nvPr/>
          </p:nvSpPr>
          <p:spPr bwMode="auto">
            <a:xfrm>
              <a:off x="1600200" y="1044718"/>
              <a:ext cx="7429500" cy="1201450"/>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spcBef>
                  <a:spcPts val="0"/>
                </a:spcBef>
              </a:pPr>
              <a:r>
                <a:rPr kumimoji="0" lang="ja-JP" altLang="en-US" sz="1600" b="1" dirty="0">
                  <a:latin typeface="Meiryo UI" pitchFamily="50" charset="-128"/>
                  <a:ea typeface="Meiryo UI" pitchFamily="50" charset="-128"/>
                  <a:cs typeface="Meiryo UI" pitchFamily="50" charset="-128"/>
                </a:rPr>
                <a:t>音楽業界との太いパイプを持つ</a:t>
              </a:r>
              <a:r>
                <a:rPr kumimoji="0" lang="en-US" altLang="ja-JP" sz="1600" b="1" dirty="0">
                  <a:latin typeface="Meiryo UI" pitchFamily="50" charset="-128"/>
                  <a:ea typeface="Meiryo UI" pitchFamily="50" charset="-128"/>
                  <a:cs typeface="Meiryo UI" pitchFamily="50" charset="-128"/>
                </a:rPr>
                <a:t>USEN</a:t>
              </a:r>
              <a:r>
                <a:rPr kumimoji="0" lang="ja-JP" altLang="en-US" sz="1600" b="1" dirty="0">
                  <a:latin typeface="Meiryo UI" pitchFamily="50" charset="-128"/>
                  <a:ea typeface="Meiryo UI" pitchFamily="50" charset="-128"/>
                  <a:cs typeface="Meiryo UI" pitchFamily="50" charset="-128"/>
                </a:rPr>
                <a:t>だからこそ</a:t>
              </a:r>
              <a:r>
                <a:rPr kumimoji="0" lang="ja-JP" altLang="en-US" sz="1600" b="1" dirty="0" smtClean="0">
                  <a:latin typeface="Meiryo UI" pitchFamily="50" charset="-128"/>
                  <a:ea typeface="Meiryo UI" pitchFamily="50" charset="-128"/>
                  <a:cs typeface="Meiryo UI" pitchFamily="50" charset="-128"/>
                </a:rPr>
                <a:t>出来る</a:t>
              </a:r>
              <a:endParaRPr kumimoji="0" lang="en-US" altLang="ja-JP" sz="1600" b="1" dirty="0" smtClean="0">
                <a:latin typeface="Meiryo UI" pitchFamily="50" charset="-128"/>
                <a:ea typeface="Meiryo UI" pitchFamily="50" charset="-128"/>
                <a:cs typeface="Meiryo UI" pitchFamily="50" charset="-128"/>
              </a:endParaRPr>
            </a:p>
            <a:p>
              <a:pPr>
                <a:spcBef>
                  <a:spcPts val="0"/>
                </a:spcBef>
              </a:pPr>
              <a:r>
                <a:rPr kumimoji="0" lang="ja-JP" altLang="en-US" sz="1600" b="1" dirty="0" smtClean="0">
                  <a:latin typeface="Meiryo UI" pitchFamily="50" charset="-128"/>
                  <a:ea typeface="Meiryo UI" pitchFamily="50" charset="-128"/>
                  <a:cs typeface="Meiryo UI" pitchFamily="50" charset="-128"/>
                </a:rPr>
                <a:t>外部</a:t>
              </a:r>
              <a:r>
                <a:rPr kumimoji="0" lang="ja-JP" altLang="en-US" sz="1600" b="1" dirty="0">
                  <a:latin typeface="Meiryo UI" pitchFamily="50" charset="-128"/>
                  <a:ea typeface="Meiryo UI" pitchFamily="50" charset="-128"/>
                  <a:cs typeface="Meiryo UI" pitchFamily="50" charset="-128"/>
                </a:rPr>
                <a:t>ブレーンを</a:t>
              </a:r>
              <a:r>
                <a:rPr kumimoji="0" lang="ja-JP" altLang="en-US" sz="1600" b="1" dirty="0" smtClean="0">
                  <a:latin typeface="Meiryo UI" pitchFamily="50" charset="-128"/>
                  <a:ea typeface="Meiryo UI" pitchFamily="50" charset="-128"/>
                  <a:cs typeface="Meiryo UI" pitchFamily="50" charset="-128"/>
                </a:rPr>
                <a:t>活かした</a:t>
              </a:r>
              <a:r>
                <a:rPr kumimoji="0" lang="ja-JP" altLang="en-US" sz="1600" b="1" dirty="0" smtClean="0">
                  <a:solidFill>
                    <a:srgbClr val="FF0000"/>
                  </a:solidFill>
                  <a:latin typeface="Meiryo UI" pitchFamily="50" charset="-128"/>
                  <a:ea typeface="Meiryo UI" pitchFamily="50" charset="-128"/>
                  <a:cs typeface="Meiryo UI" pitchFamily="50" charset="-128"/>
                </a:rPr>
                <a:t>コラボレーション</a:t>
              </a:r>
              <a:r>
                <a:rPr kumimoji="0" lang="ja-JP" altLang="en-US" sz="1600" b="1" dirty="0">
                  <a:latin typeface="Meiryo UI" pitchFamily="50" charset="-128"/>
                  <a:ea typeface="Meiryo UI" pitchFamily="50" charset="-128"/>
                  <a:cs typeface="Meiryo UI" pitchFamily="50" charset="-128"/>
                </a:rPr>
                <a:t>も可能</a:t>
              </a:r>
            </a:p>
          </p:txBody>
        </p:sp>
      </p:grpSp>
      <p:sp>
        <p:nvSpPr>
          <p:cNvPr id="14" name="テキスト ボックス 13"/>
          <p:cNvSpPr txBox="1"/>
          <p:nvPr/>
        </p:nvSpPr>
        <p:spPr>
          <a:xfrm>
            <a:off x="1129390" y="848523"/>
            <a:ext cx="6885218" cy="369332"/>
          </a:xfrm>
          <a:prstGeom prst="rect">
            <a:avLst/>
          </a:prstGeom>
          <a:noFill/>
        </p:spPr>
        <p:txBody>
          <a:bodyPr wrap="none" rtlCol="0">
            <a:spAutoFit/>
          </a:bodyPr>
          <a:lstStyle/>
          <a:p>
            <a:pPr algn="ct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店舗</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の利用目的に</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合わせた様々なサービス</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提供します</a:t>
            </a:r>
            <a:r>
              <a:rPr lang="ja-JP" altLang="en-US"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47984" y="1961931"/>
            <a:ext cx="867545" cy="338554"/>
          </a:xfrm>
          <a:prstGeom prst="rect">
            <a:avLst/>
          </a:prstGeom>
          <a:noFill/>
        </p:spPr>
        <p:txBody>
          <a:bodyPr wrap="none" rtlCol="0">
            <a:spAutoFit/>
          </a:bodyPr>
          <a:lstStyle/>
          <a:p>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Plan.1</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47984" y="3641586"/>
            <a:ext cx="867545" cy="338554"/>
          </a:xfrm>
          <a:prstGeom prst="rect">
            <a:avLst/>
          </a:prstGeom>
          <a:noFill/>
        </p:spPr>
        <p:txBody>
          <a:bodyPr wrap="none" rtlCol="0">
            <a:spAutoFit/>
          </a:bodyPr>
          <a:lstStyle/>
          <a:p>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Plan.2</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47983" y="5351073"/>
            <a:ext cx="867545" cy="338554"/>
          </a:xfrm>
          <a:prstGeom prst="rect">
            <a:avLst/>
          </a:prstGeom>
          <a:noFill/>
        </p:spPr>
        <p:txBody>
          <a:bodyPr wrap="none" rtlCol="0">
            <a:spAutoFit/>
          </a:bodyPr>
          <a:lstStyle/>
          <a:p>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Plan.3</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3970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latin typeface="Meiryo UI" pitchFamily="50" charset="-128"/>
                <a:ea typeface="Meiryo UI" pitchFamily="50" charset="-128"/>
                <a:cs typeface="Meiryo UI" pitchFamily="50" charset="-128"/>
              </a:rPr>
              <a:t>オーダーコース </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 フルオーダー </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について</a:t>
            </a:r>
            <a:endParaRPr lang="ja-JP" altLang="en-US" dirty="0">
              <a:latin typeface="Meiryo UI" pitchFamily="50" charset="-128"/>
              <a:ea typeface="Meiryo UI" pitchFamily="50" charset="-128"/>
              <a:cs typeface="Meiryo UI" pitchFamily="50" charset="-128"/>
            </a:endParaRPr>
          </a:p>
        </p:txBody>
      </p:sp>
      <p:sp>
        <p:nvSpPr>
          <p:cNvPr id="10" name="スライド番号プレースホルダー 9"/>
          <p:cNvSpPr>
            <a:spLocks noGrp="1"/>
          </p:cNvSpPr>
          <p:nvPr>
            <p:ph type="sldNum" sz="quarter" idx="10"/>
          </p:nvPr>
        </p:nvSpPr>
        <p:spPr/>
        <p:txBody>
          <a:bodyPr/>
          <a:lstStyle/>
          <a:p>
            <a:pPr>
              <a:defRPr/>
            </a:pPr>
            <a:fld id="{21C8DE09-CC55-4B7D-8B58-086E10268386}" type="slidenum">
              <a:rPr lang="en-US" altLang="ja-JP" smtClean="0"/>
              <a:t>3</a:t>
            </a:fld>
            <a:endParaRPr lang="en-US" altLang="ja-JP" dirty="0"/>
          </a:p>
        </p:txBody>
      </p:sp>
      <p:pic>
        <p:nvPicPr>
          <p:cNvPr id="16" name="Picture 42" descr="C:\Users\ak-seto\Desktop\ロゴ素材\g,u,.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234" y="1857223"/>
            <a:ext cx="883542" cy="8662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6" descr="C:\Users\ak-seto\Desktop\ロゴ素材\OIOI.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79373" y="1002811"/>
            <a:ext cx="1143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7" descr="C:\Users\ak-seto\Desktop\ロゴ素材\WE 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5091" y="1770786"/>
            <a:ext cx="769844" cy="10237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8" descr="C:\Users\ak-seto\Desktop\ロゴ素材\アベイル.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96985" y="5664788"/>
            <a:ext cx="9810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9" descr="C:\Users\ak-seto\Desktop\ロゴ素材\あべの.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01011" y="4553693"/>
            <a:ext cx="1441332" cy="8720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0" descr="C:\Users\ak-seto\Desktop\ロゴ素材\かっぽうぎ.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00039" y="5349160"/>
            <a:ext cx="17526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2" descr="C:\Users\ak-seto\Desktop\ロゴ素材\スカイツリー.png"/>
          <p:cNvPicPr>
            <a:picLocks noChangeAspect="1" noChangeArrowheads="1"/>
          </p:cNvPicPr>
          <p:nvPr/>
        </p:nvPicPr>
        <p:blipFill rotWithShape="1">
          <a:blip r:embed="rId9">
            <a:extLst>
              <a:ext uri="{28A0092B-C50C-407E-A947-70E740481C1C}">
                <a14:useLocalDpi xmlns:a14="http://schemas.microsoft.com/office/drawing/2010/main"/>
              </a:ext>
            </a:extLst>
          </a:blip>
          <a:srcRect l="20106" r="14378"/>
          <a:stretch/>
        </p:blipFill>
        <p:spPr bwMode="auto">
          <a:xfrm>
            <a:off x="2703050" y="1593413"/>
            <a:ext cx="1569308" cy="13704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3" descr="C:\Users\ak-seto\Desktop\ロゴ素材\ソラマチ.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72870" y="1700350"/>
            <a:ext cx="19050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4" descr="C:\Users\ak-seto\Desktop\ロゴ素材\テラスモール.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06425" y="4598103"/>
            <a:ext cx="1705034" cy="6403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6" descr="C:\Users\ak-seto\Desktop\ロゴ素材\ハルカス300.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55822" y="4559738"/>
            <a:ext cx="1494457" cy="5977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8" descr="C:\Users\ak-seto\Desktop\ロゴ素材\プレミア・インターナショナル.gif"/>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552312" y="2192690"/>
            <a:ext cx="2316341" cy="3251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0" descr="C:\Users\ak-seto\Desktop\ロゴ素材\まくど.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315831" y="886380"/>
            <a:ext cx="1304925" cy="63817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1" descr="C:\Users\ak-seto\Desktop\ロゴ素材\ワールド.gif"/>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30591" y="5600494"/>
            <a:ext cx="1399311" cy="609601"/>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1064876" y="3120485"/>
            <a:ext cx="7055136" cy="1077218"/>
          </a:xfrm>
          <a:prstGeom prst="rect">
            <a:avLst/>
          </a:prstGeom>
          <a:noFill/>
        </p:spPr>
        <p:txBody>
          <a:bodyPr wrap="none" rtlCol="0">
            <a:spAutoFit/>
          </a:bodyPr>
          <a:lstStyle/>
          <a:p>
            <a:pPr algn="ctr"/>
            <a:r>
              <a:rPr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USEN</a:t>
            </a:r>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a:t>
            </a:r>
            <a:r>
              <a:rPr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年間の選曲ノウハウを活かし</a:t>
            </a:r>
            <a:endParaRPr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オリジナル</a:t>
            </a:r>
            <a:r>
              <a:rPr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BGM</a:t>
            </a:r>
            <a:r>
              <a:rPr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をプロデュース</a:t>
            </a:r>
          </a:p>
        </p:txBody>
      </p:sp>
      <p:pic>
        <p:nvPicPr>
          <p:cNvPr id="44" name="Picture 45" descr="C:\Users\ak-seto\Desktop\ロゴ素材\MARK IS 静岡.gif"/>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511096" y="4801453"/>
            <a:ext cx="1526576" cy="37648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17"/>
          <a:stretch>
            <a:fillRect/>
          </a:stretch>
        </p:blipFill>
        <p:spPr>
          <a:xfrm>
            <a:off x="330591" y="878275"/>
            <a:ext cx="1590675" cy="581025"/>
          </a:xfrm>
          <a:prstGeom prst="rect">
            <a:avLst/>
          </a:prstGeom>
        </p:spPr>
      </p:pic>
      <p:pic>
        <p:nvPicPr>
          <p:cNvPr id="4" name="図 3"/>
          <p:cNvPicPr>
            <a:picLocks noChangeAspect="1"/>
          </p:cNvPicPr>
          <p:nvPr/>
        </p:nvPicPr>
        <p:blipFill>
          <a:blip r:embed="rId18"/>
          <a:stretch>
            <a:fillRect/>
          </a:stretch>
        </p:blipFill>
        <p:spPr>
          <a:xfrm>
            <a:off x="2078863" y="5741138"/>
            <a:ext cx="1466850" cy="304800"/>
          </a:xfrm>
          <a:prstGeom prst="rect">
            <a:avLst/>
          </a:prstGeom>
        </p:spPr>
      </p:pic>
      <p:pic>
        <p:nvPicPr>
          <p:cNvPr id="5" name="図 4"/>
          <p:cNvPicPr>
            <a:picLocks noChangeAspect="1"/>
          </p:cNvPicPr>
          <p:nvPr/>
        </p:nvPicPr>
        <p:blipFill>
          <a:blip r:embed="rId19"/>
          <a:stretch>
            <a:fillRect/>
          </a:stretch>
        </p:blipFill>
        <p:spPr>
          <a:xfrm>
            <a:off x="5723416" y="765796"/>
            <a:ext cx="1238250" cy="904875"/>
          </a:xfrm>
          <a:prstGeom prst="rect">
            <a:avLst/>
          </a:prstGeom>
        </p:spPr>
      </p:pic>
      <p:pic>
        <p:nvPicPr>
          <p:cNvPr id="6" name="図 5"/>
          <p:cNvPicPr>
            <a:picLocks noChangeAspect="1"/>
          </p:cNvPicPr>
          <p:nvPr/>
        </p:nvPicPr>
        <p:blipFill>
          <a:blip r:embed="rId20"/>
          <a:stretch>
            <a:fillRect/>
          </a:stretch>
        </p:blipFill>
        <p:spPr>
          <a:xfrm>
            <a:off x="214838" y="4598103"/>
            <a:ext cx="1390253" cy="731712"/>
          </a:xfrm>
          <a:prstGeom prst="rect">
            <a:avLst/>
          </a:prstGeom>
        </p:spPr>
      </p:pic>
      <p:pic>
        <p:nvPicPr>
          <p:cNvPr id="7" name="図 6"/>
          <p:cNvPicPr>
            <a:picLocks noChangeAspect="1"/>
          </p:cNvPicPr>
          <p:nvPr/>
        </p:nvPicPr>
        <p:blipFill>
          <a:blip r:embed="rId21"/>
          <a:stretch>
            <a:fillRect/>
          </a:stretch>
        </p:blipFill>
        <p:spPr>
          <a:xfrm>
            <a:off x="3831834" y="855946"/>
            <a:ext cx="1582630" cy="724577"/>
          </a:xfrm>
          <a:prstGeom prst="rect">
            <a:avLst/>
          </a:prstGeom>
        </p:spPr>
      </p:pic>
      <p:pic>
        <p:nvPicPr>
          <p:cNvPr id="8" name="図 7"/>
          <p:cNvPicPr>
            <a:picLocks noChangeAspect="1"/>
          </p:cNvPicPr>
          <p:nvPr/>
        </p:nvPicPr>
        <p:blipFill>
          <a:blip r:embed="rId22"/>
          <a:stretch>
            <a:fillRect/>
          </a:stretch>
        </p:blipFill>
        <p:spPr>
          <a:xfrm>
            <a:off x="5589708" y="5443839"/>
            <a:ext cx="922910" cy="922910"/>
          </a:xfrm>
          <a:prstGeom prst="rect">
            <a:avLst/>
          </a:prstGeom>
        </p:spPr>
      </p:pic>
    </p:spTree>
    <p:extLst>
      <p:ext uri="{BB962C8B-B14F-4D97-AF65-F5344CB8AC3E}">
        <p14:creationId xmlns:p14="http://schemas.microsoft.com/office/powerpoint/2010/main" val="2922999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566" y="203200"/>
            <a:ext cx="8145462" cy="279400"/>
          </a:xfrm>
        </p:spPr>
        <p:txBody>
          <a:bodyPr/>
          <a:lstStyle/>
          <a:p>
            <a:pPr>
              <a:defRPr/>
            </a:pPr>
            <a:r>
              <a:rPr lang="en-US" altLang="ja-JP" dirty="0" smtClean="0">
                <a:latin typeface="Meiryo UI" pitchFamily="50" charset="-128"/>
                <a:ea typeface="Meiryo UI" pitchFamily="50" charset="-128"/>
                <a:cs typeface="Meiryo UI" pitchFamily="50" charset="-128"/>
              </a:rPr>
              <a:t>Plan.1</a:t>
            </a:r>
            <a:r>
              <a:rPr lang="ja-JP" altLang="en-US" dirty="0" smtClean="0">
                <a:latin typeface="Meiryo UI" pitchFamily="50" charset="-128"/>
                <a:ea typeface="Meiryo UI" pitchFamily="50" charset="-128"/>
                <a:cs typeface="Meiryo UI" pitchFamily="50" charset="-128"/>
              </a:rPr>
              <a:t> </a:t>
            </a:r>
            <a:r>
              <a:rPr lang="en-US" altLang="ja-JP" dirty="0" smtClean="0">
                <a:latin typeface="Meiryo UI" pitchFamily="50" charset="-128"/>
                <a:ea typeface="Meiryo UI" pitchFamily="50" charset="-128"/>
                <a:cs typeface="Meiryo UI" pitchFamily="50" charset="-128"/>
              </a:rPr>
              <a:t>USEN</a:t>
            </a:r>
            <a:r>
              <a:rPr lang="ja-JP" altLang="en-US" dirty="0" smtClean="0">
                <a:latin typeface="Meiryo UI" pitchFamily="50" charset="-128"/>
                <a:ea typeface="Meiryo UI" pitchFamily="50" charset="-128"/>
                <a:cs typeface="Meiryo UI" pitchFamily="50" charset="-128"/>
              </a:rPr>
              <a:t>スタッフによる選曲について</a:t>
            </a:r>
            <a:r>
              <a:rPr lang="ja-JP" altLang="en-US" dirty="0">
                <a:latin typeface="Meiryo UI" pitchFamily="50" charset="-128"/>
                <a:ea typeface="Meiryo UI" pitchFamily="50" charset="-128"/>
                <a:cs typeface="Meiryo UI" pitchFamily="50" charset="-128"/>
              </a:rPr>
              <a:t>　導入事例</a:t>
            </a:r>
            <a:r>
              <a:rPr lang="en-US" altLang="ja-JP" dirty="0" smtClean="0">
                <a:latin typeface="Meiryo UI" pitchFamily="50" charset="-128"/>
                <a:ea typeface="Meiryo UI" pitchFamily="50" charset="-128"/>
                <a:cs typeface="Meiryo UI" pitchFamily="50" charset="-128"/>
              </a:rPr>
              <a:t>1/2</a:t>
            </a:r>
            <a:endParaRPr lang="ja-JP" altLang="en-US" dirty="0">
              <a:latin typeface="Meiryo UI" pitchFamily="50" charset="-128"/>
              <a:ea typeface="Meiryo UI" pitchFamily="50" charset="-128"/>
              <a:cs typeface="Meiryo UI" pitchFamily="50" charset="-128"/>
            </a:endParaRPr>
          </a:p>
        </p:txBody>
      </p:sp>
      <p:pic>
        <p:nvPicPr>
          <p:cNvPr id="25"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139" y="2047284"/>
            <a:ext cx="2919956" cy="197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descr="http://www.tanseisha.co.jp/resource/en_53820_2.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0139" y="4024289"/>
            <a:ext cx="2928785" cy="19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1"/>
          <p:cNvSpPr>
            <a:spLocks noChangeArrowheads="1"/>
          </p:cNvSpPr>
          <p:nvPr/>
        </p:nvSpPr>
        <p:spPr bwMode="auto">
          <a:xfrm>
            <a:off x="4069727" y="2784382"/>
            <a:ext cx="493139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ct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①Morning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p>
          <a:p>
            <a:pPr fontAlgn="ctr">
              <a:defRPr/>
            </a:pP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CC33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日の始まりは都会派マックの爽やかなミュージックを選曲</a:t>
            </a:r>
            <a:endPar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endParaRPr>
          </a:p>
          <a:p>
            <a:pPr fontAlgn="ctr">
              <a:defRPr/>
            </a:pPr>
            <a:endPar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endParaRPr>
          </a:p>
          <a:p>
            <a:pPr fontAlgn="ctr">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②Afternoon  【11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p>
          <a:p>
            <a:pPr fontAlgn="ctr">
              <a:defRPr/>
            </a:pP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C3300"/>
                </a:solidFill>
                <a:latin typeface="Meiryo UI" panose="020B0604030504040204" pitchFamily="50" charset="-128"/>
                <a:ea typeface="Meiryo UI" panose="020B0604030504040204" pitchFamily="50" charset="-128"/>
                <a:cs typeface="Meiryo UI" panose="020B0604030504040204" pitchFamily="50" charset="-128"/>
              </a:rPr>
              <a:t>マクドナルド</a:t>
            </a: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の昼間の店内はスタイリッシュにポップに演出</a:t>
            </a:r>
          </a:p>
          <a:p>
            <a:pPr marL="285750" indent="-285750" eaLnBrk="0" hangingPunct="0">
              <a:buFont typeface="Wingdings" pitchFamily="2" charset="2"/>
              <a:buChar char="u"/>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ct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Evening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p>
          <a:p>
            <a:pPr fontAlgn="ctr">
              <a:defRPr/>
            </a:pP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C3300"/>
                </a:solidFill>
                <a:latin typeface="Meiryo UI" panose="020B0604030504040204" pitchFamily="50" charset="-128"/>
                <a:ea typeface="Meiryo UI" panose="020B0604030504040204" pitchFamily="50" charset="-128"/>
                <a:cs typeface="Meiryo UI" panose="020B0604030504040204" pitchFamily="50" charset="-128"/>
              </a:rPr>
              <a:t>みんな</a:t>
            </a: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大好きアフターアワーズのウキウキな気分をマックで再現</a:t>
            </a:r>
            <a:endPar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endParaRPr>
          </a:p>
          <a:p>
            <a:pPr fontAlgn="ctr">
              <a:defRPr/>
            </a:pPr>
            <a:endPar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endParaRPr>
          </a:p>
          <a:p>
            <a:pPr fontAlgn="ct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Midnight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00】</a:t>
            </a:r>
          </a:p>
          <a:p>
            <a:pPr fontAlgn="ctr">
              <a:defRPr/>
            </a:pP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CC3300"/>
                </a:solidFill>
                <a:latin typeface="Meiryo UI" panose="020B0604030504040204" pitchFamily="50" charset="-128"/>
                <a:ea typeface="Meiryo UI" panose="020B0604030504040204" pitchFamily="50" charset="-128"/>
                <a:cs typeface="Meiryo UI" panose="020B0604030504040204" pitchFamily="50" charset="-128"/>
              </a:rPr>
              <a:t>都会</a:t>
            </a: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の夜はまだ眠らない</a:t>
            </a:r>
            <a:r>
              <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rPr>
              <a:t>眠らない人たちのための</a:t>
            </a:r>
            <a:r>
              <a:rPr lang="ja-JP" altLang="en-US" sz="1400" dirty="0" smtClean="0">
                <a:solidFill>
                  <a:srgbClr val="CC3300"/>
                </a:solidFill>
                <a:latin typeface="Meiryo UI" panose="020B0604030504040204" pitchFamily="50" charset="-128"/>
                <a:ea typeface="Meiryo UI" panose="020B0604030504040204" pitchFamily="50" charset="-128"/>
                <a:cs typeface="Meiryo UI" panose="020B0604030504040204" pitchFamily="50" charset="-128"/>
              </a:rPr>
              <a:t>セレクション</a:t>
            </a:r>
            <a:endParaRPr lang="en-US" altLang="ja-JP" sz="1400" dirty="0">
              <a:solidFill>
                <a:srgbClr val="CC33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84832" y="1464214"/>
            <a:ext cx="7370929" cy="338554"/>
          </a:xfrm>
          <a:prstGeom prst="rect">
            <a:avLst/>
          </a:prstGeom>
        </p:spPr>
        <p:txBody>
          <a:bodyPr wrap="none">
            <a:spAutoFit/>
          </a:bodyPr>
          <a:lstStyle/>
          <a:p>
            <a:r>
              <a:rPr lang="ja-JP" altLang="en-US" sz="1600" b="1" dirty="0">
                <a:solidFill>
                  <a:schemeClr val="tx1">
                    <a:lumMod val="75000"/>
                    <a:lumOff val="25000"/>
                  </a:schemeClr>
                </a:solidFill>
                <a:latin typeface="Meiryo UI" pitchFamily="50" charset="-128"/>
                <a:ea typeface="Meiryo UI" pitchFamily="50" charset="-128"/>
                <a:cs typeface="Meiryo UI" pitchFamily="50" charset="-128"/>
              </a:rPr>
              <a:t>マクドナルド新世代店舗に向け、店舗コンセプトに合わせたオリジナルＢＧＭ編成を実施</a:t>
            </a:r>
          </a:p>
        </p:txBody>
      </p:sp>
      <p:sp>
        <p:nvSpPr>
          <p:cNvPr id="9" name="正方形/長方形 8"/>
          <p:cNvSpPr/>
          <p:nvPr/>
        </p:nvSpPr>
        <p:spPr>
          <a:xfrm>
            <a:off x="333466" y="949679"/>
            <a:ext cx="2597186" cy="338554"/>
          </a:xfrm>
          <a:prstGeom prst="rect">
            <a:avLst/>
          </a:prstGeom>
        </p:spPr>
        <p:txBody>
          <a:bodyPr wrap="none">
            <a:spAutoFit/>
          </a:bodyPr>
          <a:lstStyle/>
          <a:p>
            <a:pPr>
              <a:defRPr/>
            </a:pPr>
            <a:r>
              <a:rPr lang="ja-JP" altLang="en-US" sz="1600" b="1" u="sng" kern="0" dirty="0" smtClean="0">
                <a:solidFill>
                  <a:schemeClr val="tx1">
                    <a:lumMod val="75000"/>
                    <a:lumOff val="25000"/>
                  </a:schemeClr>
                </a:solidFill>
                <a:latin typeface="Meiryo UI" pitchFamily="50" charset="-128"/>
                <a:ea typeface="Meiryo UI" pitchFamily="50" charset="-128"/>
                <a:cs typeface="Meiryo UI" pitchFamily="50" charset="-128"/>
              </a:rPr>
              <a:t>事例</a:t>
            </a:r>
            <a:r>
              <a:rPr lang="en-US" altLang="ja-JP" sz="1600" b="1" u="sng" kern="0" dirty="0">
                <a:solidFill>
                  <a:schemeClr val="tx1">
                    <a:lumMod val="75000"/>
                    <a:lumOff val="25000"/>
                  </a:schemeClr>
                </a:solidFill>
                <a:latin typeface="Meiryo UI" pitchFamily="50" charset="-128"/>
                <a:ea typeface="Meiryo UI" pitchFamily="50" charset="-128"/>
                <a:cs typeface="Meiryo UI" pitchFamily="50" charset="-128"/>
              </a:rPr>
              <a:t>1</a:t>
            </a:r>
            <a:r>
              <a:rPr lang="ja-JP" altLang="en-US" sz="1600" b="1" u="sng" kern="0" dirty="0">
                <a:solidFill>
                  <a:schemeClr val="tx1">
                    <a:lumMod val="75000"/>
                    <a:lumOff val="25000"/>
                  </a:schemeClr>
                </a:solidFill>
                <a:latin typeface="Meiryo UI" pitchFamily="50" charset="-128"/>
                <a:ea typeface="Meiryo UI" pitchFamily="50" charset="-128"/>
                <a:cs typeface="Meiryo UI" pitchFamily="50" charset="-128"/>
              </a:rPr>
              <a:t> 　日本</a:t>
            </a:r>
            <a:r>
              <a:rPr lang="ja-JP" altLang="en-US" sz="1600" b="1" u="sng" kern="0" dirty="0" smtClean="0">
                <a:solidFill>
                  <a:schemeClr val="tx1">
                    <a:lumMod val="75000"/>
                    <a:lumOff val="25000"/>
                  </a:schemeClr>
                </a:solidFill>
                <a:latin typeface="Meiryo UI" pitchFamily="50" charset="-128"/>
                <a:ea typeface="Meiryo UI" pitchFamily="50" charset="-128"/>
                <a:cs typeface="Meiryo UI" pitchFamily="50" charset="-128"/>
              </a:rPr>
              <a:t>マクドナルド </a:t>
            </a:r>
            <a:r>
              <a:rPr lang="ja-JP" altLang="en-US" sz="1600" b="1" u="sng" kern="0" dirty="0">
                <a:solidFill>
                  <a:schemeClr val="tx1">
                    <a:lumMod val="75000"/>
                    <a:lumOff val="25000"/>
                  </a:schemeClr>
                </a:solidFill>
                <a:latin typeface="Meiryo UI" pitchFamily="50" charset="-128"/>
                <a:ea typeface="Meiryo UI" pitchFamily="50" charset="-128"/>
                <a:cs typeface="Meiryo UI" pitchFamily="50" charset="-128"/>
              </a:rPr>
              <a:t>様</a:t>
            </a:r>
          </a:p>
        </p:txBody>
      </p:sp>
      <p:sp>
        <p:nvSpPr>
          <p:cNvPr id="3" name="スライド番号プレースホルダー 2"/>
          <p:cNvSpPr>
            <a:spLocks noGrp="1"/>
          </p:cNvSpPr>
          <p:nvPr>
            <p:ph type="sldNum" sz="quarter" idx="10"/>
          </p:nvPr>
        </p:nvSpPr>
        <p:spPr/>
        <p:txBody>
          <a:bodyPr/>
          <a:lstStyle/>
          <a:p>
            <a:pPr>
              <a:defRPr/>
            </a:pPr>
            <a:fld id="{0F63C0E1-79C7-4A7F-B7E2-CA909252244B}" type="slidenum">
              <a:rPr lang="en-US" altLang="ja-JP" smtClean="0"/>
              <a:pPr>
                <a:defRPr/>
              </a:pPr>
              <a:t>4</a:t>
            </a:fld>
            <a:endParaRPr lang="en-US" altLang="ja-JP" dirty="0"/>
          </a:p>
        </p:txBody>
      </p:sp>
    </p:spTree>
    <p:extLst>
      <p:ext uri="{BB962C8B-B14F-4D97-AF65-F5344CB8AC3E}">
        <p14:creationId xmlns:p14="http://schemas.microsoft.com/office/powerpoint/2010/main" val="250564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3601734235"/>
              </p:ext>
            </p:extLst>
          </p:nvPr>
        </p:nvGraphicFramePr>
        <p:xfrm>
          <a:off x="2288062" y="1518163"/>
          <a:ext cx="6714651" cy="4688102"/>
        </p:xfrm>
        <a:graphic>
          <a:graphicData uri="http://schemas.openxmlformats.org/drawingml/2006/table">
            <a:tbl>
              <a:tblPr firstRow="1" bandRow="1">
                <a:tableStyleId>{7E9639D4-E3E2-4D34-9284-5A2195B3D0D7}</a:tableStyleId>
              </a:tblPr>
              <a:tblGrid>
                <a:gridCol w="1460775">
                  <a:extLst>
                    <a:ext uri="{9D8B030D-6E8A-4147-A177-3AD203B41FA5}">
                      <a16:colId xmlns:a16="http://schemas.microsoft.com/office/drawing/2014/main" val="20000"/>
                    </a:ext>
                  </a:extLst>
                </a:gridCol>
                <a:gridCol w="1732205">
                  <a:extLst>
                    <a:ext uri="{9D8B030D-6E8A-4147-A177-3AD203B41FA5}">
                      <a16:colId xmlns:a16="http://schemas.microsoft.com/office/drawing/2014/main" val="20001"/>
                    </a:ext>
                  </a:extLst>
                </a:gridCol>
                <a:gridCol w="3521671">
                  <a:extLst>
                    <a:ext uri="{9D8B030D-6E8A-4147-A177-3AD203B41FA5}">
                      <a16:colId xmlns:a16="http://schemas.microsoft.com/office/drawing/2014/main" val="20002"/>
                    </a:ext>
                  </a:extLst>
                </a:gridCol>
              </a:tblGrid>
              <a:tr h="335566">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提供場所</a:t>
                      </a:r>
                      <a:endParaRPr kumimoji="1" lang="ja-JP" altLang="en-US" sz="11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solidFill>
                      <a:schemeClr val="bg1">
                        <a:lumMod val="50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スカイツリーコンセプト</a:t>
                      </a:r>
                      <a:endParaRPr kumimoji="1" lang="ja-JP" altLang="en-US" sz="11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solidFill>
                      <a:schemeClr val="bg1">
                        <a:lumMod val="50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コンセプト</a:t>
                      </a:r>
                      <a:endParaRPr kumimoji="1" lang="ja-JP" altLang="en-US" sz="1100" b="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solidFill>
                      <a:schemeClr val="bg1">
                        <a:lumMod val="50000"/>
                      </a:schemeClr>
                    </a:solidFill>
                  </a:tcPr>
                </a:tc>
                <a:extLst>
                  <a:ext uri="{0D108BD9-81ED-4DB2-BD59-A6C34878D82A}">
                    <a16:rowId xmlns:a16="http://schemas.microsoft.com/office/drawing/2014/main" val="10000"/>
                  </a:ext>
                </a:extLst>
              </a:tr>
              <a:tr h="671499">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第二展望</a:t>
                      </a:r>
                      <a:r>
                        <a:rPr kumimoji="1" lang="en-US" altLang="ja-JP"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(445m)</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未来、地球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000" b="1" dirty="0" smtClean="0">
                          <a:solidFill>
                            <a:srgbClr val="A50021"/>
                          </a:solidFill>
                          <a:latin typeface="Meiryo UI" panose="020B0604030504040204" pitchFamily="50" charset="-128"/>
                          <a:ea typeface="Meiryo UI" panose="020B0604030504040204" pitchFamily="50" charset="-128"/>
                          <a:cs typeface="Meiryo UI" panose="020B0604030504040204" pitchFamily="50" charset="-128"/>
                        </a:rPr>
                        <a:t>「白」を基調にしたサウンドで天空の未来をイメージ</a:t>
                      </a: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地球や未来を感じさせる</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をご用意します。シンプルでいて生命や未来への希望を感じさせるサウンドが、全てのお客様を異空間へと誘います。</a:t>
                      </a:r>
                    </a:p>
                  </a:txBody>
                  <a:tcPr marL="91455" marR="91455" marT="45735" marB="45735" anchor="ctr"/>
                </a:tc>
                <a:extLst>
                  <a:ext uri="{0D108BD9-81ED-4DB2-BD59-A6C34878D82A}">
                    <a16:rowId xmlns:a16="http://schemas.microsoft.com/office/drawing/2014/main" val="10001"/>
                  </a:ext>
                </a:extLst>
              </a:tr>
              <a:tr h="671499">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第一展望</a:t>
                      </a:r>
                      <a:r>
                        <a:rPr kumimoji="1" lang="en-US" altLang="ja-JP"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(350m)</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エレベーターの扉が開き、目の前に拡がる</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TOKYO</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の景色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江戸から</a:t>
                      </a:r>
                      <a:r>
                        <a:rPr kumimoji="1" lang="en-US" altLang="ja-JP"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TOKYO</a:t>
                      </a:r>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へ～東京の空の時間の経過を演出～</a:t>
                      </a:r>
                    </a:p>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現代音楽による選曲で上空</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350M</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の時間の経過を表現します。昼間は爽やかな音楽、夕暮れ時～夜にかけては少し大人な選曲を施します。</a:t>
                      </a:r>
                    </a:p>
                  </a:txBody>
                  <a:tcPr marL="91455" marR="91455" marT="45735" marB="45735" anchor="ctr"/>
                </a:tc>
                <a:extLst>
                  <a:ext uri="{0D108BD9-81ED-4DB2-BD59-A6C34878D82A}">
                    <a16:rowId xmlns:a16="http://schemas.microsoft.com/office/drawing/2014/main" val="10002"/>
                  </a:ext>
                </a:extLst>
              </a:tr>
              <a:tr h="706531">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入口フロア</a:t>
                      </a:r>
                      <a:r>
                        <a:rPr kumimoji="1" lang="en-US" altLang="ja-JP"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(4F)</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展望台への期待感</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テクノロジー＋ほんのり「和」を感じさせる</a:t>
                      </a:r>
                      <a:r>
                        <a:rPr kumimoji="1" lang="en-US" altLang="ja-JP"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BGM</a:t>
                      </a:r>
                      <a:endPar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endParaRPr>
                    </a:p>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いざ、夢の第一展望台へ！江戸ジャズから一変、エレベーター前のお客様の期待を後押しします。程よい緊張感と上への期待、そしてテクノロジーやほんのりと「和」の余韻を感じさせる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BGM</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です。</a:t>
                      </a:r>
                    </a:p>
                  </a:txBody>
                  <a:tcPr marL="91455" marR="91455" marT="45735" marB="45735" anchor="ctr"/>
                </a:tc>
                <a:extLst>
                  <a:ext uri="{0D108BD9-81ED-4DB2-BD59-A6C34878D82A}">
                    <a16:rowId xmlns:a16="http://schemas.microsoft.com/office/drawing/2014/main" val="10003"/>
                  </a:ext>
                </a:extLst>
              </a:tr>
              <a:tr h="819223">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出口フロア</a:t>
                      </a:r>
                      <a:r>
                        <a:rPr kumimoji="1" lang="en-US" altLang="ja-JP"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(5F)</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天空からのお帰り</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現代古典＋和洋琴＝江戸クラシック</a:t>
                      </a:r>
                    </a:p>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ガラスに囲まれた空間では、「江戸の伝統」を現代クラシックで表現。現代邦楽作品（小唄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端唄など純粋古典の現代アレンジ）、祭囃子に加え、キラキラと漂う琴やハープの音色が夢の終焉のようなひと時を演出</a:t>
                      </a:r>
                    </a:p>
                  </a:txBody>
                  <a:tcPr marL="91455" marR="91455" marT="45735" marB="45735" anchor="ctr"/>
                </a:tc>
                <a:extLst>
                  <a:ext uri="{0D108BD9-81ED-4DB2-BD59-A6C34878D82A}">
                    <a16:rowId xmlns:a16="http://schemas.microsoft.com/office/drawing/2014/main" val="10004"/>
                  </a:ext>
                </a:extLst>
              </a:tr>
              <a:tr h="689325">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団体フロア（</a:t>
                      </a:r>
                      <a:r>
                        <a:rPr kumimoji="1" lang="en-US" altLang="ja-JP"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1F</a:t>
                      </a:r>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江戸、下町がお出迎え</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和ジャズ＋和太鼓＝江戸ジャズ</a:t>
                      </a:r>
                    </a:p>
                    <a:p>
                      <a:pPr marL="0" marR="0" lvl="0" indent="0" algn="l" defTabSz="914400" rtl="0" eaLnBrk="1" fontAlgn="ctr" latinLnBrk="0" hangingPunct="1">
                        <a:lnSpc>
                          <a:spcPct val="100000"/>
                        </a:lnSpc>
                        <a:spcBef>
                          <a:spcPct val="0"/>
                        </a:spcBef>
                        <a:spcAft>
                          <a:spcPct val="0"/>
                        </a:spcAft>
                        <a:buClrTx/>
                        <a:buSzPct val="100000"/>
                        <a:buFont typeface="Arial" pitchFamily="34"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ブルーノートに匹敵する素晴らしい和ジャズと、我々の魂とも言える和太鼓を。海外のお客様の「江戸」を適え、江戸の粋や誇りを表現</a:t>
                      </a:r>
                    </a:p>
                  </a:txBody>
                  <a:tcPr marL="91455" marR="91455" marT="45735" marB="45735" anchor="ctr"/>
                </a:tc>
                <a:extLst>
                  <a:ext uri="{0D108BD9-81ED-4DB2-BD59-A6C34878D82A}">
                    <a16:rowId xmlns:a16="http://schemas.microsoft.com/office/drawing/2014/main" val="10005"/>
                  </a:ext>
                </a:extLst>
              </a:tr>
              <a:tr h="671499">
                <a:tc>
                  <a:txBody>
                    <a:bodyPr/>
                    <a:lstStyle/>
                    <a:p>
                      <a:r>
                        <a:rPr kumimoji="1" lang="ja-JP" altLang="en-US" sz="11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各階トイレ</a:t>
                      </a:r>
                      <a:endParaRPr kumimoji="1" lang="ja-JP" altLang="en-US" sz="11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ほっとしたひととき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35" marB="45735" anchor="ctr"/>
                </a:tc>
                <a:tc>
                  <a:txBody>
                    <a:bodyPr/>
                    <a:lstStyle/>
                    <a:p>
                      <a:r>
                        <a:rPr kumimoji="1" lang="ja-JP" altLang="en-US"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rPr>
                        <a:t>次世代トイレ空間＋ エレクトロニカ ＝ 東京トイレトロニカ</a:t>
                      </a:r>
                      <a:endParaRPr kumimoji="1" lang="en-US" altLang="ja-JP" sz="1000" b="1" i="0" u="none" strike="noStrike" cap="none" normalizeH="0" baseline="0" dirty="0" smtClean="0">
                        <a:ln>
                          <a:noFill/>
                        </a:ln>
                        <a:solidFill>
                          <a:srgbClr val="A50021"/>
                        </a:solidFill>
                        <a:effectLst/>
                        <a:latin typeface="Meiryo UI" panose="020B0604030504040204" pitchFamily="50" charset="-128"/>
                        <a:ea typeface="Meiryo UI" panose="020B0604030504040204" pitchFamily="50" charset="-128"/>
                        <a:cs typeface="Meiryo UI" panose="020B0604030504040204" pitchFamily="50" charset="-128"/>
                        <a:sym typeface="Arial" pitchFamily="34" charset="0"/>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世界にテクノロジーを誇る我が国の、次世代をゆくトイレ空間。テクノロジーを感じさせつつも、気持ちが落ち着く</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です。マスキング効果も期待でき、お客様に快適にお過ごし頂けます。</a:t>
                      </a:r>
                    </a:p>
                  </a:txBody>
                  <a:tcPr marL="91455" marR="91455" marT="45735" marB="45735" anchor="ctr"/>
                </a:tc>
                <a:extLst>
                  <a:ext uri="{0D108BD9-81ED-4DB2-BD59-A6C34878D82A}">
                    <a16:rowId xmlns:a16="http://schemas.microsoft.com/office/drawing/2014/main" val="10006"/>
                  </a:ext>
                </a:extLst>
              </a:tr>
            </a:tbl>
          </a:graphicData>
        </a:graphic>
      </p:graphicFrame>
      <p:pic>
        <p:nvPicPr>
          <p:cNvPr id="13" name="Picture 1"/>
          <p:cNvPicPr>
            <a:picLocks noChangeArrowheads="1"/>
          </p:cNvPicPr>
          <p:nvPr/>
        </p:nvPicPr>
        <p:blipFill>
          <a:blip r:embed="rId2" cstate="email">
            <a:clrChange>
              <a:clrFrom>
                <a:srgbClr val="5CB6F6"/>
              </a:clrFrom>
              <a:clrTo>
                <a:srgbClr val="5CB6F6">
                  <a:alpha val="0"/>
                </a:srgbClr>
              </a:clrTo>
            </a:clrChange>
            <a:extLst>
              <a:ext uri="{28A0092B-C50C-407E-A947-70E740481C1C}">
                <a14:useLocalDpi xmlns:a14="http://schemas.microsoft.com/office/drawing/2010/main"/>
              </a:ext>
            </a:extLst>
          </a:blip>
          <a:srcRect/>
          <a:stretch>
            <a:fillRect/>
          </a:stretch>
        </p:blipFill>
        <p:spPr bwMode="auto">
          <a:xfrm>
            <a:off x="2343867" y="2592224"/>
            <a:ext cx="1356359" cy="5889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0" name="スライド番号プレースホルダー 9"/>
          <p:cNvSpPr>
            <a:spLocks noGrp="1"/>
          </p:cNvSpPr>
          <p:nvPr>
            <p:ph type="sldNum" sz="quarter" idx="10"/>
          </p:nvPr>
        </p:nvSpPr>
        <p:spPr>
          <a:xfrm>
            <a:off x="4433888" y="6600825"/>
            <a:ext cx="330200" cy="133350"/>
          </a:xfrm>
        </p:spPr>
        <p:txBody>
          <a:bodyPr/>
          <a:lstStyle/>
          <a:p>
            <a:pPr algn="ctr">
              <a:defRPr/>
            </a:pPr>
            <a:r>
              <a:rPr lang="en-US" altLang="ja-JP" dirty="0"/>
              <a:t>7</a:t>
            </a:r>
          </a:p>
        </p:txBody>
      </p:sp>
      <p:sp>
        <p:nvSpPr>
          <p:cNvPr id="6" name="タイトル 1"/>
          <p:cNvSpPr>
            <a:spLocks noGrp="1"/>
          </p:cNvSpPr>
          <p:nvPr>
            <p:ph type="title"/>
          </p:nvPr>
        </p:nvSpPr>
        <p:spPr>
          <a:xfrm>
            <a:off x="497566" y="190369"/>
            <a:ext cx="8145462" cy="279400"/>
          </a:xfrm>
        </p:spPr>
        <p:txBody>
          <a:bodyPr/>
          <a:lstStyle/>
          <a:p>
            <a:pPr>
              <a:defRPr/>
            </a:pPr>
            <a:r>
              <a:rPr lang="en-US" altLang="ja-JP" dirty="0">
                <a:latin typeface="Meiryo UI" pitchFamily="50" charset="-128"/>
                <a:ea typeface="Meiryo UI" pitchFamily="50" charset="-128"/>
                <a:cs typeface="Meiryo UI" pitchFamily="50" charset="-128"/>
              </a:rPr>
              <a:t>Plan.1</a:t>
            </a:r>
            <a:r>
              <a:rPr lang="ja-JP" altLang="en-US" dirty="0">
                <a:latin typeface="Meiryo UI" pitchFamily="50" charset="-128"/>
                <a:ea typeface="Meiryo UI" pitchFamily="50" charset="-128"/>
                <a:cs typeface="Meiryo UI" pitchFamily="50" charset="-128"/>
              </a:rPr>
              <a:t> </a:t>
            </a:r>
            <a:r>
              <a:rPr lang="en-US" altLang="ja-JP" dirty="0">
                <a:latin typeface="Meiryo UI" pitchFamily="50" charset="-128"/>
                <a:ea typeface="Meiryo UI" pitchFamily="50" charset="-128"/>
                <a:cs typeface="Meiryo UI" pitchFamily="50" charset="-128"/>
              </a:rPr>
              <a:t>USEN</a:t>
            </a:r>
            <a:r>
              <a:rPr lang="ja-JP" altLang="en-US" dirty="0">
                <a:latin typeface="Meiryo UI" pitchFamily="50" charset="-128"/>
                <a:ea typeface="Meiryo UI" pitchFamily="50" charset="-128"/>
                <a:cs typeface="Meiryo UI" pitchFamily="50" charset="-128"/>
              </a:rPr>
              <a:t>スタッフによる選曲について　導入</a:t>
            </a:r>
            <a:r>
              <a:rPr lang="ja-JP" altLang="en-US" dirty="0" smtClean="0">
                <a:latin typeface="Meiryo UI" pitchFamily="50" charset="-128"/>
                <a:ea typeface="Meiryo UI" pitchFamily="50" charset="-128"/>
                <a:cs typeface="Meiryo UI" pitchFamily="50" charset="-128"/>
              </a:rPr>
              <a:t>事例</a:t>
            </a:r>
            <a:r>
              <a:rPr lang="en-US" altLang="ja-JP" dirty="0" smtClean="0">
                <a:latin typeface="Meiryo UI" pitchFamily="50" charset="-128"/>
                <a:ea typeface="Meiryo UI" pitchFamily="50" charset="-128"/>
                <a:cs typeface="Meiryo UI" pitchFamily="50" charset="-128"/>
              </a:rPr>
              <a:t>2/2</a:t>
            </a:r>
            <a:endParaRPr lang="ja-JP" altLang="en-US" dirty="0">
              <a:latin typeface="Meiryo UI" pitchFamily="50" charset="-128"/>
              <a:ea typeface="Meiryo UI" pitchFamily="50" charset="-128"/>
              <a:cs typeface="Meiryo UI" pitchFamily="50" charset="-128"/>
            </a:endParaRPr>
          </a:p>
        </p:txBody>
      </p:sp>
      <p:sp>
        <p:nvSpPr>
          <p:cNvPr id="7" name="正方形/長方形 6"/>
          <p:cNvSpPr/>
          <p:nvPr/>
        </p:nvSpPr>
        <p:spPr>
          <a:xfrm>
            <a:off x="152998" y="727456"/>
            <a:ext cx="4280890" cy="338554"/>
          </a:xfrm>
          <a:prstGeom prst="rect">
            <a:avLst/>
          </a:prstGeom>
        </p:spPr>
        <p:txBody>
          <a:bodyPr wrap="square">
            <a:spAutoFit/>
          </a:bodyPr>
          <a:lstStyle/>
          <a:p>
            <a:pPr>
              <a:defRPr/>
            </a:pPr>
            <a:r>
              <a:rPr lang="ja-JP" altLang="en-US" sz="1600" b="1" u="sng" kern="0" dirty="0" smtClean="0">
                <a:solidFill>
                  <a:schemeClr val="tx1">
                    <a:lumMod val="75000"/>
                    <a:lumOff val="25000"/>
                  </a:schemeClr>
                </a:solidFill>
                <a:latin typeface="Meiryo UI" pitchFamily="50" charset="-128"/>
                <a:ea typeface="Meiryo UI" pitchFamily="50" charset="-128"/>
                <a:cs typeface="Meiryo UI" pitchFamily="50" charset="-128"/>
              </a:rPr>
              <a:t>事例</a:t>
            </a:r>
            <a:r>
              <a:rPr lang="en-US" altLang="ja-JP" sz="1600" b="1" u="sng" kern="0" dirty="0">
                <a:solidFill>
                  <a:schemeClr val="tx1">
                    <a:lumMod val="75000"/>
                    <a:lumOff val="25000"/>
                  </a:schemeClr>
                </a:solidFill>
                <a:latin typeface="Meiryo UI" pitchFamily="50" charset="-128"/>
                <a:ea typeface="Meiryo UI" pitchFamily="50" charset="-128"/>
                <a:cs typeface="Meiryo UI" pitchFamily="50" charset="-128"/>
              </a:rPr>
              <a:t>2</a:t>
            </a:r>
            <a:r>
              <a:rPr lang="ja-JP" altLang="en-US" sz="1600" b="1" u="sng" kern="0" dirty="0">
                <a:solidFill>
                  <a:schemeClr val="tx1">
                    <a:lumMod val="75000"/>
                    <a:lumOff val="25000"/>
                  </a:schemeClr>
                </a:solidFill>
                <a:latin typeface="Meiryo UI" pitchFamily="50" charset="-128"/>
                <a:ea typeface="Meiryo UI" pitchFamily="50" charset="-128"/>
                <a:cs typeface="Meiryo UI" pitchFamily="50" charset="-128"/>
              </a:rPr>
              <a:t> 　東武スカイツリー株式会社 様</a:t>
            </a:r>
          </a:p>
        </p:txBody>
      </p:sp>
      <p:pic>
        <p:nvPicPr>
          <p:cNvPr id="1027" name="Picture 3" descr="\\fs\個人\ak-seto\#企画書系\東京スカイツリー\東京スカイツリー画像\Tokyo skytree exterior_50010-005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998" y="2273642"/>
            <a:ext cx="2006776" cy="3772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email">
            <a:clrChange>
              <a:clrFrom>
                <a:srgbClr val="5CB6F6"/>
              </a:clrFrom>
              <a:clrTo>
                <a:srgbClr val="5CB6F6">
                  <a:alpha val="0"/>
                </a:srgbClr>
              </a:clrTo>
            </a:clrChange>
            <a:extLst>
              <a:ext uri="{28A0092B-C50C-407E-A947-70E740481C1C}">
                <a14:useLocalDpi xmlns:a14="http://schemas.microsoft.com/office/drawing/2010/main"/>
              </a:ext>
            </a:extLst>
          </a:blip>
          <a:srcRect/>
          <a:stretch>
            <a:fillRect/>
          </a:stretch>
        </p:blipFill>
        <p:spPr bwMode="auto">
          <a:xfrm>
            <a:off x="2349984" y="3308454"/>
            <a:ext cx="1374954" cy="5940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
          <p:cNvPicPr>
            <a:picLocks noChangeAspect="1" noChangeArrowheads="1"/>
          </p:cNvPicPr>
          <p:nvPr/>
        </p:nvPicPr>
        <p:blipFill>
          <a:blip r:embed="rId5" cstate="email">
            <a:clrChange>
              <a:clrFrom>
                <a:srgbClr val="5CB6F6"/>
              </a:clrFrom>
              <a:clrTo>
                <a:srgbClr val="5CB6F6">
                  <a:alpha val="0"/>
                </a:srgbClr>
              </a:clrTo>
            </a:clrChange>
            <a:extLst>
              <a:ext uri="{28A0092B-C50C-407E-A947-70E740481C1C}">
                <a14:useLocalDpi xmlns:a14="http://schemas.microsoft.com/office/drawing/2010/main"/>
              </a:ext>
            </a:extLst>
          </a:blip>
          <a:srcRect/>
          <a:stretch>
            <a:fillRect/>
          </a:stretch>
        </p:blipFill>
        <p:spPr bwMode="auto">
          <a:xfrm>
            <a:off x="2343867" y="1906256"/>
            <a:ext cx="1356359" cy="59213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66" descr="024_iwasaki_2_640"/>
          <p:cNvPicPr>
            <a:picLocks noChangeAspect="1" noChangeArrowheads="1"/>
          </p:cNvPicPr>
          <p:nvPr/>
        </p:nvPicPr>
        <p:blipFill>
          <a:blip r:embed="rId6" cstate="email">
            <a:clrChange>
              <a:clrFrom>
                <a:srgbClr val="5CB6F6"/>
              </a:clrFrom>
              <a:clrTo>
                <a:srgbClr val="5CB6F6">
                  <a:alpha val="0"/>
                </a:srgbClr>
              </a:clrTo>
            </a:clrChange>
            <a:lum bright="24000"/>
            <a:extLst>
              <a:ext uri="{28A0092B-C50C-407E-A947-70E740481C1C}">
                <a14:useLocalDpi xmlns:a14="http://schemas.microsoft.com/office/drawing/2010/main"/>
              </a:ext>
            </a:extLst>
          </a:blip>
          <a:srcRect/>
          <a:stretch>
            <a:fillRect/>
          </a:stretch>
        </p:blipFill>
        <p:spPr bwMode="auto">
          <a:xfrm>
            <a:off x="2368580" y="5589158"/>
            <a:ext cx="1356359" cy="5429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9"/>
          <p:cNvPicPr>
            <a:picLocks noChangeAspect="1"/>
          </p:cNvPicPr>
          <p:nvPr/>
        </p:nvPicPr>
        <p:blipFill>
          <a:blip r:embed="rId7" cstate="email">
            <a:clrChange>
              <a:clrFrom>
                <a:srgbClr val="5CB6F6"/>
              </a:clrFrom>
              <a:clrTo>
                <a:srgbClr val="5CB6F6">
                  <a:alpha val="0"/>
                </a:srgbClr>
              </a:clrTo>
            </a:clrChange>
            <a:extLst>
              <a:ext uri="{28A0092B-C50C-407E-A947-70E740481C1C}">
                <a14:useLocalDpi xmlns:a14="http://schemas.microsoft.com/office/drawing/2010/main"/>
              </a:ext>
            </a:extLst>
          </a:blip>
          <a:srcRect l="5475" t="11650" r="5475" b="12759"/>
          <a:stretch>
            <a:fillRect/>
          </a:stretch>
        </p:blipFill>
        <p:spPr bwMode="auto">
          <a:xfrm>
            <a:off x="2368577" y="4877082"/>
            <a:ext cx="1331646" cy="594000"/>
          </a:xfrm>
          <a:prstGeom prst="rect">
            <a:avLst/>
          </a:prstGeom>
          <a:noFill/>
          <a:ln w="12700">
            <a:no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8"/>
          <p:cNvPicPr>
            <a:picLocks noChangeAspect="1"/>
          </p:cNvPicPr>
          <p:nvPr/>
        </p:nvPicPr>
        <p:blipFill>
          <a:blip r:embed="rId8" cstate="email">
            <a:clrChange>
              <a:clrFrom>
                <a:srgbClr val="5CB6F6"/>
              </a:clrFrom>
              <a:clrTo>
                <a:srgbClr val="5CB6F6">
                  <a:alpha val="0"/>
                </a:srgbClr>
              </a:clrTo>
            </a:clrChange>
            <a:extLst>
              <a:ext uri="{28A0092B-C50C-407E-A947-70E740481C1C}">
                <a14:useLocalDpi xmlns:a14="http://schemas.microsoft.com/office/drawing/2010/main"/>
              </a:ext>
            </a:extLst>
          </a:blip>
          <a:srcRect/>
          <a:stretch>
            <a:fillRect/>
          </a:stretch>
        </p:blipFill>
        <p:spPr bwMode="auto">
          <a:xfrm>
            <a:off x="2362341" y="4071293"/>
            <a:ext cx="1374954" cy="594000"/>
          </a:xfrm>
          <a:prstGeom prst="rect">
            <a:avLst/>
          </a:prstGeom>
          <a:noFill/>
          <a:ln w="12700">
            <a:no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52514" y="1094013"/>
            <a:ext cx="8313694" cy="338554"/>
          </a:xfrm>
          <a:prstGeom prst="rect">
            <a:avLst/>
          </a:prstGeom>
        </p:spPr>
        <p:txBody>
          <a:bodyPr wrap="square">
            <a:spAutoFit/>
          </a:bodyP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各フロアのコンセプトに合わせ企画した、特別な選曲が東京スカイツリーに採用</a:t>
            </a: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されて</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スライド番号プレースホルダー 2"/>
          <p:cNvSpPr txBox="1">
            <a:spLocks/>
          </p:cNvSpPr>
          <p:nvPr/>
        </p:nvSpPr>
        <p:spPr bwMode="auto">
          <a:xfrm>
            <a:off x="8608303" y="6715123"/>
            <a:ext cx="520701"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r" rtl="0" fontAlgn="base">
              <a:spcBef>
                <a:spcPct val="0"/>
              </a:spcBef>
              <a:spcAft>
                <a:spcPct val="0"/>
              </a:spcAft>
              <a:defRPr kumimoji="1" sz="1000" b="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000" kern="1200">
                <a:solidFill>
                  <a:schemeClr val="tx1"/>
                </a:solidFill>
                <a:latin typeface="Times New Roman" pitchFamily="18" charset="0"/>
                <a:ea typeface="ＭＳ Ｐゴシック" pitchFamily="50" charset="-128"/>
                <a:cs typeface="+mn-cs"/>
              </a:defRPr>
            </a:lvl9pPr>
          </a:lstStyle>
          <a:p>
            <a:pPr>
              <a:defRPr/>
            </a:pPr>
            <a:fld id="{9AFBE284-16DE-430E-96E9-C22DFA9000FA}" type="slidenum">
              <a:rPr lang="en-US" altLang="ja-JP" smtClean="0"/>
              <a:t>5</a:t>
            </a:fld>
            <a:endParaRPr lang="en-US" altLang="ja-JP" dirty="0"/>
          </a:p>
        </p:txBody>
      </p:sp>
    </p:spTree>
    <p:extLst>
      <p:ext uri="{BB962C8B-B14F-4D97-AF65-F5344CB8AC3E}">
        <p14:creationId xmlns:p14="http://schemas.microsoft.com/office/powerpoint/2010/main" val="174237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smtClean="0">
                <a:latin typeface="Meiryo UI" pitchFamily="50" charset="-128"/>
                <a:ea typeface="Meiryo UI" pitchFamily="50" charset="-128"/>
                <a:cs typeface="Meiryo UI" pitchFamily="50" charset="-128"/>
              </a:rPr>
              <a:t>Plan.2</a:t>
            </a:r>
            <a:r>
              <a:rPr lang="ja-JP" altLang="en-US" dirty="0" smtClean="0">
                <a:latin typeface="Meiryo UI" pitchFamily="50" charset="-128"/>
                <a:ea typeface="Meiryo UI" pitchFamily="50" charset="-128"/>
                <a:cs typeface="Meiryo UI" pitchFamily="50" charset="-128"/>
              </a:rPr>
              <a:t>　コラボレーション</a:t>
            </a:r>
            <a:r>
              <a:rPr lang="ja-JP" altLang="en-US" dirty="0">
                <a:latin typeface="Meiryo UI" pitchFamily="50" charset="-128"/>
                <a:ea typeface="Meiryo UI" pitchFamily="50" charset="-128"/>
                <a:cs typeface="Meiryo UI" pitchFamily="50" charset="-128"/>
              </a:rPr>
              <a:t>に</a:t>
            </a:r>
            <a:r>
              <a:rPr lang="ja-JP" altLang="en-US" dirty="0" smtClean="0">
                <a:latin typeface="Meiryo UI" pitchFamily="50" charset="-128"/>
                <a:ea typeface="Meiryo UI" pitchFamily="50" charset="-128"/>
                <a:cs typeface="Meiryo UI" pitchFamily="50" charset="-128"/>
              </a:rPr>
              <a:t>ついて　</a:t>
            </a:r>
            <a:r>
              <a:rPr lang="en-US" altLang="ja-JP" dirty="0" smtClean="0">
                <a:latin typeface="Meiryo UI" pitchFamily="50" charset="-128"/>
                <a:ea typeface="Meiryo UI" pitchFamily="50" charset="-128"/>
                <a:cs typeface="Meiryo UI" pitchFamily="50" charset="-128"/>
              </a:rPr>
              <a:t>1/3</a:t>
            </a:r>
            <a:endParaRPr lang="ja-JP" altLang="en-US" dirty="0">
              <a:latin typeface="Meiryo UI" pitchFamily="50" charset="-128"/>
              <a:ea typeface="Meiryo UI" pitchFamily="50" charset="-128"/>
              <a:cs typeface="Meiryo UI" pitchFamily="50" charset="-128"/>
            </a:endParaRPr>
          </a:p>
        </p:txBody>
      </p:sp>
      <p:sp>
        <p:nvSpPr>
          <p:cNvPr id="10" name="スライド番号プレースホルダー 9"/>
          <p:cNvSpPr>
            <a:spLocks noGrp="1"/>
          </p:cNvSpPr>
          <p:nvPr>
            <p:ph type="sldNum" sz="quarter" idx="10"/>
          </p:nvPr>
        </p:nvSpPr>
        <p:spPr/>
        <p:txBody>
          <a:bodyPr/>
          <a:lstStyle/>
          <a:p>
            <a:pPr>
              <a:defRPr/>
            </a:pPr>
            <a:fld id="{178435CD-1971-470C-99EA-CC7A7E06E937}" type="slidenum">
              <a:rPr lang="en-US" altLang="ja-JP" smtClean="0"/>
              <a:t>6</a:t>
            </a:fld>
            <a:endParaRPr lang="en-US" altLang="ja-JP" dirty="0"/>
          </a:p>
        </p:txBody>
      </p:sp>
      <p:sp>
        <p:nvSpPr>
          <p:cNvPr id="16" name="テキスト ボックス 8"/>
          <p:cNvSpPr txBox="1"/>
          <p:nvPr/>
        </p:nvSpPr>
        <p:spPr>
          <a:xfrm>
            <a:off x="222639" y="725047"/>
            <a:ext cx="7692480" cy="369332"/>
          </a:xfrm>
          <a:prstGeom prst="rect">
            <a:avLst/>
          </a:prstGeom>
          <a:noFill/>
        </p:spPr>
        <p:txBody>
          <a:bodyPr wrap="square" rtlCol="0">
            <a:spAutoFit/>
          </a:bodyPr>
          <a:lstStyle>
            <a:defPPr>
              <a:defRPr lang="en-US"/>
            </a:defPPr>
            <a:lvl1pPr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1pPr>
            <a:lvl2pPr marL="4572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2pPr>
            <a:lvl3pPr marL="9144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3pPr>
            <a:lvl4pPr marL="13716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4pPr>
            <a:lvl5pPr marL="18288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5pPr>
            <a:lvl6pPr marL="2286000" algn="l" defTabSz="914400" rtl="0" eaLnBrk="1" latinLnBrk="0" hangingPunct="1">
              <a:defRPr kern="1200">
                <a:solidFill>
                  <a:schemeClr val="tx1"/>
                </a:solidFill>
                <a:latin typeface="HGPｺﾞｼｯｸM" pitchFamily="50" charset="-128"/>
                <a:ea typeface="HGPｺﾞｼｯｸM" pitchFamily="50" charset="-128"/>
                <a:cs typeface="+mn-cs"/>
              </a:defRPr>
            </a:lvl6pPr>
            <a:lvl7pPr marL="2743200" algn="l" defTabSz="914400" rtl="0" eaLnBrk="1" latinLnBrk="0" hangingPunct="1">
              <a:defRPr kern="1200">
                <a:solidFill>
                  <a:schemeClr val="tx1"/>
                </a:solidFill>
                <a:latin typeface="HGPｺﾞｼｯｸM" pitchFamily="50" charset="-128"/>
                <a:ea typeface="HGPｺﾞｼｯｸM" pitchFamily="50" charset="-128"/>
                <a:cs typeface="+mn-cs"/>
              </a:defRPr>
            </a:lvl7pPr>
            <a:lvl8pPr marL="3200400" algn="l" defTabSz="914400" rtl="0" eaLnBrk="1" latinLnBrk="0" hangingPunct="1">
              <a:defRPr kern="1200">
                <a:solidFill>
                  <a:schemeClr val="tx1"/>
                </a:solidFill>
                <a:latin typeface="HGPｺﾞｼｯｸM" pitchFamily="50" charset="-128"/>
                <a:ea typeface="HGPｺﾞｼｯｸM" pitchFamily="50" charset="-128"/>
                <a:cs typeface="+mn-cs"/>
              </a:defRPr>
            </a:lvl8pPr>
            <a:lvl9pPr marL="3657600" algn="l" defTabSz="914400" rtl="0" eaLnBrk="1" latinLnBrk="0" hangingPunct="1">
              <a:defRPr kern="1200">
                <a:solidFill>
                  <a:schemeClr val="tx1"/>
                </a:solidFill>
                <a:latin typeface="HGPｺﾞｼｯｸM" pitchFamily="50" charset="-128"/>
                <a:ea typeface="HGPｺﾞｼｯｸM" pitchFamily="50" charset="-128"/>
                <a:cs typeface="+mn-cs"/>
              </a:defRPr>
            </a:lvl9pPr>
          </a:lstStyle>
          <a:p>
            <a:pPr algn="l"/>
            <a:r>
              <a:rPr lang="ja-JP" altLang="en-US" sz="1800" b="1" dirty="0">
                <a:latin typeface="Meiryo UI" pitchFamily="50" charset="-128"/>
                <a:ea typeface="Meiryo UI" pitchFamily="50" charset="-128"/>
                <a:cs typeface="Meiryo UI" pitchFamily="50" charset="-128"/>
              </a:rPr>
              <a:t>アーティストとして活躍する方々とのコラボレーション</a:t>
            </a:r>
          </a:p>
        </p:txBody>
      </p:sp>
      <p:sp>
        <p:nvSpPr>
          <p:cNvPr id="17" name="正方形/長方形 16"/>
          <p:cNvSpPr/>
          <p:nvPr/>
        </p:nvSpPr>
        <p:spPr>
          <a:xfrm>
            <a:off x="481914" y="1132005"/>
            <a:ext cx="8629765" cy="584775"/>
          </a:xfrm>
          <a:prstGeom prst="rect">
            <a:avLst/>
          </a:prstGeom>
        </p:spPr>
        <p:txBody>
          <a:bodyPr wrap="square">
            <a:spAutoFit/>
          </a:bodyPr>
          <a:lstStyle/>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日々の生活の中で、メディア越しに良く耳にする音楽家をキャスティングする事により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、その人が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保有する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認知度、好感度を有効に活用でき、効果的なブランディングが期待できます。</a:t>
            </a:r>
          </a:p>
        </p:txBody>
      </p:sp>
      <p:pic>
        <p:nvPicPr>
          <p:cNvPr id="19" name="図 1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73620" y="3588736"/>
            <a:ext cx="1250772" cy="180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6849615" y="2728082"/>
            <a:ext cx="2153098" cy="2677656"/>
          </a:xfrm>
          <a:prstGeom prst="rect">
            <a:avLst/>
          </a:prstGeom>
        </p:spPr>
        <p:txBody>
          <a:bodyPr wrap="square">
            <a:spAutoFit/>
          </a:bodyPr>
          <a:lstStyle/>
          <a:p>
            <a:pPr algn="l"/>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ャスティングの際は、企画内容とタレントとのイメージ摺り合わせや、契約条件（放送期間や契約金額等）、その他諸調整が必要となります。またタレントによっては、他社様の販促展開に年間契約されている場合も有りますので、交渉が不可の場合も有ります。詳しくは弊社制作窓口までお問い合わせ下さい</a:t>
            </a:r>
          </a:p>
        </p:txBody>
      </p:sp>
      <p:sp>
        <p:nvSpPr>
          <p:cNvPr id="22" name="正方形/長方形 21"/>
          <p:cNvSpPr/>
          <p:nvPr/>
        </p:nvSpPr>
        <p:spPr bwMode="auto">
          <a:xfrm>
            <a:off x="6943011" y="2239804"/>
            <a:ext cx="1944216" cy="349702"/>
          </a:xfrm>
          <a:prstGeom prst="rect">
            <a:avLst/>
          </a:prstGeom>
          <a:solidFill>
            <a:srgbClr val="FF7C80"/>
          </a:solidFill>
          <a:ln>
            <a:noFill/>
          </a:ln>
          <a:effectLst/>
          <a:ex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endParaRPr kumimoji="0" lang="ja-JP" altLang="en-US" sz="1800" dirty="0">
              <a:latin typeface="HGPｺﾞｼｯｸM" pitchFamily="50" charset="-128"/>
              <a:ea typeface="HGPｺﾞｼｯｸM" pitchFamily="50" charset="-128"/>
            </a:endParaRPr>
          </a:p>
        </p:txBody>
      </p:sp>
      <p:sp>
        <p:nvSpPr>
          <p:cNvPr id="23" name="テキスト ボックス 22"/>
          <p:cNvSpPr txBox="1"/>
          <p:nvPr/>
        </p:nvSpPr>
        <p:spPr>
          <a:xfrm>
            <a:off x="7284825" y="2239804"/>
            <a:ext cx="1322798" cy="307777"/>
          </a:xfrm>
          <a:prstGeom prst="rect">
            <a:avLst/>
          </a:prstGeom>
          <a:noFill/>
        </p:spPr>
        <p:txBody>
          <a:bodyPr wrap="non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pic>
        <p:nvPicPr>
          <p:cNvPr id="24" name="図 2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94349" y="2303518"/>
            <a:ext cx="1551704" cy="15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94349" y="4025624"/>
            <a:ext cx="1343090" cy="13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3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73620" y="2291842"/>
            <a:ext cx="1492768" cy="119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84100" y="2286960"/>
            <a:ext cx="1878707" cy="119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http://image.eiga.k-img.com/images/person/74074/300x.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84100" y="3595504"/>
            <a:ext cx="1733115" cy="173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0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latin typeface="Meiryo UI" pitchFamily="50" charset="-128"/>
                <a:ea typeface="Meiryo UI" pitchFamily="50" charset="-128"/>
                <a:cs typeface="Meiryo UI" pitchFamily="50" charset="-128"/>
              </a:rPr>
              <a:t>Plan.2</a:t>
            </a:r>
            <a:r>
              <a:rPr lang="ja-JP" altLang="en-US" dirty="0">
                <a:latin typeface="Meiryo UI" pitchFamily="50" charset="-128"/>
                <a:ea typeface="Meiryo UI" pitchFamily="50" charset="-128"/>
                <a:cs typeface="Meiryo UI" pitchFamily="50" charset="-128"/>
              </a:rPr>
              <a:t>　コラボレーションについて　</a:t>
            </a:r>
            <a:r>
              <a:rPr lang="en-US" altLang="ja-JP" dirty="0" smtClean="0">
                <a:latin typeface="Meiryo UI" pitchFamily="50" charset="-128"/>
                <a:ea typeface="Meiryo UI" pitchFamily="50" charset="-128"/>
                <a:cs typeface="Meiryo UI" pitchFamily="50" charset="-128"/>
              </a:rPr>
              <a:t>2/3</a:t>
            </a:r>
            <a:endParaRPr lang="ja-JP" altLang="en-US" dirty="0">
              <a:latin typeface="Meiryo UI" pitchFamily="50" charset="-128"/>
              <a:ea typeface="Meiryo UI" pitchFamily="50" charset="-128"/>
              <a:cs typeface="Meiryo UI" pitchFamily="50" charset="-128"/>
            </a:endParaRPr>
          </a:p>
        </p:txBody>
      </p:sp>
      <p:sp>
        <p:nvSpPr>
          <p:cNvPr id="10" name="スライド番号プレースホルダー 9"/>
          <p:cNvSpPr>
            <a:spLocks noGrp="1"/>
          </p:cNvSpPr>
          <p:nvPr>
            <p:ph type="sldNum" sz="quarter" idx="10"/>
          </p:nvPr>
        </p:nvSpPr>
        <p:spPr/>
        <p:txBody>
          <a:bodyPr/>
          <a:lstStyle/>
          <a:p>
            <a:pPr>
              <a:defRPr/>
            </a:pPr>
            <a:fld id="{2CB7BA2E-F373-499B-B5DC-FF850612E4BE}" type="slidenum">
              <a:rPr lang="en-US" altLang="ja-JP" smtClean="0"/>
              <a:t>7</a:t>
            </a:fld>
            <a:endParaRPr lang="en-US" altLang="ja-JP" dirty="0"/>
          </a:p>
        </p:txBody>
      </p:sp>
      <p:sp>
        <p:nvSpPr>
          <p:cNvPr id="4" name="テキスト ボックス 8"/>
          <p:cNvSpPr txBox="1"/>
          <p:nvPr/>
        </p:nvSpPr>
        <p:spPr>
          <a:xfrm>
            <a:off x="253744" y="758966"/>
            <a:ext cx="7692480" cy="369332"/>
          </a:xfrm>
          <a:prstGeom prst="rect">
            <a:avLst/>
          </a:prstGeom>
          <a:noFill/>
        </p:spPr>
        <p:txBody>
          <a:bodyPr wrap="square" rtlCol="0">
            <a:spAutoFit/>
          </a:bodyPr>
          <a:lstStyle>
            <a:defPPr>
              <a:defRPr lang="en-US"/>
            </a:defPPr>
            <a:lvl1pPr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1pPr>
            <a:lvl2pPr marL="4572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2pPr>
            <a:lvl3pPr marL="9144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3pPr>
            <a:lvl4pPr marL="13716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4pPr>
            <a:lvl5pPr marL="18288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5pPr>
            <a:lvl6pPr marL="2286000" algn="l" defTabSz="914400" rtl="0" eaLnBrk="1" latinLnBrk="0" hangingPunct="1">
              <a:defRPr kern="1200">
                <a:solidFill>
                  <a:schemeClr val="tx1"/>
                </a:solidFill>
                <a:latin typeface="HGPｺﾞｼｯｸM" pitchFamily="50" charset="-128"/>
                <a:ea typeface="HGPｺﾞｼｯｸM" pitchFamily="50" charset="-128"/>
                <a:cs typeface="+mn-cs"/>
              </a:defRPr>
            </a:lvl6pPr>
            <a:lvl7pPr marL="2743200" algn="l" defTabSz="914400" rtl="0" eaLnBrk="1" latinLnBrk="0" hangingPunct="1">
              <a:defRPr kern="1200">
                <a:solidFill>
                  <a:schemeClr val="tx1"/>
                </a:solidFill>
                <a:latin typeface="HGPｺﾞｼｯｸM" pitchFamily="50" charset="-128"/>
                <a:ea typeface="HGPｺﾞｼｯｸM" pitchFamily="50" charset="-128"/>
                <a:cs typeface="+mn-cs"/>
              </a:defRPr>
            </a:lvl7pPr>
            <a:lvl8pPr marL="3200400" algn="l" defTabSz="914400" rtl="0" eaLnBrk="1" latinLnBrk="0" hangingPunct="1">
              <a:defRPr kern="1200">
                <a:solidFill>
                  <a:schemeClr val="tx1"/>
                </a:solidFill>
                <a:latin typeface="HGPｺﾞｼｯｸM" pitchFamily="50" charset="-128"/>
                <a:ea typeface="HGPｺﾞｼｯｸM" pitchFamily="50" charset="-128"/>
                <a:cs typeface="+mn-cs"/>
              </a:defRPr>
            </a:lvl8pPr>
            <a:lvl9pPr marL="3657600" algn="l" defTabSz="914400" rtl="0" eaLnBrk="1" latinLnBrk="0" hangingPunct="1">
              <a:defRPr kern="1200">
                <a:solidFill>
                  <a:schemeClr val="tx1"/>
                </a:solidFill>
                <a:latin typeface="HGPｺﾞｼｯｸM" pitchFamily="50" charset="-128"/>
                <a:ea typeface="HGPｺﾞｼｯｸM" pitchFamily="50" charset="-128"/>
                <a:cs typeface="+mn-cs"/>
              </a:defRPr>
            </a:lvl9pPr>
          </a:lstStyle>
          <a:p>
            <a:pPr algn="l"/>
            <a:r>
              <a:rPr lang="ja-JP" altLang="en-US" sz="1800" b="1" dirty="0">
                <a:latin typeface="Meiryo UI" pitchFamily="50" charset="-128"/>
                <a:ea typeface="Meiryo UI" pitchFamily="50" charset="-128"/>
                <a:cs typeface="Meiryo UI" pitchFamily="50" charset="-128"/>
              </a:rPr>
              <a:t>選曲家として活躍する方々とのコラボレーション</a:t>
            </a:r>
          </a:p>
        </p:txBody>
      </p:sp>
      <p:sp>
        <p:nvSpPr>
          <p:cNvPr id="5" name="正方形/長方形 4"/>
          <p:cNvSpPr/>
          <p:nvPr/>
        </p:nvSpPr>
        <p:spPr>
          <a:xfrm>
            <a:off x="464808" y="1189902"/>
            <a:ext cx="8348602" cy="584775"/>
          </a:xfrm>
          <a:prstGeom prst="rect">
            <a:avLst/>
          </a:prstGeom>
        </p:spPr>
        <p:txBody>
          <a:bodyPr wrap="square">
            <a:spAutoFit/>
          </a:bodyPr>
          <a:lstStyle/>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音楽に精通している選曲家をキャスティングする事で、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こだわりが感じる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｣BGM</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演出が期待できます。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また、それぞれの方が持つ知名度を有効活用する事により、効果的なブランディングが期待できます。</a:t>
            </a:r>
          </a:p>
        </p:txBody>
      </p:sp>
      <p:sp>
        <p:nvSpPr>
          <p:cNvPr id="7" name="正方形/長方形 6"/>
          <p:cNvSpPr/>
          <p:nvPr/>
        </p:nvSpPr>
        <p:spPr>
          <a:xfrm>
            <a:off x="6849615" y="2728079"/>
            <a:ext cx="2153098" cy="2246769"/>
          </a:xfrm>
          <a:prstGeom prst="rect">
            <a:avLst/>
          </a:prstGeom>
        </p:spPr>
        <p:txBody>
          <a:bodyPr wrap="square">
            <a:spAutoFit/>
          </a:bodyPr>
          <a:lstStyle/>
          <a:p>
            <a:pPr algn="l"/>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ーティストとは違い、音楽家は「選曲」のプロフェッショナルです。音楽の知識が豊富であり、発想の幅が広く、様々な空間の演出に柔軟に対応する事が可能です。商品や空間演出について、より分かりやすく訴求したい場合等、特に起用を検討される事をおすすめします。</a:t>
            </a:r>
          </a:p>
        </p:txBody>
      </p:sp>
      <p:sp>
        <p:nvSpPr>
          <p:cNvPr id="8" name="正方形/長方形 7"/>
          <p:cNvSpPr/>
          <p:nvPr/>
        </p:nvSpPr>
        <p:spPr bwMode="auto">
          <a:xfrm>
            <a:off x="6974116" y="2201586"/>
            <a:ext cx="1944216" cy="349702"/>
          </a:xfrm>
          <a:prstGeom prst="rect">
            <a:avLst/>
          </a:prstGeom>
          <a:solidFill>
            <a:srgbClr val="FF7C80"/>
          </a:solidFill>
          <a:ln>
            <a:noFill/>
          </a:ln>
          <a:effectLst/>
          <a:ex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endParaRPr kumimoji="0" lang="ja-JP" altLang="en-US" sz="1800" dirty="0">
              <a:latin typeface="HGPｺﾞｼｯｸM" pitchFamily="50" charset="-128"/>
              <a:ea typeface="HGPｺﾞｼｯｸM" pitchFamily="50" charset="-128"/>
            </a:endParaRPr>
          </a:p>
        </p:txBody>
      </p:sp>
      <p:sp>
        <p:nvSpPr>
          <p:cNvPr id="9" name="テキスト ボックス 8"/>
          <p:cNvSpPr txBox="1"/>
          <p:nvPr/>
        </p:nvSpPr>
        <p:spPr>
          <a:xfrm>
            <a:off x="7284825" y="2239804"/>
            <a:ext cx="1322798" cy="307777"/>
          </a:xfrm>
          <a:prstGeom prst="rect">
            <a:avLst/>
          </a:prstGeom>
          <a:noFill/>
        </p:spPr>
        <p:txBody>
          <a:bodyPr wrap="non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pic>
        <p:nvPicPr>
          <p:cNvPr id="11" name="図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9424" y="2289707"/>
            <a:ext cx="1412677" cy="150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085" y="4110103"/>
            <a:ext cx="1176087" cy="11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21503" y="4269270"/>
            <a:ext cx="1160856" cy="17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userserve-ak.last.fm/serve/_/52105573/DJ%2BKaori%2BS%2BINMIX%2BVI.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8871" y="2289707"/>
            <a:ext cx="1459880" cy="182039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7432" y="4771026"/>
            <a:ext cx="1209631" cy="122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61711" y="2352486"/>
            <a:ext cx="1211177" cy="121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google.co.jp/url?sa=i&amp;source=images&amp;cd=&amp;docid=suGxlxdK0fXEyM&amp;tbnid=-GUHKUG3W4rkcM:&amp;ved=0CAUQjBw&amp;url=http%3A%2F%2Flivedoor.blogimg.jp%2Fwarter%2Fimgs%2F5%2F2%2F5249004d.jpg&amp;ei=9ezxUtWTNMfAkgXN4oCABg&amp;psig=AFQjCNG-1XMFlVfY2a94iJ_5W7etNEZ2dw&amp;ust=139167294994000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07225" y="2405693"/>
            <a:ext cx="1588479" cy="1058322"/>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5464159" y="4279868"/>
            <a:ext cx="1385456" cy="145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4014762" y="3609493"/>
            <a:ext cx="1316251" cy="182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84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latin typeface="Meiryo UI" pitchFamily="50" charset="-128"/>
                <a:ea typeface="Meiryo UI" pitchFamily="50" charset="-128"/>
                <a:cs typeface="Meiryo UI" pitchFamily="50" charset="-128"/>
              </a:rPr>
              <a:t>Plan.2</a:t>
            </a:r>
            <a:r>
              <a:rPr lang="ja-JP" altLang="en-US" dirty="0">
                <a:latin typeface="Meiryo UI" pitchFamily="50" charset="-128"/>
                <a:ea typeface="Meiryo UI" pitchFamily="50" charset="-128"/>
                <a:cs typeface="Meiryo UI" pitchFamily="50" charset="-128"/>
              </a:rPr>
              <a:t>　コラボレーションについて　</a:t>
            </a:r>
            <a:r>
              <a:rPr lang="en-US" altLang="ja-JP" dirty="0" smtClean="0">
                <a:latin typeface="Meiryo UI" pitchFamily="50" charset="-128"/>
                <a:ea typeface="Meiryo UI" pitchFamily="50" charset="-128"/>
                <a:cs typeface="Meiryo UI" pitchFamily="50" charset="-128"/>
              </a:rPr>
              <a:t>3/3</a:t>
            </a:r>
            <a:endParaRPr lang="ja-JP" altLang="en-US" dirty="0">
              <a:latin typeface="Meiryo UI" pitchFamily="50" charset="-128"/>
              <a:ea typeface="Meiryo UI" pitchFamily="50" charset="-128"/>
              <a:cs typeface="Meiryo UI" pitchFamily="50" charset="-128"/>
            </a:endParaRPr>
          </a:p>
        </p:txBody>
      </p:sp>
      <p:sp>
        <p:nvSpPr>
          <p:cNvPr id="10" name="スライド番号プレースホルダー 9"/>
          <p:cNvSpPr>
            <a:spLocks noGrp="1"/>
          </p:cNvSpPr>
          <p:nvPr>
            <p:ph type="sldNum" sz="quarter" idx="10"/>
          </p:nvPr>
        </p:nvSpPr>
        <p:spPr/>
        <p:txBody>
          <a:bodyPr/>
          <a:lstStyle/>
          <a:p>
            <a:pPr>
              <a:defRPr/>
            </a:pPr>
            <a:fld id="{824442CB-4F5D-47A7-80E2-1151CC075ED5}" type="slidenum">
              <a:rPr lang="en-US" altLang="ja-JP" smtClean="0"/>
              <a:t>8</a:t>
            </a:fld>
            <a:endParaRPr lang="en-US" altLang="ja-JP" dirty="0"/>
          </a:p>
        </p:txBody>
      </p:sp>
      <p:sp>
        <p:nvSpPr>
          <p:cNvPr id="21" name="テキスト ボックス 8"/>
          <p:cNvSpPr txBox="1"/>
          <p:nvPr/>
        </p:nvSpPr>
        <p:spPr>
          <a:xfrm>
            <a:off x="253744" y="783197"/>
            <a:ext cx="7692480" cy="369332"/>
          </a:xfrm>
          <a:prstGeom prst="rect">
            <a:avLst/>
          </a:prstGeom>
          <a:noFill/>
        </p:spPr>
        <p:txBody>
          <a:bodyPr wrap="square" rtlCol="0">
            <a:spAutoFit/>
          </a:bodyPr>
          <a:lstStyle>
            <a:defPPr>
              <a:defRPr lang="en-US"/>
            </a:defPPr>
            <a:lvl1pPr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1pPr>
            <a:lvl2pPr marL="4572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2pPr>
            <a:lvl3pPr marL="9144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3pPr>
            <a:lvl4pPr marL="13716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4pPr>
            <a:lvl5pPr marL="1828800" algn="ctr" rtl="0" eaLnBrk="0" fontAlgn="base" hangingPunct="0">
              <a:spcBef>
                <a:spcPct val="50000"/>
              </a:spcBef>
              <a:spcAft>
                <a:spcPct val="0"/>
              </a:spcAft>
              <a:defRPr kern="1200">
                <a:solidFill>
                  <a:schemeClr val="tx1"/>
                </a:solidFill>
                <a:latin typeface="HGPｺﾞｼｯｸM" pitchFamily="50" charset="-128"/>
                <a:ea typeface="HGPｺﾞｼｯｸM" pitchFamily="50" charset="-128"/>
                <a:cs typeface="+mn-cs"/>
              </a:defRPr>
            </a:lvl5pPr>
            <a:lvl6pPr marL="2286000" algn="l" defTabSz="914400" rtl="0" eaLnBrk="1" latinLnBrk="0" hangingPunct="1">
              <a:defRPr kern="1200">
                <a:solidFill>
                  <a:schemeClr val="tx1"/>
                </a:solidFill>
                <a:latin typeface="HGPｺﾞｼｯｸM" pitchFamily="50" charset="-128"/>
                <a:ea typeface="HGPｺﾞｼｯｸM" pitchFamily="50" charset="-128"/>
                <a:cs typeface="+mn-cs"/>
              </a:defRPr>
            </a:lvl6pPr>
            <a:lvl7pPr marL="2743200" algn="l" defTabSz="914400" rtl="0" eaLnBrk="1" latinLnBrk="0" hangingPunct="1">
              <a:defRPr kern="1200">
                <a:solidFill>
                  <a:schemeClr val="tx1"/>
                </a:solidFill>
                <a:latin typeface="HGPｺﾞｼｯｸM" pitchFamily="50" charset="-128"/>
                <a:ea typeface="HGPｺﾞｼｯｸM" pitchFamily="50" charset="-128"/>
                <a:cs typeface="+mn-cs"/>
              </a:defRPr>
            </a:lvl7pPr>
            <a:lvl8pPr marL="3200400" algn="l" defTabSz="914400" rtl="0" eaLnBrk="1" latinLnBrk="0" hangingPunct="1">
              <a:defRPr kern="1200">
                <a:solidFill>
                  <a:schemeClr val="tx1"/>
                </a:solidFill>
                <a:latin typeface="HGPｺﾞｼｯｸM" pitchFamily="50" charset="-128"/>
                <a:ea typeface="HGPｺﾞｼｯｸM" pitchFamily="50" charset="-128"/>
                <a:cs typeface="+mn-cs"/>
              </a:defRPr>
            </a:lvl8pPr>
            <a:lvl9pPr marL="3657600" algn="l" defTabSz="914400" rtl="0" eaLnBrk="1" latinLnBrk="0" hangingPunct="1">
              <a:defRPr kern="1200">
                <a:solidFill>
                  <a:schemeClr val="tx1"/>
                </a:solidFill>
                <a:latin typeface="HGPｺﾞｼｯｸM" pitchFamily="50" charset="-128"/>
                <a:ea typeface="HGPｺﾞｼｯｸM" pitchFamily="50" charset="-128"/>
                <a:cs typeface="+mn-cs"/>
              </a:defRPr>
            </a:lvl9pPr>
          </a:lstStyle>
          <a:p>
            <a:pPr algn="l"/>
            <a:r>
              <a:rPr lang="ja-JP" altLang="en-US" sz="1800" b="1" dirty="0">
                <a:latin typeface="Meiryo UI" pitchFamily="50" charset="-128"/>
                <a:ea typeface="Meiryo UI" pitchFamily="50" charset="-128"/>
                <a:cs typeface="Meiryo UI" pitchFamily="50" charset="-128"/>
              </a:rPr>
              <a:t>第一線のブランド／企業とのコラボレーション</a:t>
            </a:r>
          </a:p>
        </p:txBody>
      </p:sp>
      <p:sp>
        <p:nvSpPr>
          <p:cNvPr id="25" name="正方形/長方形 24"/>
          <p:cNvSpPr/>
          <p:nvPr/>
        </p:nvSpPr>
        <p:spPr>
          <a:xfrm>
            <a:off x="398711" y="1132005"/>
            <a:ext cx="9132639" cy="584775"/>
          </a:xfrm>
          <a:prstGeom prst="rect">
            <a:avLst/>
          </a:prstGeom>
        </p:spPr>
        <p:txBody>
          <a:bodyPr wrap="square">
            <a:spAutoFit/>
          </a:bodyPr>
          <a:lstStyle/>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各地域で人気のある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FM</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や、話題のショップ等、名前を聞いただけで「あっ！」と脳裏にビジュアル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イメージが描かれるインパクト抜群です。認知効果と共に、企業と組んだ販促プラン等も期待できます。 </a:t>
            </a:r>
          </a:p>
        </p:txBody>
      </p:sp>
      <p:sp>
        <p:nvSpPr>
          <p:cNvPr id="27" name="正方形/長方形 26"/>
          <p:cNvSpPr/>
          <p:nvPr/>
        </p:nvSpPr>
        <p:spPr>
          <a:xfrm>
            <a:off x="6849615" y="2728082"/>
            <a:ext cx="2334072" cy="954107"/>
          </a:xfrm>
          <a:prstGeom prst="rect">
            <a:avLst/>
          </a:prstGeom>
        </p:spPr>
        <p:txBody>
          <a:bodyPr wrap="square">
            <a:spAutoFit/>
          </a:bodyPr>
          <a:lstStyle/>
          <a:p>
            <a:pPr algn="l"/>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自体が世代を越えて認知される傾向が高い為、より広範囲のターゲットに訴求出来るメリットが有ります。</a:t>
            </a:r>
          </a:p>
        </p:txBody>
      </p:sp>
      <p:sp>
        <p:nvSpPr>
          <p:cNvPr id="30" name="正方形/長方形 29"/>
          <p:cNvSpPr/>
          <p:nvPr/>
        </p:nvSpPr>
        <p:spPr bwMode="auto">
          <a:xfrm>
            <a:off x="6974116" y="2225824"/>
            <a:ext cx="1944216" cy="349702"/>
          </a:xfrm>
          <a:prstGeom prst="rect">
            <a:avLst/>
          </a:prstGeom>
          <a:solidFill>
            <a:srgbClr val="FF7C80"/>
          </a:solidFill>
          <a:ln>
            <a:noFill/>
          </a:ln>
          <a:effectLst/>
          <a:extLst/>
        </p:spPr>
        <p:txBody>
          <a:bodyPr vert="horz" wrap="square" lIns="36000" tIns="36000" rIns="36000" bIns="36000" numCol="1" rtlCol="0" anchor="t" anchorCtr="0" compatLnSpc="1">
            <a:prstTxWarp prst="textNoShape">
              <a:avLst/>
            </a:prstTxWarp>
            <a:spAutoFit/>
          </a:bodyPr>
          <a:lstStyle/>
          <a:p>
            <a:pPr algn="ctr" eaLnBrk="0" hangingPunct="0">
              <a:spcBef>
                <a:spcPct val="50000"/>
              </a:spcBef>
            </a:pPr>
            <a:endParaRPr kumimoji="0" lang="ja-JP" altLang="en-US" sz="1800" dirty="0">
              <a:latin typeface="HGPｺﾞｼｯｸM" pitchFamily="50" charset="-128"/>
              <a:ea typeface="HGPｺﾞｼｯｸM" pitchFamily="50" charset="-128"/>
            </a:endParaRPr>
          </a:p>
        </p:txBody>
      </p:sp>
      <p:sp>
        <p:nvSpPr>
          <p:cNvPr id="31" name="テキスト ボックス 30"/>
          <p:cNvSpPr txBox="1"/>
          <p:nvPr/>
        </p:nvSpPr>
        <p:spPr>
          <a:xfrm>
            <a:off x="7284825" y="2239804"/>
            <a:ext cx="1322798" cy="307777"/>
          </a:xfrm>
          <a:prstGeom prst="rect">
            <a:avLst/>
          </a:prstGeom>
          <a:noFill/>
        </p:spPr>
        <p:txBody>
          <a:bodyPr wrap="non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pic>
        <p:nvPicPr>
          <p:cNvPr id="32" name="図 3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1303" y="2304690"/>
            <a:ext cx="903536" cy="9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3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2071" y="3788467"/>
            <a:ext cx="1391557" cy="8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0782" y="3379580"/>
            <a:ext cx="1096015" cy="9530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 name="図 3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0759" y="4243184"/>
            <a:ext cx="1215226" cy="119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3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1891" y="2427000"/>
            <a:ext cx="1387131"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266" y="3382491"/>
            <a:ext cx="792088" cy="90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56629" y="4635739"/>
            <a:ext cx="748406" cy="131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42"/>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821656" y="3261110"/>
            <a:ext cx="1694032" cy="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43"/>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094171" y="2427000"/>
            <a:ext cx="1609036" cy="71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09237" y="2401576"/>
            <a:ext cx="1629579" cy="72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45"/>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490604" y="5430135"/>
            <a:ext cx="1915690" cy="7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46"/>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036310" y="4402539"/>
            <a:ext cx="1551910" cy="5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4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668672" y="4960855"/>
            <a:ext cx="1224577" cy="7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48"/>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5692835" y="4823637"/>
            <a:ext cx="1156780" cy="118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51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様式Ｐ０１">
  <a:themeElements>
    <a:clrScheme name="1_様式Ｐ０１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様式Ｐ０１">
      <a:majorFont>
        <a:latin typeface="Times New Roman"/>
        <a:ea typeface="ＭＳ Ｐゴシック"/>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66788" rtl="0" eaLnBrk="1" fontAlgn="base" latinLnBrk="0" hangingPunct="1">
          <a:lnSpc>
            <a:spcPct val="100000"/>
          </a:lnSpc>
          <a:spcBef>
            <a:spcPct val="50000"/>
          </a:spcBef>
          <a:spcAft>
            <a:spcPct val="0"/>
          </a:spcAft>
          <a:buClrTx/>
          <a:buSzTx/>
          <a:buFontTx/>
          <a:buNone/>
          <a:tabLst/>
          <a:defRPr kumimoji="1" sz="10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50000"/>
          </a:spcBef>
          <a:spcAft>
            <a:spcPct val="0"/>
          </a:spcAft>
          <a:buClrTx/>
          <a:buSzTx/>
          <a:buFontTx/>
          <a:buNone/>
          <a:tabLst/>
          <a:defRPr kumimoji="1" lang="ja-JP" altLang="en-US" sz="1000" b="0" i="0" u="none" strike="noStrike" cap="none" normalizeH="0" baseline="0" smtClean="0">
            <a:ln>
              <a:noFill/>
            </a:ln>
            <a:solidFill>
              <a:schemeClr val="tx1"/>
            </a:solidFill>
            <a:effectLst/>
            <a:latin typeface="Times New Roman" pitchFamily="18" charset="0"/>
            <a:ea typeface="HGP創英角ｺﾞｼｯｸUB" pitchFamily="50" charset="-128"/>
          </a:defRPr>
        </a:defPPr>
      </a:lstStyle>
    </a:lnDef>
  </a:objectDefaults>
  <a:extraClrSchemeLst>
    <a:extraClrScheme>
      <a:clrScheme name="1_様式Ｐ０１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様式Ｐ０１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様式Ｐ０１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様式Ｐ０１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様式Ｐ０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様式Ｐ０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様式Ｐ０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エスカレーションルール（コール・契約）_契約_r4.0_080806</Template>
  <TotalTime>27008</TotalTime>
  <Words>1263</Words>
  <Application>Microsoft Office PowerPoint</Application>
  <PresentationFormat>画面に合わせる (4:3)</PresentationFormat>
  <Paragraphs>130</Paragraphs>
  <Slides>11</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HGPｺﾞｼｯｸM</vt:lpstr>
      <vt:lpstr>HGP創英角ｺﾞｼｯｸUB</vt:lpstr>
      <vt:lpstr>Meiryo UI</vt:lpstr>
      <vt:lpstr>ＭＳ Ｐゴシック</vt:lpstr>
      <vt:lpstr>ＭＳ Ｐ明朝</vt:lpstr>
      <vt:lpstr>メイリオ</vt:lpstr>
      <vt:lpstr>Arial</vt:lpstr>
      <vt:lpstr>Times New Roman</vt:lpstr>
      <vt:lpstr>Wingdings</vt:lpstr>
      <vt:lpstr>1_様式Ｐ０１</vt:lpstr>
      <vt:lpstr>専用番組（BGM）コーディネートサービス</vt:lpstr>
      <vt:lpstr>専用番組（ＢＧＭ）コーディネートサービスとは</vt:lpstr>
      <vt:lpstr>専用番組（ＢＧＭ）コーディネートサービス内容</vt:lpstr>
      <vt:lpstr>オーダーコース 【 フルオーダー 】について</vt:lpstr>
      <vt:lpstr>Plan.1 USENスタッフによる選曲について　導入事例1/2</vt:lpstr>
      <vt:lpstr>Plan.1 USENスタッフによる選曲について　導入事例2/2</vt:lpstr>
      <vt:lpstr>Plan.2　コラボレーションについて　1/3</vt:lpstr>
      <vt:lpstr>Plan.2　コラボレーションについて　2/3</vt:lpstr>
      <vt:lpstr>Plan.2　コラボレーションについて　3/3</vt:lpstr>
      <vt:lpstr>その他オプション 『オリジナル楽曲の制作』</vt:lpstr>
      <vt:lpstr>費用について</vt:lpstr>
    </vt:vector>
  </TitlesOfParts>
  <Company>usen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規定外値引き＆チェーン店コード電子化マニュアル</dc:title>
  <dc:creator>usen</dc:creator>
  <cp:lastModifiedBy>城島　壮吉</cp:lastModifiedBy>
  <cp:revision>613</cp:revision>
  <cp:lastPrinted>2018-10-24T08:24:29Z</cp:lastPrinted>
  <dcterms:created xsi:type="dcterms:W3CDTF">2010-03-02T10:18:58Z</dcterms:created>
  <dcterms:modified xsi:type="dcterms:W3CDTF">2018-10-24T08:24:31Z</dcterms:modified>
</cp:coreProperties>
</file>