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265" r:id="rId2"/>
    <p:sldId id="435" r:id="rId3"/>
    <p:sldId id="425" r:id="rId4"/>
    <p:sldId id="263" r:id="rId5"/>
    <p:sldId id="451" r:id="rId6"/>
    <p:sldId id="443" r:id="rId7"/>
    <p:sldId id="452" r:id="rId8"/>
    <p:sldId id="453" r:id="rId9"/>
    <p:sldId id="428" r:id="rId10"/>
    <p:sldId id="457" r:id="rId11"/>
    <p:sldId id="454" r:id="rId12"/>
    <p:sldId id="429" r:id="rId13"/>
    <p:sldId id="456" r:id="rId14"/>
    <p:sldId id="455" r:id="rId15"/>
  </p:sldIdLst>
  <p:sldSz cx="10691813" cy="7559675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71BC"/>
    <a:srgbClr val="EAEAEA"/>
    <a:srgbClr val="F8FCFE"/>
    <a:srgbClr val="E2F1FA"/>
    <a:srgbClr val="E03253"/>
    <a:srgbClr val="000000"/>
    <a:srgbClr val="DEEBF7"/>
    <a:srgbClr val="0070C0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8FDBE-906F-4AF0-83B8-2B19E1D33C2F}" v="8527" dt="2018-08-22T10:43:09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350" autoAdjust="0"/>
  </p:normalViewPr>
  <p:slideViewPr>
    <p:cSldViewPr snapToGrid="0" showGuides="1">
      <p:cViewPr>
        <p:scale>
          <a:sx n="75" d="100"/>
          <a:sy n="75" d="100"/>
        </p:scale>
        <p:origin x="1483" y="34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179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本多 桃子" userId="06dd128d514127ee" providerId="LiveId" clId="{3E2B7510-061F-419D-B94F-8AA5E1661567}"/>
    <pc:docChg chg="undo custSel addSld delSld modSld">
      <pc:chgData name="本多 桃子" userId="06dd128d514127ee" providerId="LiveId" clId="{3E2B7510-061F-419D-B94F-8AA5E1661567}" dt="2018-08-22T10:43:09.369" v="8524" actId="20577"/>
      <pc:docMkLst>
        <pc:docMk/>
      </pc:docMkLst>
      <pc:sldChg chg="add del modTransition">
        <pc:chgData name="本多 桃子" userId="06dd128d514127ee" providerId="LiveId" clId="{3E2B7510-061F-419D-B94F-8AA5E1661567}" dt="2018-08-22T10:40:56.199" v="8493" actId="2696"/>
        <pc:sldMkLst>
          <pc:docMk/>
          <pc:sldMk cId="0" sldId="261"/>
        </pc:sldMkLst>
      </pc:sldChg>
      <pc:sldChg chg="modSp">
        <pc:chgData name="本多 桃子" userId="06dd128d514127ee" providerId="LiveId" clId="{3E2B7510-061F-419D-B94F-8AA5E1661567}" dt="2018-08-22T10:42:43.956" v="8506" actId="20577"/>
        <pc:sldMkLst>
          <pc:docMk/>
          <pc:sldMk cId="3154238351" sldId="267"/>
        </pc:sldMkLst>
        <pc:spChg chg="mod">
          <ac:chgData name="本多 桃子" userId="06dd128d514127ee" providerId="LiveId" clId="{3E2B7510-061F-419D-B94F-8AA5E1661567}" dt="2018-08-22T10:42:43.956" v="8506" actId="20577"/>
          <ac:spMkLst>
            <pc:docMk/>
            <pc:sldMk cId="3154238351" sldId="267"/>
            <ac:spMk id="5" creationId="{D9765142-2160-425E-BB3A-694938F9CABB}"/>
          </ac:spMkLst>
        </pc:spChg>
      </pc:sldChg>
      <pc:sldChg chg="modSp">
        <pc:chgData name="本多 桃子" userId="06dd128d514127ee" providerId="LiveId" clId="{3E2B7510-061F-419D-B94F-8AA5E1661567}" dt="2018-08-22T10:42:37.538" v="8502" actId="20577"/>
        <pc:sldMkLst>
          <pc:docMk/>
          <pc:sldMk cId="2502193535" sldId="273"/>
        </pc:sldMkLst>
        <pc:spChg chg="mod">
          <ac:chgData name="本多 桃子" userId="06dd128d514127ee" providerId="LiveId" clId="{3E2B7510-061F-419D-B94F-8AA5E1661567}" dt="2018-08-22T10:42:37.538" v="8502" actId="20577"/>
          <ac:spMkLst>
            <pc:docMk/>
            <pc:sldMk cId="2502193535" sldId="273"/>
            <ac:spMk id="2" creationId="{15419F3D-00ED-4E9E-8B38-76011B8319E0}"/>
          </ac:spMkLst>
        </pc:spChg>
      </pc:sldChg>
      <pc:sldChg chg="modSp">
        <pc:chgData name="本多 桃子" userId="06dd128d514127ee" providerId="LiveId" clId="{3E2B7510-061F-419D-B94F-8AA5E1661567}" dt="2018-08-22T10:42:41.110" v="8504" actId="20577"/>
        <pc:sldMkLst>
          <pc:docMk/>
          <pc:sldMk cId="3461641154" sldId="286"/>
        </pc:sldMkLst>
        <pc:spChg chg="mod">
          <ac:chgData name="本多 桃子" userId="06dd128d514127ee" providerId="LiveId" clId="{3E2B7510-061F-419D-B94F-8AA5E1661567}" dt="2018-08-22T10:42:41.110" v="8504" actId="20577"/>
          <ac:spMkLst>
            <pc:docMk/>
            <pc:sldMk cId="3461641154" sldId="286"/>
            <ac:spMk id="2" creationId="{825878E2-74CB-4531-83F0-86338F8E083B}"/>
          </ac:spMkLst>
        </pc:spChg>
      </pc:sldChg>
      <pc:sldChg chg="modSp">
        <pc:chgData name="本多 桃子" userId="06dd128d514127ee" providerId="LiveId" clId="{3E2B7510-061F-419D-B94F-8AA5E1661567}" dt="2018-08-22T10:42:31.619" v="8500" actId="20577"/>
        <pc:sldMkLst>
          <pc:docMk/>
          <pc:sldMk cId="1860602226" sldId="291"/>
        </pc:sldMkLst>
        <pc:spChg chg="mod">
          <ac:chgData name="本多 桃子" userId="06dd128d514127ee" providerId="LiveId" clId="{3E2B7510-061F-419D-B94F-8AA5E1661567}" dt="2018-08-22T10:42:31.619" v="8500" actId="20577"/>
          <ac:spMkLst>
            <pc:docMk/>
            <pc:sldMk cId="1860602226" sldId="291"/>
            <ac:spMk id="2" creationId="{07B65B1B-623D-4ADC-B4F8-7BAFDB71C697}"/>
          </ac:spMkLst>
        </pc:spChg>
      </pc:sldChg>
      <pc:sldChg chg="modSp">
        <pc:chgData name="本多 桃子" userId="06dd128d514127ee" providerId="LiveId" clId="{3E2B7510-061F-419D-B94F-8AA5E1661567}" dt="2018-08-22T10:42:26.217" v="8498" actId="20577"/>
        <pc:sldMkLst>
          <pc:docMk/>
          <pc:sldMk cId="4180960890" sldId="293"/>
        </pc:sldMkLst>
        <pc:spChg chg="mod">
          <ac:chgData name="本多 桃子" userId="06dd128d514127ee" providerId="LiveId" clId="{3E2B7510-061F-419D-B94F-8AA5E1661567}" dt="2018-08-22T10:42:26.217" v="8498" actId="20577"/>
          <ac:spMkLst>
            <pc:docMk/>
            <pc:sldMk cId="4180960890" sldId="293"/>
            <ac:spMk id="2" creationId="{DD1D2799-820B-46F9-875C-F9CECE9EBDCC}"/>
          </ac:spMkLst>
        </pc:spChg>
      </pc:sldChg>
      <pc:sldChg chg="modSp">
        <pc:chgData name="本多 桃子" userId="06dd128d514127ee" providerId="LiveId" clId="{3E2B7510-061F-419D-B94F-8AA5E1661567}" dt="2018-08-22T10:42:22.558" v="8495" actId="20577"/>
        <pc:sldMkLst>
          <pc:docMk/>
          <pc:sldMk cId="3106266319" sldId="294"/>
        </pc:sldMkLst>
        <pc:spChg chg="mod">
          <ac:chgData name="本多 桃子" userId="06dd128d514127ee" providerId="LiveId" clId="{3E2B7510-061F-419D-B94F-8AA5E1661567}" dt="2018-08-22T10:42:22.558" v="8495" actId="20577"/>
          <ac:spMkLst>
            <pc:docMk/>
            <pc:sldMk cId="3106266319" sldId="294"/>
            <ac:spMk id="2" creationId="{6F73BF5B-F298-4609-93FD-4CB1A048B87F}"/>
          </ac:spMkLst>
        </pc:spChg>
      </pc:sldChg>
      <pc:sldChg chg="modSp">
        <pc:chgData name="本多 桃子" userId="06dd128d514127ee" providerId="LiveId" clId="{3E2B7510-061F-419D-B94F-8AA5E1661567}" dt="2018-08-22T10:42:46.739" v="8508" actId="20577"/>
        <pc:sldMkLst>
          <pc:docMk/>
          <pc:sldMk cId="1290932826" sldId="320"/>
        </pc:sldMkLst>
        <pc:spChg chg="mod">
          <ac:chgData name="本多 桃子" userId="06dd128d514127ee" providerId="LiveId" clId="{3E2B7510-061F-419D-B94F-8AA5E1661567}" dt="2018-08-22T10:42:46.739" v="8508" actId="20577"/>
          <ac:spMkLst>
            <pc:docMk/>
            <pc:sldMk cId="1290932826" sldId="320"/>
            <ac:spMk id="2" creationId="{A7422FF6-BAFE-457E-BD3C-B342C02805D3}"/>
          </ac:spMkLst>
        </pc:spChg>
      </pc:sldChg>
      <pc:sldChg chg="modSp">
        <pc:chgData name="本多 桃子" userId="06dd128d514127ee" providerId="LiveId" clId="{3E2B7510-061F-419D-B94F-8AA5E1661567}" dt="2018-08-22T10:43:09.369" v="8524" actId="20577"/>
        <pc:sldMkLst>
          <pc:docMk/>
          <pc:sldMk cId="2383245430" sldId="322"/>
        </pc:sldMkLst>
        <pc:spChg chg="mod">
          <ac:chgData name="本多 桃子" userId="06dd128d514127ee" providerId="LiveId" clId="{3E2B7510-061F-419D-B94F-8AA5E1661567}" dt="2018-08-22T10:43:09.369" v="8524" actId="20577"/>
          <ac:spMkLst>
            <pc:docMk/>
            <pc:sldMk cId="2383245430" sldId="322"/>
            <ac:spMk id="2" creationId="{3F8747DA-C65D-4FE1-A3DA-EAD588E79FEB}"/>
          </ac:spMkLst>
        </pc:spChg>
      </pc:sldChg>
      <pc:sldChg chg="modSp">
        <pc:chgData name="本多 桃子" userId="06dd128d514127ee" providerId="LiveId" clId="{3E2B7510-061F-419D-B94F-8AA5E1661567}" dt="2018-08-22T10:42:52.818" v="8512" actId="20577"/>
        <pc:sldMkLst>
          <pc:docMk/>
          <pc:sldMk cId="1868929395" sldId="330"/>
        </pc:sldMkLst>
        <pc:spChg chg="mod">
          <ac:chgData name="本多 桃子" userId="06dd128d514127ee" providerId="LiveId" clId="{3E2B7510-061F-419D-B94F-8AA5E1661567}" dt="2018-08-22T10:42:52.818" v="8512" actId="20577"/>
          <ac:spMkLst>
            <pc:docMk/>
            <pc:sldMk cId="1868929395" sldId="330"/>
            <ac:spMk id="2" creationId="{04118155-2C21-46FB-97BF-B3D57E4F3EB2}"/>
          </ac:spMkLst>
        </pc:spChg>
      </pc:sldChg>
      <pc:sldChg chg="modSp">
        <pc:chgData name="本多 桃子" userId="06dd128d514127ee" providerId="LiveId" clId="{3E2B7510-061F-419D-B94F-8AA5E1661567}" dt="2018-08-22T10:43:02.588" v="8520" actId="20577"/>
        <pc:sldMkLst>
          <pc:docMk/>
          <pc:sldMk cId="2829887563" sldId="338"/>
        </pc:sldMkLst>
        <pc:spChg chg="mod">
          <ac:chgData name="本多 桃子" userId="06dd128d514127ee" providerId="LiveId" clId="{3E2B7510-061F-419D-B94F-8AA5E1661567}" dt="2018-08-22T10:43:02.588" v="8520" actId="20577"/>
          <ac:spMkLst>
            <pc:docMk/>
            <pc:sldMk cId="2829887563" sldId="338"/>
            <ac:spMk id="2" creationId="{3ED4D2DF-52E3-4BA3-B955-8B9BAE49B827}"/>
          </ac:spMkLst>
        </pc:spChg>
      </pc:sldChg>
      <pc:sldChg chg="modSp">
        <pc:chgData name="本多 桃子" userId="06dd128d514127ee" providerId="LiveId" clId="{3E2B7510-061F-419D-B94F-8AA5E1661567}" dt="2018-08-22T10:42:58.761" v="8516" actId="20577"/>
        <pc:sldMkLst>
          <pc:docMk/>
          <pc:sldMk cId="2985758181" sldId="340"/>
        </pc:sldMkLst>
        <pc:spChg chg="mod">
          <ac:chgData name="本多 桃子" userId="06dd128d514127ee" providerId="LiveId" clId="{3E2B7510-061F-419D-B94F-8AA5E1661567}" dt="2018-08-22T10:42:58.761" v="8516" actId="20577"/>
          <ac:spMkLst>
            <pc:docMk/>
            <pc:sldMk cId="2985758181" sldId="340"/>
            <ac:spMk id="2" creationId="{97EEF37B-B1D0-46EE-A8D5-39D466D93534}"/>
          </ac:spMkLst>
        </pc:spChg>
      </pc:sldChg>
      <pc:sldChg chg="modSp">
        <pc:chgData name="本多 桃子" userId="06dd128d514127ee" providerId="LiveId" clId="{3E2B7510-061F-419D-B94F-8AA5E1661567}" dt="2018-08-22T10:42:55.909" v="8514" actId="20577"/>
        <pc:sldMkLst>
          <pc:docMk/>
          <pc:sldMk cId="4244512723" sldId="342"/>
        </pc:sldMkLst>
        <pc:spChg chg="mod">
          <ac:chgData name="本多 桃子" userId="06dd128d514127ee" providerId="LiveId" clId="{3E2B7510-061F-419D-B94F-8AA5E1661567}" dt="2018-08-22T10:42:55.909" v="8514" actId="20577"/>
          <ac:spMkLst>
            <pc:docMk/>
            <pc:sldMk cId="4244512723" sldId="342"/>
            <ac:spMk id="2" creationId="{97EEF37B-B1D0-46EE-A8D5-39D466D93534}"/>
          </ac:spMkLst>
        </pc:spChg>
      </pc:sldChg>
      <pc:sldChg chg="modSp">
        <pc:chgData name="本多 桃子" userId="06dd128d514127ee" providerId="LiveId" clId="{3E2B7510-061F-419D-B94F-8AA5E1661567}" dt="2018-08-22T10:42:49.820" v="8510" actId="20577"/>
        <pc:sldMkLst>
          <pc:docMk/>
          <pc:sldMk cId="4047295633" sldId="391"/>
        </pc:sldMkLst>
        <pc:spChg chg="mod">
          <ac:chgData name="本多 桃子" userId="06dd128d514127ee" providerId="LiveId" clId="{3E2B7510-061F-419D-B94F-8AA5E1661567}" dt="2018-08-22T10:42:49.820" v="8510" actId="20577"/>
          <ac:spMkLst>
            <pc:docMk/>
            <pc:sldMk cId="4047295633" sldId="391"/>
            <ac:spMk id="2" creationId="{6714C755-6BD0-4AE2-8EA5-092189416C17}"/>
          </ac:spMkLst>
        </pc:spChg>
      </pc:sldChg>
      <pc:sldChg chg="modSp">
        <pc:chgData name="本多 桃子" userId="06dd128d514127ee" providerId="LiveId" clId="{3E2B7510-061F-419D-B94F-8AA5E1661567}" dt="2018-08-22T10:43:05.846" v="8522" actId="20577"/>
        <pc:sldMkLst>
          <pc:docMk/>
          <pc:sldMk cId="1311072422" sldId="420"/>
        </pc:sldMkLst>
        <pc:spChg chg="mod">
          <ac:chgData name="本多 桃子" userId="06dd128d514127ee" providerId="LiveId" clId="{3E2B7510-061F-419D-B94F-8AA5E1661567}" dt="2018-08-22T10:43:05.846" v="8522" actId="20577"/>
          <ac:spMkLst>
            <pc:docMk/>
            <pc:sldMk cId="1311072422" sldId="420"/>
            <ac:spMk id="2" creationId="{B2168A2C-5BF8-4F15-8FD1-2929D349F953}"/>
          </ac:spMkLst>
        </pc:spChg>
      </pc:sldChg>
      <pc:sldChg chg="addSp delSp modSp add setBg">
        <pc:chgData name="本多 桃子" userId="06dd128d514127ee" providerId="LiveId" clId="{3E2B7510-061F-419D-B94F-8AA5E1661567}" dt="2018-08-22T10:40:48.561" v="8492"/>
        <pc:sldMkLst>
          <pc:docMk/>
          <pc:sldMk cId="3545069681" sldId="421"/>
        </pc:sldMkLst>
        <pc:spChg chg="mod">
          <ac:chgData name="本多 桃子" userId="06dd128d514127ee" providerId="LiveId" clId="{3E2B7510-061F-419D-B94F-8AA5E1661567}" dt="2018-08-22T09:15:40.891" v="23"/>
          <ac:spMkLst>
            <pc:docMk/>
            <pc:sldMk cId="3545069681" sldId="421"/>
            <ac:spMk id="5" creationId="{C7E8F477-C9E1-49A5-A166-888D5B141370}"/>
          </ac:spMkLst>
        </pc:spChg>
        <pc:spChg chg="del">
          <ac:chgData name="本多 桃子" userId="06dd128d514127ee" providerId="LiveId" clId="{3E2B7510-061F-419D-B94F-8AA5E1661567}" dt="2018-08-22T09:18:07.546" v="86" actId="478"/>
          <ac:spMkLst>
            <pc:docMk/>
            <pc:sldMk cId="3545069681" sldId="421"/>
            <ac:spMk id="6" creationId="{EA55A3BD-6B29-4890-AB5B-1C2DF06F684E}"/>
          </ac:spMkLst>
        </pc:spChg>
        <pc:spChg chg="del">
          <ac:chgData name="本多 桃子" userId="06dd128d514127ee" providerId="LiveId" clId="{3E2B7510-061F-419D-B94F-8AA5E1661567}" dt="2018-08-22T09:18:07.546" v="86" actId="478"/>
          <ac:spMkLst>
            <pc:docMk/>
            <pc:sldMk cId="3545069681" sldId="421"/>
            <ac:spMk id="7" creationId="{23029790-AC5D-4BCD-A2DC-4951C6606A5A}"/>
          </ac:spMkLst>
        </pc:spChg>
        <pc:spChg chg="mod">
          <ac:chgData name="本多 桃子" userId="06dd128d514127ee" providerId="LiveId" clId="{3E2B7510-061F-419D-B94F-8AA5E1661567}" dt="2018-08-22T09:38:44.276" v="723"/>
          <ac:spMkLst>
            <pc:docMk/>
            <pc:sldMk cId="3545069681" sldId="421"/>
            <ac:spMk id="18" creationId="{A41467E5-724C-4943-9105-79CBC6BA8744}"/>
          </ac:spMkLst>
        </pc:spChg>
        <pc:spChg chg="del">
          <ac:chgData name="本多 桃子" userId="06dd128d514127ee" providerId="LiveId" clId="{3E2B7510-061F-419D-B94F-8AA5E1661567}" dt="2018-08-22T09:18:07.546" v="86" actId="478"/>
          <ac:spMkLst>
            <pc:docMk/>
            <pc:sldMk cId="3545069681" sldId="421"/>
            <ac:spMk id="306" creationId="{391D1652-EB46-4E57-8173-AFE575F5B023}"/>
          </ac:spMkLst>
        </pc:spChg>
        <pc:spChg chg="del">
          <ac:chgData name="本多 桃子" userId="06dd128d514127ee" providerId="LiveId" clId="{3E2B7510-061F-419D-B94F-8AA5E1661567}" dt="2018-08-22T09:18:07.546" v="86" actId="478"/>
          <ac:spMkLst>
            <pc:docMk/>
            <pc:sldMk cId="3545069681" sldId="421"/>
            <ac:spMk id="1142" creationId="{F107A406-9677-41B5-828F-DD8F73990EDF}"/>
          </ac:spMkLst>
        </pc:spChg>
        <pc:spChg chg="mod">
          <ac:chgData name="本多 桃子" userId="06dd128d514127ee" providerId="LiveId" clId="{3E2B7510-061F-419D-B94F-8AA5E1661567}" dt="2018-08-22T10:01:48.530" v="1181" actId="20577"/>
          <ac:spMkLst>
            <pc:docMk/>
            <pc:sldMk cId="3545069681" sldId="421"/>
            <ac:spMk id="1143" creationId="{F674DAEE-EE7B-476F-BBAD-E9657672162B}"/>
          </ac:spMkLst>
        </pc:spChg>
        <pc:grpChg chg="mod">
          <ac:chgData name="本多 桃子" userId="06dd128d514127ee" providerId="LiveId" clId="{3E2B7510-061F-419D-B94F-8AA5E1661567}" dt="2018-08-22T09:37:42.706" v="701" actId="1076"/>
          <ac:grpSpMkLst>
            <pc:docMk/>
            <pc:sldMk cId="3545069681" sldId="421"/>
            <ac:grpSpMk id="9" creationId="{D804918B-6A1A-4945-A40D-1626B7178459}"/>
          </ac:grpSpMkLst>
        </pc:grpChg>
        <pc:grpChg chg="mod">
          <ac:chgData name="本多 桃子" userId="06dd128d514127ee" providerId="LiveId" clId="{3E2B7510-061F-419D-B94F-8AA5E1661567}" dt="2018-08-22T09:37:52.572" v="707" actId="1076"/>
          <ac:grpSpMkLst>
            <pc:docMk/>
            <pc:sldMk cId="3545069681" sldId="421"/>
            <ac:grpSpMk id="14" creationId="{FDF8921F-3E50-483A-9ED1-12DBD6E5691C}"/>
          </ac:grpSpMkLst>
        </pc:grpChg>
        <pc:grpChg chg="mod">
          <ac:chgData name="本多 桃子" userId="06dd128d514127ee" providerId="LiveId" clId="{3E2B7510-061F-419D-B94F-8AA5E1661567}" dt="2018-08-22T09:38:51.333" v="725" actId="27803"/>
          <ac:grpSpMkLst>
            <pc:docMk/>
            <pc:sldMk cId="3545069681" sldId="421"/>
            <ac:grpSpMk id="20" creationId="{EC8F94B9-35AD-4A5E-8F72-8E202BF22573}"/>
          </ac:grpSpMkLst>
        </pc:grpChg>
        <pc:grpChg chg="mod">
          <ac:chgData name="本多 桃子" userId="06dd128d514127ee" providerId="LiveId" clId="{3E2B7510-061F-419D-B94F-8AA5E1661567}" dt="2018-08-22T09:39:22.103" v="734" actId="1076"/>
          <ac:grpSpMkLst>
            <pc:docMk/>
            <pc:sldMk cId="3545069681" sldId="421"/>
            <ac:grpSpMk id="25" creationId="{934D190D-9252-4DDD-B1ED-994ECA5E4151}"/>
          </ac:grpSpMkLst>
        </pc:grpChg>
        <pc:grpChg chg="mod">
          <ac:chgData name="本多 桃子" userId="06dd128d514127ee" providerId="LiveId" clId="{3E2B7510-061F-419D-B94F-8AA5E1661567}" dt="2018-08-22T09:40:25.640" v="814" actId="1076"/>
          <ac:grpSpMkLst>
            <pc:docMk/>
            <pc:sldMk cId="3545069681" sldId="421"/>
            <ac:grpSpMk id="31" creationId="{AA10CA3E-F6F2-44CE-95B6-E60D571A725C}"/>
          </ac:grpSpMkLst>
        </pc:grpChg>
        <pc:grpChg chg="mod">
          <ac:chgData name="本多 桃子" userId="06dd128d514127ee" providerId="LiveId" clId="{3E2B7510-061F-419D-B94F-8AA5E1661567}" dt="2018-08-22T09:57:14.507" v="887" actId="1076"/>
          <ac:grpSpMkLst>
            <pc:docMk/>
            <pc:sldMk cId="3545069681" sldId="421"/>
            <ac:grpSpMk id="289" creationId="{9CA1CE7D-DD7B-4E51-881D-B2230357FC2C}"/>
          </ac:grpSpMkLst>
        </pc:grpChg>
        <pc:grpChg chg="add mod">
          <ac:chgData name="本多 桃子" userId="06dd128d514127ee" providerId="LiveId" clId="{3E2B7510-061F-419D-B94F-8AA5E1661567}" dt="2018-08-22T09:40:59.351" v="829" actId="1076"/>
          <ac:grpSpMkLst>
            <pc:docMk/>
            <pc:sldMk cId="3545069681" sldId="421"/>
            <ac:grpSpMk id="331" creationId="{91E6EE02-C553-4A40-AB2B-5E11355B1DE7}"/>
          </ac:grpSpMkLst>
        </pc:grpChg>
        <pc:grpChg chg="del">
          <ac:chgData name="本多 桃子" userId="06dd128d514127ee" providerId="LiveId" clId="{3E2B7510-061F-419D-B94F-8AA5E1661567}" dt="2018-08-22T09:18:07.546" v="86" actId="478"/>
          <ac:grpSpMkLst>
            <pc:docMk/>
            <pc:sldMk cId="3545069681" sldId="421"/>
            <ac:grpSpMk id="851" creationId="{0E86D859-2BD0-4FF0-8369-E13F2E5CCDE9}"/>
          </ac:grpSpMkLst>
        </pc:grpChg>
        <pc:graphicFrameChg chg="add mod modGraphic">
          <ac:chgData name="本多 桃子" userId="06dd128d514127ee" providerId="LiveId" clId="{3E2B7510-061F-419D-B94F-8AA5E1661567}" dt="2018-08-22T10:40:48.561" v="8492"/>
          <ac:graphicFrameMkLst>
            <pc:docMk/>
            <pc:sldMk cId="3545069681" sldId="421"/>
            <ac:graphicFrameMk id="3" creationId="{292DE3DC-EA58-43DA-AE99-26C3F583F341}"/>
          </ac:graphicFrameMkLst>
        </pc:graphicFrameChg>
        <pc:picChg chg="del">
          <ac:chgData name="本多 桃子" userId="06dd128d514127ee" providerId="LiveId" clId="{3E2B7510-061F-419D-B94F-8AA5E1661567}" dt="2018-08-22T09:18:07.546" v="86" actId="478"/>
          <ac:picMkLst>
            <pc:docMk/>
            <pc:sldMk cId="3545069681" sldId="421"/>
            <ac:picMk id="2" creationId="{B2696D54-6C49-4203-B07A-7BC3CB4752C1}"/>
          </ac:picMkLst>
        </pc:picChg>
        <pc:picChg chg="del">
          <ac:chgData name="本多 桃子" userId="06dd128d514127ee" providerId="LiveId" clId="{3E2B7510-061F-419D-B94F-8AA5E1661567}" dt="2018-08-22T09:18:07.546" v="86" actId="478"/>
          <ac:picMkLst>
            <pc:docMk/>
            <pc:sldMk cId="3545069681" sldId="421"/>
            <ac:picMk id="4" creationId="{6BEE41F1-8364-4EAE-9502-55F8ACF0C278}"/>
          </ac:picMkLst>
        </pc:picChg>
        <pc:picChg chg="add del mod">
          <ac:chgData name="本多 桃子" userId="06dd128d514127ee" providerId="LiveId" clId="{3E2B7510-061F-419D-B94F-8AA5E1661567}" dt="2018-08-22T09:36:37.759" v="681" actId="27803"/>
          <ac:picMkLst>
            <pc:docMk/>
            <pc:sldMk cId="3545069681" sldId="421"/>
            <ac:picMk id="8" creationId="{D804918B-6A1A-4945-A40D-1626B7178459}"/>
          </ac:picMkLst>
        </pc:picChg>
        <pc:picChg chg="add del mod">
          <ac:chgData name="本多 桃子" userId="06dd128d514127ee" providerId="LiveId" clId="{3E2B7510-061F-419D-B94F-8AA5E1661567}" dt="2018-08-22T09:37:07.213" v="691" actId="27803"/>
          <ac:picMkLst>
            <pc:docMk/>
            <pc:sldMk cId="3545069681" sldId="421"/>
            <ac:picMk id="13" creationId="{FDF8921F-3E50-483A-9ED1-12DBD6E5691C}"/>
          </ac:picMkLst>
        </pc:picChg>
        <pc:picChg chg="add del">
          <ac:chgData name="本多 桃子" userId="06dd128d514127ee" providerId="LiveId" clId="{3E2B7510-061F-419D-B94F-8AA5E1661567}" dt="2018-08-22T09:38:09.664" v="709" actId="27803"/>
          <ac:picMkLst>
            <pc:docMk/>
            <pc:sldMk cId="3545069681" sldId="421"/>
            <ac:picMk id="17" creationId="{A41467E5-724C-4943-9105-79CBC6BA8744}"/>
          </ac:picMkLst>
        </pc:picChg>
        <pc:picChg chg="add del">
          <ac:chgData name="本多 桃子" userId="06dd128d514127ee" providerId="LiveId" clId="{3E2B7510-061F-419D-B94F-8AA5E1661567}" dt="2018-08-22T09:57:35.793" v="888" actId="478"/>
          <ac:picMkLst>
            <pc:docMk/>
            <pc:sldMk cId="3545069681" sldId="421"/>
            <ac:picMk id="19" creationId="{EC8F94B9-35AD-4A5E-8F72-8E202BF22573}"/>
          </ac:picMkLst>
        </pc:picChg>
        <pc:picChg chg="add del">
          <ac:chgData name="本多 桃子" userId="06dd128d514127ee" providerId="LiveId" clId="{3E2B7510-061F-419D-B94F-8AA5E1661567}" dt="2018-08-22T09:39:11.426" v="730" actId="27803"/>
          <ac:picMkLst>
            <pc:docMk/>
            <pc:sldMk cId="3545069681" sldId="421"/>
            <ac:picMk id="24" creationId="{934D190D-9252-4DDD-B1ED-994ECA5E4151}"/>
          </ac:picMkLst>
        </pc:picChg>
        <pc:picChg chg="add del">
          <ac:chgData name="本多 桃子" userId="06dd128d514127ee" providerId="LiveId" clId="{3E2B7510-061F-419D-B94F-8AA5E1661567}" dt="2018-08-22T09:39:57.582" v="804" actId="27803"/>
          <ac:picMkLst>
            <pc:docMk/>
            <pc:sldMk cId="3545069681" sldId="421"/>
            <ac:picMk id="30" creationId="{AA10CA3E-F6F2-44CE-95B6-E60D571A725C}"/>
          </ac:picMkLst>
        </pc:picChg>
        <pc:picChg chg="add del mod">
          <ac:chgData name="本多 桃子" userId="06dd128d514127ee" providerId="LiveId" clId="{3E2B7510-061F-419D-B94F-8AA5E1661567}" dt="2018-08-22T09:56:56.524" v="864" actId="27803"/>
          <ac:picMkLst>
            <pc:docMk/>
            <pc:sldMk cId="3545069681" sldId="421"/>
            <ac:picMk id="288" creationId="{9CA1CE7D-DD7B-4E51-881D-B2230357FC2C}"/>
          </ac:picMkLst>
        </pc:picChg>
        <pc:picChg chg="add del">
          <ac:chgData name="本多 桃子" userId="06dd128d514127ee" providerId="LiveId" clId="{3E2B7510-061F-419D-B94F-8AA5E1661567}" dt="2018-08-22T09:40:36.980" v="816"/>
          <ac:picMkLst>
            <pc:docMk/>
            <pc:sldMk cId="3545069681" sldId="421"/>
            <ac:picMk id="1147" creationId="{29E50CC8-892A-4647-9D28-84F43552B794}"/>
          </ac:picMkLst>
        </pc:picChg>
        <pc:picChg chg="add del mod">
          <ac:chgData name="本多 桃子" userId="06dd128d514127ee" providerId="LiveId" clId="{3E2B7510-061F-419D-B94F-8AA5E1661567}" dt="2018-08-22T09:43:36.739" v="836" actId="478"/>
          <ac:picMkLst>
            <pc:docMk/>
            <pc:sldMk cId="3545069681" sldId="421"/>
            <ac:picMk id="1149" creationId="{41255BD6-E1BE-411B-B678-631AA283A640}"/>
          </ac:picMkLst>
        </pc:picChg>
        <pc:picChg chg="add mod">
          <ac:chgData name="本多 桃子" userId="06dd128d514127ee" providerId="LiveId" clId="{3E2B7510-061F-419D-B94F-8AA5E1661567}" dt="2018-08-22T09:47:26.260" v="847" actId="1076"/>
          <ac:picMkLst>
            <pc:docMk/>
            <pc:sldMk cId="3545069681" sldId="421"/>
            <ac:picMk id="1150" creationId="{865E833F-8444-4662-B852-4E8C12AE2691}"/>
          </ac:picMkLst>
        </pc:picChg>
        <pc:picChg chg="add mod">
          <ac:chgData name="本多 桃子" userId="06dd128d514127ee" providerId="LiveId" clId="{3E2B7510-061F-419D-B94F-8AA5E1661567}" dt="2018-08-22T09:50:47.782" v="861" actId="1076"/>
          <ac:picMkLst>
            <pc:docMk/>
            <pc:sldMk cId="3545069681" sldId="421"/>
            <ac:picMk id="1151" creationId="{192C2A85-2E81-4481-8687-6114A694127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6FADB-2269-4620-8160-DB9827F149D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792CA0E9-E0B3-4FF5-A1C7-F79F7EF6C33B}">
      <dgm:prSet phldrT="[テキスト]" custT="1"/>
      <dgm:spPr/>
      <dgm:t>
        <a:bodyPr/>
        <a:lstStyle/>
        <a:p>
          <a:r>
            <a:rPr kumimoji="1" lang="en-US" altLang="ja-JP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endParaRPr kumimoji="1" lang="ja-JP" altLang="en-US" sz="14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0199919-27B9-4BF3-A8FB-6BFC54F2D788}" type="parTrans" cxnId="{AE038C80-C833-4A80-854E-A5CB867F1763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D783CF1-375A-4B1E-8C83-97BCC84C4AC3}" type="sibTrans" cxnId="{AE038C80-C833-4A80-854E-A5CB867F1763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8D951A87-12BE-41BA-942C-77B265F84AD4}">
      <dgm:prSet phldrT="[テキスト]" custT="1"/>
      <dgm:spPr/>
      <dgm:t>
        <a:bodyPr/>
        <a:lstStyle/>
        <a:p>
          <a:r>
            <a:rPr kumimoji="1" lang="ja-JP" altLang="en-US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</a:p>
      </dgm:t>
    </dgm:pt>
    <dgm:pt modelId="{F17F0D28-D796-4EDB-B960-01C3E0335FE5}" type="parTrans" cxnId="{3319AEA7-3030-4CDD-B5EF-925DE7267D1C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07A4A2C9-BCE7-4F95-9B82-DFF815B3F163}" type="sibTrans" cxnId="{3319AEA7-3030-4CDD-B5EF-925DE7267D1C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A9B691A-4A2B-47C5-8490-7C430DBD0C7F}">
      <dgm:prSet phldrT="[テキスト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807A461-AC16-49E9-93F2-836F537722AF}" type="parTrans" cxnId="{CFDC40EF-F785-4105-B687-A2A31E93B956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2229CA6-1F73-483D-9AFA-9B0B7F495B46}" type="sibTrans" cxnId="{CFDC40EF-F785-4105-B687-A2A31E93B956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BF4B731-19A0-411C-AB72-20E638968FFE}">
      <dgm:prSet custT="1"/>
      <dgm:spPr/>
      <dgm:t>
        <a:bodyPr/>
        <a:lstStyle/>
        <a:p>
          <a:r>
            <a:rPr kumimoji="1" lang="ja-JP" altLang="en-US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endParaRPr kumimoji="1" lang="ja-JP" altLang="en-US" sz="14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0EC0FB1-A71C-4005-9E56-C79A005693F3}" type="parTrans" cxnId="{0B487739-81F2-4F71-8850-905E0FB7FE07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5EE64ED-5ACA-47B1-BADF-E4B2506112EA}" type="sibTrans" cxnId="{0B487739-81F2-4F71-8850-905E0FB7FE07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85BF0AB9-F777-47EA-BCC8-2A45D673E2E9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71BC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281060F-A472-451C-BAE4-6F8960B7D1BF}" type="parTrans" cxnId="{984F8B09-AD08-4E18-B073-2CE225AAA343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7D0E2B8-36B6-49C4-AC3F-023B46D1F836}" type="sibTrans" cxnId="{984F8B09-AD08-4E18-B073-2CE225AAA343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E805939-A5AF-4117-9467-0EFD97D51AAD}">
      <dgm:prSet custT="1"/>
      <dgm:spPr/>
      <dgm:t>
        <a:bodyPr/>
        <a:lstStyle/>
        <a:p>
          <a:r>
            <a:rPr kumimoji="1" lang="ja-JP" altLang="en-US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endParaRPr kumimoji="1" lang="ja-JP" altLang="en-US" sz="14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07B6E5EC-EFA5-489E-A677-ACA094F930C4}" type="parTrans" cxnId="{908BC9FC-2D11-46E8-96D0-4BAE95BC809D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</a:endParaRPr>
        </a:p>
      </dgm:t>
    </dgm:pt>
    <dgm:pt modelId="{13C03953-C896-4DD1-BFEC-F1FFC00FC5FC}" type="sibTrans" cxnId="{908BC9FC-2D11-46E8-96D0-4BAE95BC809D}">
      <dgm:prSet custT="1"/>
      <dgm:spPr/>
      <dgm:t>
        <a:bodyPr/>
        <a:lstStyle/>
        <a:p>
          <a:endParaRPr kumimoji="1" lang="ja-JP" altLang="en-US" sz="1400">
            <a:solidFill>
              <a:srgbClr val="4D4D4D"/>
            </a:solidFill>
          </a:endParaRPr>
        </a:p>
      </dgm:t>
    </dgm:pt>
    <dgm:pt modelId="{6958019F-A3ED-4C66-936D-4579FE22DB0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2EA27C0-7FEB-4D37-B263-8380ACEFCC72}" type="parTrans" cxnId="{59C82264-BDEE-4510-BBE5-E13D4884C386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</a:endParaRPr>
        </a:p>
      </dgm:t>
    </dgm:pt>
    <dgm:pt modelId="{224321F7-7418-449F-BB22-4169D3C0052F}" type="sibTrans" cxnId="{59C82264-BDEE-4510-BBE5-E13D4884C386}">
      <dgm:prSet/>
      <dgm:spPr/>
      <dgm:t>
        <a:bodyPr/>
        <a:lstStyle/>
        <a:p>
          <a:endParaRPr kumimoji="1" lang="ja-JP" altLang="en-US" sz="1400">
            <a:solidFill>
              <a:srgbClr val="4D4D4D"/>
            </a:solidFill>
          </a:endParaRPr>
        </a:p>
      </dgm:t>
    </dgm:pt>
    <dgm:pt modelId="{DA60653E-7FC7-4D05-A949-A8DCBE3CFC52}" type="pres">
      <dgm:prSet presAssocID="{98F6FADB-2269-4620-8160-DB9827F149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8E13521-1590-4CF5-8113-81B94D25FB1C}" type="pres">
      <dgm:prSet presAssocID="{792CA0E9-E0B3-4FF5-A1C7-F79F7EF6C33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4E2036-89E9-414D-8513-D0973758FCD8}" type="pres">
      <dgm:prSet presAssocID="{2D783CF1-375A-4B1E-8C83-97BCC84C4AC3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4CDBE14C-6C28-46E7-A365-0D12DFE51855}" type="pres">
      <dgm:prSet presAssocID="{2D783CF1-375A-4B1E-8C83-97BCC84C4AC3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0A72E148-8AC9-4636-AD26-4D9FF4E617BA}" type="pres">
      <dgm:prSet presAssocID="{8D951A87-12BE-41BA-942C-77B265F84A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B9965A-79AC-4645-AEF2-9B8E9802E1C1}" type="pres">
      <dgm:prSet presAssocID="{07A4A2C9-BCE7-4F95-9B82-DFF815B3F163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C1FF3116-5F56-4E17-8E3F-81667623D8E2}" type="pres">
      <dgm:prSet presAssocID="{07A4A2C9-BCE7-4F95-9B82-DFF815B3F163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5D28A425-42FB-44A6-A5C0-F539181EBDD4}" type="pres">
      <dgm:prSet presAssocID="{FA9B691A-4A2B-47C5-8490-7C430DBD0C7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999CA5-EFF5-4B60-A1BA-F49E064F7AD5}" type="pres">
      <dgm:prSet presAssocID="{B2229CA6-1F73-483D-9AFA-9B0B7F495B46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57C11653-6F34-4F0E-BD45-B908B2D51395}" type="pres">
      <dgm:prSet presAssocID="{B2229CA6-1F73-483D-9AFA-9B0B7F495B46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87635DD-DFFC-424B-B355-146FB2E89B27}" type="pres">
      <dgm:prSet presAssocID="{ABF4B731-19A0-411C-AB72-20E638968FF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82C1D-1EE0-4AB9-AA53-1D5866E1613A}" type="pres">
      <dgm:prSet presAssocID="{E5EE64ED-5ACA-47B1-BADF-E4B2506112EA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314A3418-96EC-46A9-B0B5-74AF0562FCDD}" type="pres">
      <dgm:prSet presAssocID="{E5EE64ED-5ACA-47B1-BADF-E4B2506112EA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4D161D8A-92D6-4C8E-9651-4BE578BB9063}" type="pres">
      <dgm:prSet presAssocID="{85BF0AB9-F777-47EA-BCC8-2A45D673E2E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EC9E45-785D-4505-9090-F6D1ADD7F5FE}" type="pres">
      <dgm:prSet presAssocID="{B7D0E2B8-36B6-49C4-AC3F-023B46D1F836}" presName="sibTrans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19AC01EA-65DC-48C3-ACDE-C347F76643E5}" type="pres">
      <dgm:prSet presAssocID="{B7D0E2B8-36B6-49C4-AC3F-023B46D1F836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77BA2067-0F2B-41F4-99EB-38B4D5AA8D94}" type="pres">
      <dgm:prSet presAssocID="{4E805939-A5AF-4117-9467-0EFD97D51AA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67DA8A-9477-4E42-AAB4-FBE0A09BF50F}" type="pres">
      <dgm:prSet presAssocID="{13C03953-C896-4DD1-BFEC-F1FFC00FC5FC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8CC7FD1B-0627-4808-8112-7401D12249BA}" type="pres">
      <dgm:prSet presAssocID="{13C03953-C896-4DD1-BFEC-F1FFC00FC5FC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4C630975-8600-412A-8415-D4D00A3D4541}" type="pres">
      <dgm:prSet presAssocID="{6958019F-A3ED-4C66-936D-4579FE22DB0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A221F7-89FA-492B-A618-A2032CBBB1E7}" type="presOf" srcId="{6958019F-A3ED-4C66-936D-4579FE22DB0A}" destId="{4C630975-8600-412A-8415-D4D00A3D4541}" srcOrd="0" destOrd="0" presId="urn:microsoft.com/office/officeart/2005/8/layout/process1"/>
    <dgm:cxn modelId="{EDBCD990-87E3-4D24-9D7D-33DDFD55345D}" type="presOf" srcId="{B2229CA6-1F73-483D-9AFA-9B0B7F495B46}" destId="{57C11653-6F34-4F0E-BD45-B908B2D51395}" srcOrd="1" destOrd="0" presId="urn:microsoft.com/office/officeart/2005/8/layout/process1"/>
    <dgm:cxn modelId="{0D507865-1921-4BC6-8705-75D203EB0B20}" type="presOf" srcId="{2D783CF1-375A-4B1E-8C83-97BCC84C4AC3}" destId="{344E2036-89E9-414D-8513-D0973758FCD8}" srcOrd="0" destOrd="0" presId="urn:microsoft.com/office/officeart/2005/8/layout/process1"/>
    <dgm:cxn modelId="{A353D876-65AB-4C3E-BEDA-FC102CAF9BB1}" type="presOf" srcId="{FA9B691A-4A2B-47C5-8490-7C430DBD0C7F}" destId="{5D28A425-42FB-44A6-A5C0-F539181EBDD4}" srcOrd="0" destOrd="0" presId="urn:microsoft.com/office/officeart/2005/8/layout/process1"/>
    <dgm:cxn modelId="{59C82264-BDEE-4510-BBE5-E13D4884C386}" srcId="{98F6FADB-2269-4620-8160-DB9827F149DA}" destId="{6958019F-A3ED-4C66-936D-4579FE22DB0A}" srcOrd="6" destOrd="0" parTransId="{42EA27C0-7FEB-4D37-B263-8380ACEFCC72}" sibTransId="{224321F7-7418-449F-BB22-4169D3C0052F}"/>
    <dgm:cxn modelId="{FEA47C2F-5F0A-49A9-8FF3-D7CAEBE52FAD}" type="presOf" srcId="{85BF0AB9-F777-47EA-BCC8-2A45D673E2E9}" destId="{4D161D8A-92D6-4C8E-9651-4BE578BB9063}" srcOrd="0" destOrd="0" presId="urn:microsoft.com/office/officeart/2005/8/layout/process1"/>
    <dgm:cxn modelId="{EEA3A544-69E3-41BC-96C8-AA1E4E4FAD7F}" type="presOf" srcId="{13C03953-C896-4DD1-BFEC-F1FFC00FC5FC}" destId="{8CC7FD1B-0627-4808-8112-7401D12249BA}" srcOrd="1" destOrd="0" presId="urn:microsoft.com/office/officeart/2005/8/layout/process1"/>
    <dgm:cxn modelId="{02A10698-9972-4C01-BD05-7FC6243FD0ED}" type="presOf" srcId="{8D951A87-12BE-41BA-942C-77B265F84AD4}" destId="{0A72E148-8AC9-4636-AD26-4D9FF4E617BA}" srcOrd="0" destOrd="0" presId="urn:microsoft.com/office/officeart/2005/8/layout/process1"/>
    <dgm:cxn modelId="{9AB6E1AF-DE76-48BC-8F71-6D9F6FD2A0DF}" type="presOf" srcId="{07A4A2C9-BCE7-4F95-9B82-DFF815B3F163}" destId="{C1FF3116-5F56-4E17-8E3F-81667623D8E2}" srcOrd="1" destOrd="0" presId="urn:microsoft.com/office/officeart/2005/8/layout/process1"/>
    <dgm:cxn modelId="{E22C8980-51FA-4295-9DDA-93B36AF783C2}" type="presOf" srcId="{2D783CF1-375A-4B1E-8C83-97BCC84C4AC3}" destId="{4CDBE14C-6C28-46E7-A365-0D12DFE51855}" srcOrd="1" destOrd="0" presId="urn:microsoft.com/office/officeart/2005/8/layout/process1"/>
    <dgm:cxn modelId="{4C0D130A-911E-4602-BD36-277C0BFD1922}" type="presOf" srcId="{07A4A2C9-BCE7-4F95-9B82-DFF815B3F163}" destId="{B4B9965A-79AC-4645-AEF2-9B8E9802E1C1}" srcOrd="0" destOrd="0" presId="urn:microsoft.com/office/officeart/2005/8/layout/process1"/>
    <dgm:cxn modelId="{3319AEA7-3030-4CDD-B5EF-925DE7267D1C}" srcId="{98F6FADB-2269-4620-8160-DB9827F149DA}" destId="{8D951A87-12BE-41BA-942C-77B265F84AD4}" srcOrd="1" destOrd="0" parTransId="{F17F0D28-D796-4EDB-B960-01C3E0335FE5}" sibTransId="{07A4A2C9-BCE7-4F95-9B82-DFF815B3F163}"/>
    <dgm:cxn modelId="{97EEBED4-4721-4443-84D6-DEABE68721DD}" type="presOf" srcId="{4E805939-A5AF-4117-9467-0EFD97D51AAD}" destId="{77BA2067-0F2B-41F4-99EB-38B4D5AA8D94}" srcOrd="0" destOrd="0" presId="urn:microsoft.com/office/officeart/2005/8/layout/process1"/>
    <dgm:cxn modelId="{CFDC40EF-F785-4105-B687-A2A31E93B956}" srcId="{98F6FADB-2269-4620-8160-DB9827F149DA}" destId="{FA9B691A-4A2B-47C5-8490-7C430DBD0C7F}" srcOrd="2" destOrd="0" parTransId="{D807A461-AC16-49E9-93F2-836F537722AF}" sibTransId="{B2229CA6-1F73-483D-9AFA-9B0B7F495B46}"/>
    <dgm:cxn modelId="{4363C9D1-EA04-4DB9-9D61-A8ADA66BA3CE}" type="presOf" srcId="{13C03953-C896-4DD1-BFEC-F1FFC00FC5FC}" destId="{B767DA8A-9477-4E42-AAB4-FBE0A09BF50F}" srcOrd="0" destOrd="0" presId="urn:microsoft.com/office/officeart/2005/8/layout/process1"/>
    <dgm:cxn modelId="{8A02F448-98A1-4924-B022-21EF09142622}" type="presOf" srcId="{E5EE64ED-5ACA-47B1-BADF-E4B2506112EA}" destId="{70582C1D-1EE0-4AB9-AA53-1D5866E1613A}" srcOrd="0" destOrd="0" presId="urn:microsoft.com/office/officeart/2005/8/layout/process1"/>
    <dgm:cxn modelId="{816AE009-64C1-478D-BC1F-CCEA59949E44}" type="presOf" srcId="{B7D0E2B8-36B6-49C4-AC3F-023B46D1F836}" destId="{F4EC9E45-785D-4505-9090-F6D1ADD7F5FE}" srcOrd="0" destOrd="0" presId="urn:microsoft.com/office/officeart/2005/8/layout/process1"/>
    <dgm:cxn modelId="{2EA0D019-BBA2-415F-9AEC-4B17DEA69D65}" type="presOf" srcId="{792CA0E9-E0B3-4FF5-A1C7-F79F7EF6C33B}" destId="{28E13521-1590-4CF5-8113-81B94D25FB1C}" srcOrd="0" destOrd="0" presId="urn:microsoft.com/office/officeart/2005/8/layout/process1"/>
    <dgm:cxn modelId="{37414011-FEA8-4798-8C21-53D590E9660B}" type="presOf" srcId="{ABF4B731-19A0-411C-AB72-20E638968FFE}" destId="{287635DD-DFFC-424B-B355-146FB2E89B27}" srcOrd="0" destOrd="0" presId="urn:microsoft.com/office/officeart/2005/8/layout/process1"/>
    <dgm:cxn modelId="{AC6AD45D-6DF0-4848-9D50-77BF688B8612}" type="presOf" srcId="{E5EE64ED-5ACA-47B1-BADF-E4B2506112EA}" destId="{314A3418-96EC-46A9-B0B5-74AF0562FCDD}" srcOrd="1" destOrd="0" presId="urn:microsoft.com/office/officeart/2005/8/layout/process1"/>
    <dgm:cxn modelId="{0BAE48C3-30A1-48EF-BF22-2AF9681158E1}" type="presOf" srcId="{B2229CA6-1F73-483D-9AFA-9B0B7F495B46}" destId="{DC999CA5-EFF5-4B60-A1BA-F49E064F7AD5}" srcOrd="0" destOrd="0" presId="urn:microsoft.com/office/officeart/2005/8/layout/process1"/>
    <dgm:cxn modelId="{9D4FBD30-1552-4D6B-A0D0-FA4ACBE691A7}" type="presOf" srcId="{B7D0E2B8-36B6-49C4-AC3F-023B46D1F836}" destId="{19AC01EA-65DC-48C3-ACDE-C347F76643E5}" srcOrd="1" destOrd="0" presId="urn:microsoft.com/office/officeart/2005/8/layout/process1"/>
    <dgm:cxn modelId="{4971737B-3A70-4CAF-BD8D-708E1615570E}" type="presOf" srcId="{98F6FADB-2269-4620-8160-DB9827F149DA}" destId="{DA60653E-7FC7-4D05-A949-A8DCBE3CFC52}" srcOrd="0" destOrd="0" presId="urn:microsoft.com/office/officeart/2005/8/layout/process1"/>
    <dgm:cxn modelId="{908BC9FC-2D11-46E8-96D0-4BAE95BC809D}" srcId="{98F6FADB-2269-4620-8160-DB9827F149DA}" destId="{4E805939-A5AF-4117-9467-0EFD97D51AAD}" srcOrd="5" destOrd="0" parTransId="{07B6E5EC-EFA5-489E-A677-ACA094F930C4}" sibTransId="{13C03953-C896-4DD1-BFEC-F1FFC00FC5FC}"/>
    <dgm:cxn modelId="{984F8B09-AD08-4E18-B073-2CE225AAA343}" srcId="{98F6FADB-2269-4620-8160-DB9827F149DA}" destId="{85BF0AB9-F777-47EA-BCC8-2A45D673E2E9}" srcOrd="4" destOrd="0" parTransId="{1281060F-A472-451C-BAE4-6F8960B7D1BF}" sibTransId="{B7D0E2B8-36B6-49C4-AC3F-023B46D1F836}"/>
    <dgm:cxn modelId="{AE038C80-C833-4A80-854E-A5CB867F1763}" srcId="{98F6FADB-2269-4620-8160-DB9827F149DA}" destId="{792CA0E9-E0B3-4FF5-A1C7-F79F7EF6C33B}" srcOrd="0" destOrd="0" parTransId="{90199919-27B9-4BF3-A8FB-6BFC54F2D788}" sibTransId="{2D783CF1-375A-4B1E-8C83-97BCC84C4AC3}"/>
    <dgm:cxn modelId="{0B487739-81F2-4F71-8850-905E0FB7FE07}" srcId="{98F6FADB-2269-4620-8160-DB9827F149DA}" destId="{ABF4B731-19A0-411C-AB72-20E638968FFE}" srcOrd="3" destOrd="0" parTransId="{10EC0FB1-A71C-4005-9E56-C79A005693F3}" sibTransId="{E5EE64ED-5ACA-47B1-BADF-E4B2506112EA}"/>
    <dgm:cxn modelId="{90CA9841-BBBE-44E8-88BE-C97CE3D1DB18}" type="presParOf" srcId="{DA60653E-7FC7-4D05-A949-A8DCBE3CFC52}" destId="{28E13521-1590-4CF5-8113-81B94D25FB1C}" srcOrd="0" destOrd="0" presId="urn:microsoft.com/office/officeart/2005/8/layout/process1"/>
    <dgm:cxn modelId="{9A205991-02DC-4E11-8231-F80B034201F8}" type="presParOf" srcId="{DA60653E-7FC7-4D05-A949-A8DCBE3CFC52}" destId="{344E2036-89E9-414D-8513-D0973758FCD8}" srcOrd="1" destOrd="0" presId="urn:microsoft.com/office/officeart/2005/8/layout/process1"/>
    <dgm:cxn modelId="{585DC6A2-9F0F-433B-8169-EAA1AA100A2A}" type="presParOf" srcId="{344E2036-89E9-414D-8513-D0973758FCD8}" destId="{4CDBE14C-6C28-46E7-A365-0D12DFE51855}" srcOrd="0" destOrd="0" presId="urn:microsoft.com/office/officeart/2005/8/layout/process1"/>
    <dgm:cxn modelId="{3CD0CF24-53EA-420C-A93D-4A0B97AF27DF}" type="presParOf" srcId="{DA60653E-7FC7-4D05-A949-A8DCBE3CFC52}" destId="{0A72E148-8AC9-4636-AD26-4D9FF4E617BA}" srcOrd="2" destOrd="0" presId="urn:microsoft.com/office/officeart/2005/8/layout/process1"/>
    <dgm:cxn modelId="{A0579CB1-6F85-4782-B2B2-83733F4069C7}" type="presParOf" srcId="{DA60653E-7FC7-4D05-A949-A8DCBE3CFC52}" destId="{B4B9965A-79AC-4645-AEF2-9B8E9802E1C1}" srcOrd="3" destOrd="0" presId="urn:microsoft.com/office/officeart/2005/8/layout/process1"/>
    <dgm:cxn modelId="{CC8D1DE6-0448-4DB7-9AD6-ADBDF441CF9C}" type="presParOf" srcId="{B4B9965A-79AC-4645-AEF2-9B8E9802E1C1}" destId="{C1FF3116-5F56-4E17-8E3F-81667623D8E2}" srcOrd="0" destOrd="0" presId="urn:microsoft.com/office/officeart/2005/8/layout/process1"/>
    <dgm:cxn modelId="{394F6A91-9328-4F07-8E0A-B8DBA6391769}" type="presParOf" srcId="{DA60653E-7FC7-4D05-A949-A8DCBE3CFC52}" destId="{5D28A425-42FB-44A6-A5C0-F539181EBDD4}" srcOrd="4" destOrd="0" presId="urn:microsoft.com/office/officeart/2005/8/layout/process1"/>
    <dgm:cxn modelId="{4FD16739-1011-4B5C-B4BD-DBC08EE8BF15}" type="presParOf" srcId="{DA60653E-7FC7-4D05-A949-A8DCBE3CFC52}" destId="{DC999CA5-EFF5-4B60-A1BA-F49E064F7AD5}" srcOrd="5" destOrd="0" presId="urn:microsoft.com/office/officeart/2005/8/layout/process1"/>
    <dgm:cxn modelId="{A499D0F6-B1D1-4AD6-9B74-B5BFBB0ACA94}" type="presParOf" srcId="{DC999CA5-EFF5-4B60-A1BA-F49E064F7AD5}" destId="{57C11653-6F34-4F0E-BD45-B908B2D51395}" srcOrd="0" destOrd="0" presId="urn:microsoft.com/office/officeart/2005/8/layout/process1"/>
    <dgm:cxn modelId="{E339108A-CFE3-467C-A9E5-421AE2C765FB}" type="presParOf" srcId="{DA60653E-7FC7-4D05-A949-A8DCBE3CFC52}" destId="{287635DD-DFFC-424B-B355-146FB2E89B27}" srcOrd="6" destOrd="0" presId="urn:microsoft.com/office/officeart/2005/8/layout/process1"/>
    <dgm:cxn modelId="{5BD1C429-8373-4A99-A502-8439AF814AB0}" type="presParOf" srcId="{DA60653E-7FC7-4D05-A949-A8DCBE3CFC52}" destId="{70582C1D-1EE0-4AB9-AA53-1D5866E1613A}" srcOrd="7" destOrd="0" presId="urn:microsoft.com/office/officeart/2005/8/layout/process1"/>
    <dgm:cxn modelId="{93834DDE-4E93-4346-8B5C-56EC560599DF}" type="presParOf" srcId="{70582C1D-1EE0-4AB9-AA53-1D5866E1613A}" destId="{314A3418-96EC-46A9-B0B5-74AF0562FCDD}" srcOrd="0" destOrd="0" presId="urn:microsoft.com/office/officeart/2005/8/layout/process1"/>
    <dgm:cxn modelId="{2100B706-D0B1-4400-9CD5-6B73F0C46CD5}" type="presParOf" srcId="{DA60653E-7FC7-4D05-A949-A8DCBE3CFC52}" destId="{4D161D8A-92D6-4C8E-9651-4BE578BB9063}" srcOrd="8" destOrd="0" presId="urn:microsoft.com/office/officeart/2005/8/layout/process1"/>
    <dgm:cxn modelId="{5360C0BE-C3D4-416B-BA4D-17B6BD03A6B4}" type="presParOf" srcId="{DA60653E-7FC7-4D05-A949-A8DCBE3CFC52}" destId="{F4EC9E45-785D-4505-9090-F6D1ADD7F5FE}" srcOrd="9" destOrd="0" presId="urn:microsoft.com/office/officeart/2005/8/layout/process1"/>
    <dgm:cxn modelId="{28463223-A1C9-483E-AC1B-9563EE9AB60D}" type="presParOf" srcId="{F4EC9E45-785D-4505-9090-F6D1ADD7F5FE}" destId="{19AC01EA-65DC-48C3-ACDE-C347F76643E5}" srcOrd="0" destOrd="0" presId="urn:microsoft.com/office/officeart/2005/8/layout/process1"/>
    <dgm:cxn modelId="{1606B3B6-0F01-4B11-93C2-8D674E104E84}" type="presParOf" srcId="{DA60653E-7FC7-4D05-A949-A8DCBE3CFC52}" destId="{77BA2067-0F2B-41F4-99EB-38B4D5AA8D94}" srcOrd="10" destOrd="0" presId="urn:microsoft.com/office/officeart/2005/8/layout/process1"/>
    <dgm:cxn modelId="{0ED189CB-E86E-4973-85B5-7F13AEA89B56}" type="presParOf" srcId="{DA60653E-7FC7-4D05-A949-A8DCBE3CFC52}" destId="{B767DA8A-9477-4E42-AAB4-FBE0A09BF50F}" srcOrd="11" destOrd="0" presId="urn:microsoft.com/office/officeart/2005/8/layout/process1"/>
    <dgm:cxn modelId="{60473490-949E-4FC5-A5E0-B8058D481025}" type="presParOf" srcId="{B767DA8A-9477-4E42-AAB4-FBE0A09BF50F}" destId="{8CC7FD1B-0627-4808-8112-7401D12249BA}" srcOrd="0" destOrd="0" presId="urn:microsoft.com/office/officeart/2005/8/layout/process1"/>
    <dgm:cxn modelId="{D98BF429-1DB9-4D66-AB9E-FAABE357ECAF}" type="presParOf" srcId="{DA60653E-7FC7-4D05-A949-A8DCBE3CFC52}" destId="{4C630975-8600-412A-8415-D4D00A3D454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6FADB-2269-4620-8160-DB9827F149D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792CA0E9-E0B3-4FF5-A1C7-F79F7EF6C33B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0199919-27B9-4BF3-A8FB-6BFC54F2D788}" type="parTrans" cxnId="{AE038C80-C833-4A80-854E-A5CB867F1763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D783CF1-375A-4B1E-8C83-97BCC84C4AC3}" type="sibTrans" cxnId="{AE038C80-C833-4A80-854E-A5CB867F1763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8D951A87-12BE-41BA-942C-77B265F84AD4}">
      <dgm:prSet phldrT="[テキスト]" custT="1"/>
      <dgm:spPr/>
      <dgm:t>
        <a:bodyPr/>
        <a:lstStyle/>
        <a:p>
          <a:r>
            <a:rPr kumimoji="1" lang="ja-JP" altLang="en-US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en-US" altLang="ja-JP" sz="1200" dirty="0" smtClean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17F0D28-D796-4EDB-B960-01C3E0335FE5}" type="parTrans" cxnId="{3319AEA7-3030-4CDD-B5EF-925DE7267D1C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07A4A2C9-BCE7-4F95-9B82-DFF815B3F163}" type="sibTrans" cxnId="{3319AEA7-3030-4CDD-B5EF-925DE7267D1C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A9B691A-4A2B-47C5-8490-7C430DBD0C7F}">
      <dgm:prSet phldrT="[テキスト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r>
            <a: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映像</a:t>
          </a:r>
          <a:endParaRPr kumimoji="1" lang="ja-JP" altLang="en-US" sz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807A461-AC16-49E9-93F2-836F537722AF}" type="parTrans" cxnId="{CFDC40EF-F785-4105-B687-A2A31E93B956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2229CA6-1F73-483D-9AFA-9B0B7F495B46}" type="sibTrans" cxnId="{CFDC40EF-F785-4105-B687-A2A31E93B956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BF4B731-19A0-411C-AB72-20E638968FFE}">
      <dgm:prSet custT="1"/>
      <dgm:spPr/>
      <dgm:t>
        <a:bodyPr/>
        <a:lstStyle/>
        <a:p>
          <a:r>
            <a:rPr kumimoji="1" lang="ja-JP" altLang="en-US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0EC0FB1-A71C-4005-9E56-C79A005693F3}" type="parTrans" cxnId="{0B487739-81F2-4F71-8850-905E0FB7FE07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5EE64ED-5ACA-47B1-BADF-E4B2506112EA}" type="sibTrans" cxnId="{0B487739-81F2-4F71-8850-905E0FB7FE07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85BF0AB9-F777-47EA-BCC8-2A45D673E2E9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71BC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endParaRPr kumimoji="1" lang="en-US" altLang="ja-JP" sz="1200" dirty="0" smtClean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楽曲</a:t>
          </a:r>
          <a:r>
            <a: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PV</a:t>
          </a:r>
          <a:endParaRPr kumimoji="1" lang="ja-JP" altLang="en-US" sz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281060F-A472-451C-BAE4-6F8960B7D1BF}" type="parTrans" cxnId="{984F8B09-AD08-4E18-B073-2CE225AAA343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7D0E2B8-36B6-49C4-AC3F-023B46D1F836}" type="sibTrans" cxnId="{984F8B09-AD08-4E18-B073-2CE225AAA343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E805939-A5AF-4117-9467-0EFD97D51AAD}">
      <dgm:prSet custT="1"/>
      <dgm:spPr/>
      <dgm:t>
        <a:bodyPr/>
        <a:lstStyle/>
        <a:p>
          <a:r>
            <a:rPr kumimoji="1" lang="ja-JP" altLang="en-US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07B6E5EC-EFA5-489E-A677-ACA094F930C4}" type="parTrans" cxnId="{908BC9FC-2D11-46E8-96D0-4BAE95BC809D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3C03953-C896-4DD1-BFEC-F1FFC00FC5FC}" type="sibTrans" cxnId="{908BC9FC-2D11-46E8-96D0-4BAE95BC809D}">
      <dgm:prSet custT="1"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958019F-A3ED-4C66-936D-4579FE22DB0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endParaRPr kumimoji="1" lang="en-US" altLang="ja-JP" sz="1200" dirty="0" smtClean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en-US" altLang="ja-JP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r>
            <a:rPr kumimoji="1"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映像</a:t>
          </a:r>
          <a:endParaRPr kumimoji="1" lang="ja-JP" altLang="en-US" sz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2EA27C0-7FEB-4D37-B263-8380ACEFCC72}" type="parTrans" cxnId="{59C82264-BDEE-4510-BBE5-E13D4884C386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24321F7-7418-449F-BB22-4169D3C0052F}" type="sibTrans" cxnId="{59C82264-BDEE-4510-BBE5-E13D4884C386}">
      <dgm:prSet/>
      <dgm:spPr/>
      <dgm:t>
        <a:bodyPr/>
        <a:lstStyle/>
        <a:p>
          <a:endParaRPr kumimoji="1" lang="ja-JP" altLang="en-US" sz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A60653E-7FC7-4D05-A949-A8DCBE3CFC52}" type="pres">
      <dgm:prSet presAssocID="{98F6FADB-2269-4620-8160-DB9827F149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8E13521-1590-4CF5-8113-81B94D25FB1C}" type="pres">
      <dgm:prSet presAssocID="{792CA0E9-E0B3-4FF5-A1C7-F79F7EF6C33B}" presName="node" presStyleLbl="node1" presStyleIdx="0" presStyleCnt="7" custLinFactNeighborY="2782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4E2036-89E9-414D-8513-D0973758FCD8}" type="pres">
      <dgm:prSet presAssocID="{2D783CF1-375A-4B1E-8C83-97BCC84C4AC3}" presName="sibTrans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4CDBE14C-6C28-46E7-A365-0D12DFE51855}" type="pres">
      <dgm:prSet presAssocID="{2D783CF1-375A-4B1E-8C83-97BCC84C4AC3}" presName="connectorText" presStyleLbl="sibTrans2D1" presStyleIdx="0" presStyleCnt="6"/>
      <dgm:spPr/>
      <dgm:t>
        <a:bodyPr/>
        <a:lstStyle/>
        <a:p>
          <a:endParaRPr kumimoji="1" lang="ja-JP" altLang="en-US"/>
        </a:p>
      </dgm:t>
    </dgm:pt>
    <dgm:pt modelId="{0A72E148-8AC9-4636-AD26-4D9FF4E617BA}" type="pres">
      <dgm:prSet presAssocID="{8D951A87-12BE-41BA-942C-77B265F84AD4}" presName="node" presStyleLbl="node1" presStyleIdx="1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4B9965A-79AC-4645-AEF2-9B8E9802E1C1}" type="pres">
      <dgm:prSet presAssocID="{07A4A2C9-BCE7-4F95-9B82-DFF815B3F163}" presName="sibTrans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C1FF3116-5F56-4E17-8E3F-81667623D8E2}" type="pres">
      <dgm:prSet presAssocID="{07A4A2C9-BCE7-4F95-9B82-DFF815B3F163}" presName="connectorText" presStyleLbl="sibTrans2D1" presStyleIdx="1" presStyleCnt="6"/>
      <dgm:spPr/>
      <dgm:t>
        <a:bodyPr/>
        <a:lstStyle/>
        <a:p>
          <a:endParaRPr kumimoji="1" lang="ja-JP" altLang="en-US"/>
        </a:p>
      </dgm:t>
    </dgm:pt>
    <dgm:pt modelId="{5D28A425-42FB-44A6-A5C0-F539181EBDD4}" type="pres">
      <dgm:prSet presAssocID="{FA9B691A-4A2B-47C5-8490-7C430DBD0C7F}" presName="node" presStyleLbl="node1" presStyleIdx="2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999CA5-EFF5-4B60-A1BA-F49E064F7AD5}" type="pres">
      <dgm:prSet presAssocID="{B2229CA6-1F73-483D-9AFA-9B0B7F495B46}" presName="sibTrans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57C11653-6F34-4F0E-BD45-B908B2D51395}" type="pres">
      <dgm:prSet presAssocID="{B2229CA6-1F73-483D-9AFA-9B0B7F495B46}" presName="connectorText" presStyleLbl="sibTrans2D1" presStyleIdx="2" presStyleCnt="6"/>
      <dgm:spPr/>
      <dgm:t>
        <a:bodyPr/>
        <a:lstStyle/>
        <a:p>
          <a:endParaRPr kumimoji="1" lang="ja-JP" altLang="en-US"/>
        </a:p>
      </dgm:t>
    </dgm:pt>
    <dgm:pt modelId="{287635DD-DFFC-424B-B355-146FB2E89B27}" type="pres">
      <dgm:prSet presAssocID="{ABF4B731-19A0-411C-AB72-20E638968FFE}" presName="node" presStyleLbl="node1" presStyleIdx="3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582C1D-1EE0-4AB9-AA53-1D5866E1613A}" type="pres">
      <dgm:prSet presAssocID="{E5EE64ED-5ACA-47B1-BADF-E4B2506112EA}" presName="sibTrans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314A3418-96EC-46A9-B0B5-74AF0562FCDD}" type="pres">
      <dgm:prSet presAssocID="{E5EE64ED-5ACA-47B1-BADF-E4B2506112EA}" presName="connectorText" presStyleLbl="sibTrans2D1" presStyleIdx="3" presStyleCnt="6"/>
      <dgm:spPr/>
      <dgm:t>
        <a:bodyPr/>
        <a:lstStyle/>
        <a:p>
          <a:endParaRPr kumimoji="1" lang="ja-JP" altLang="en-US"/>
        </a:p>
      </dgm:t>
    </dgm:pt>
    <dgm:pt modelId="{4D161D8A-92D6-4C8E-9651-4BE578BB9063}" type="pres">
      <dgm:prSet presAssocID="{85BF0AB9-F777-47EA-BCC8-2A45D673E2E9}" presName="node" presStyleLbl="node1" presStyleIdx="4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EC9E45-785D-4505-9090-F6D1ADD7F5FE}" type="pres">
      <dgm:prSet presAssocID="{B7D0E2B8-36B6-49C4-AC3F-023B46D1F836}" presName="sibTrans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19AC01EA-65DC-48C3-ACDE-C347F76643E5}" type="pres">
      <dgm:prSet presAssocID="{B7D0E2B8-36B6-49C4-AC3F-023B46D1F836}" presName="connectorText" presStyleLbl="sibTrans2D1" presStyleIdx="4" presStyleCnt="6"/>
      <dgm:spPr/>
      <dgm:t>
        <a:bodyPr/>
        <a:lstStyle/>
        <a:p>
          <a:endParaRPr kumimoji="1" lang="ja-JP" altLang="en-US"/>
        </a:p>
      </dgm:t>
    </dgm:pt>
    <dgm:pt modelId="{77BA2067-0F2B-41F4-99EB-38B4D5AA8D94}" type="pres">
      <dgm:prSet presAssocID="{4E805939-A5AF-4117-9467-0EFD97D51AAD}" presName="node" presStyleLbl="node1" presStyleIdx="5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67DA8A-9477-4E42-AAB4-FBE0A09BF50F}" type="pres">
      <dgm:prSet presAssocID="{13C03953-C896-4DD1-BFEC-F1FFC00FC5FC}" presName="sibTrans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8CC7FD1B-0627-4808-8112-7401D12249BA}" type="pres">
      <dgm:prSet presAssocID="{13C03953-C896-4DD1-BFEC-F1FFC00FC5FC}" presName="connectorText" presStyleLbl="sibTrans2D1" presStyleIdx="5" presStyleCnt="6"/>
      <dgm:spPr/>
      <dgm:t>
        <a:bodyPr/>
        <a:lstStyle/>
        <a:p>
          <a:endParaRPr kumimoji="1" lang="ja-JP" altLang="en-US"/>
        </a:p>
      </dgm:t>
    </dgm:pt>
    <dgm:pt modelId="{4C630975-8600-412A-8415-D4D00A3D4541}" type="pres">
      <dgm:prSet presAssocID="{6958019F-A3ED-4C66-936D-4579FE22DB0A}" presName="node" presStyleLbl="node1" presStyleIdx="6" presStyleCnt="7" custLinFactNeighborY="2360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BA221F7-89FA-492B-A618-A2032CBBB1E7}" type="presOf" srcId="{6958019F-A3ED-4C66-936D-4579FE22DB0A}" destId="{4C630975-8600-412A-8415-D4D00A3D4541}" srcOrd="0" destOrd="0" presId="urn:microsoft.com/office/officeart/2005/8/layout/process1"/>
    <dgm:cxn modelId="{EDBCD990-87E3-4D24-9D7D-33DDFD55345D}" type="presOf" srcId="{B2229CA6-1F73-483D-9AFA-9B0B7F495B46}" destId="{57C11653-6F34-4F0E-BD45-B908B2D51395}" srcOrd="1" destOrd="0" presId="urn:microsoft.com/office/officeart/2005/8/layout/process1"/>
    <dgm:cxn modelId="{0D507865-1921-4BC6-8705-75D203EB0B20}" type="presOf" srcId="{2D783CF1-375A-4B1E-8C83-97BCC84C4AC3}" destId="{344E2036-89E9-414D-8513-D0973758FCD8}" srcOrd="0" destOrd="0" presId="urn:microsoft.com/office/officeart/2005/8/layout/process1"/>
    <dgm:cxn modelId="{A353D876-65AB-4C3E-BEDA-FC102CAF9BB1}" type="presOf" srcId="{FA9B691A-4A2B-47C5-8490-7C430DBD0C7F}" destId="{5D28A425-42FB-44A6-A5C0-F539181EBDD4}" srcOrd="0" destOrd="0" presId="urn:microsoft.com/office/officeart/2005/8/layout/process1"/>
    <dgm:cxn modelId="{59C82264-BDEE-4510-BBE5-E13D4884C386}" srcId="{98F6FADB-2269-4620-8160-DB9827F149DA}" destId="{6958019F-A3ED-4C66-936D-4579FE22DB0A}" srcOrd="6" destOrd="0" parTransId="{42EA27C0-7FEB-4D37-B263-8380ACEFCC72}" sibTransId="{224321F7-7418-449F-BB22-4169D3C0052F}"/>
    <dgm:cxn modelId="{FEA47C2F-5F0A-49A9-8FF3-D7CAEBE52FAD}" type="presOf" srcId="{85BF0AB9-F777-47EA-BCC8-2A45D673E2E9}" destId="{4D161D8A-92D6-4C8E-9651-4BE578BB9063}" srcOrd="0" destOrd="0" presId="urn:microsoft.com/office/officeart/2005/8/layout/process1"/>
    <dgm:cxn modelId="{EEA3A544-69E3-41BC-96C8-AA1E4E4FAD7F}" type="presOf" srcId="{13C03953-C896-4DD1-BFEC-F1FFC00FC5FC}" destId="{8CC7FD1B-0627-4808-8112-7401D12249BA}" srcOrd="1" destOrd="0" presId="urn:microsoft.com/office/officeart/2005/8/layout/process1"/>
    <dgm:cxn modelId="{02A10698-9972-4C01-BD05-7FC6243FD0ED}" type="presOf" srcId="{8D951A87-12BE-41BA-942C-77B265F84AD4}" destId="{0A72E148-8AC9-4636-AD26-4D9FF4E617BA}" srcOrd="0" destOrd="0" presId="urn:microsoft.com/office/officeart/2005/8/layout/process1"/>
    <dgm:cxn modelId="{9AB6E1AF-DE76-48BC-8F71-6D9F6FD2A0DF}" type="presOf" srcId="{07A4A2C9-BCE7-4F95-9B82-DFF815B3F163}" destId="{C1FF3116-5F56-4E17-8E3F-81667623D8E2}" srcOrd="1" destOrd="0" presId="urn:microsoft.com/office/officeart/2005/8/layout/process1"/>
    <dgm:cxn modelId="{E22C8980-51FA-4295-9DDA-93B36AF783C2}" type="presOf" srcId="{2D783CF1-375A-4B1E-8C83-97BCC84C4AC3}" destId="{4CDBE14C-6C28-46E7-A365-0D12DFE51855}" srcOrd="1" destOrd="0" presId="urn:microsoft.com/office/officeart/2005/8/layout/process1"/>
    <dgm:cxn modelId="{4C0D130A-911E-4602-BD36-277C0BFD1922}" type="presOf" srcId="{07A4A2C9-BCE7-4F95-9B82-DFF815B3F163}" destId="{B4B9965A-79AC-4645-AEF2-9B8E9802E1C1}" srcOrd="0" destOrd="0" presId="urn:microsoft.com/office/officeart/2005/8/layout/process1"/>
    <dgm:cxn modelId="{3319AEA7-3030-4CDD-B5EF-925DE7267D1C}" srcId="{98F6FADB-2269-4620-8160-DB9827F149DA}" destId="{8D951A87-12BE-41BA-942C-77B265F84AD4}" srcOrd="1" destOrd="0" parTransId="{F17F0D28-D796-4EDB-B960-01C3E0335FE5}" sibTransId="{07A4A2C9-BCE7-4F95-9B82-DFF815B3F163}"/>
    <dgm:cxn modelId="{97EEBED4-4721-4443-84D6-DEABE68721DD}" type="presOf" srcId="{4E805939-A5AF-4117-9467-0EFD97D51AAD}" destId="{77BA2067-0F2B-41F4-99EB-38B4D5AA8D94}" srcOrd="0" destOrd="0" presId="urn:microsoft.com/office/officeart/2005/8/layout/process1"/>
    <dgm:cxn modelId="{CFDC40EF-F785-4105-B687-A2A31E93B956}" srcId="{98F6FADB-2269-4620-8160-DB9827F149DA}" destId="{FA9B691A-4A2B-47C5-8490-7C430DBD0C7F}" srcOrd="2" destOrd="0" parTransId="{D807A461-AC16-49E9-93F2-836F537722AF}" sibTransId="{B2229CA6-1F73-483D-9AFA-9B0B7F495B46}"/>
    <dgm:cxn modelId="{4363C9D1-EA04-4DB9-9D61-A8ADA66BA3CE}" type="presOf" srcId="{13C03953-C896-4DD1-BFEC-F1FFC00FC5FC}" destId="{B767DA8A-9477-4E42-AAB4-FBE0A09BF50F}" srcOrd="0" destOrd="0" presId="urn:microsoft.com/office/officeart/2005/8/layout/process1"/>
    <dgm:cxn modelId="{8A02F448-98A1-4924-B022-21EF09142622}" type="presOf" srcId="{E5EE64ED-5ACA-47B1-BADF-E4B2506112EA}" destId="{70582C1D-1EE0-4AB9-AA53-1D5866E1613A}" srcOrd="0" destOrd="0" presId="urn:microsoft.com/office/officeart/2005/8/layout/process1"/>
    <dgm:cxn modelId="{816AE009-64C1-478D-BC1F-CCEA59949E44}" type="presOf" srcId="{B7D0E2B8-36B6-49C4-AC3F-023B46D1F836}" destId="{F4EC9E45-785D-4505-9090-F6D1ADD7F5FE}" srcOrd="0" destOrd="0" presId="urn:microsoft.com/office/officeart/2005/8/layout/process1"/>
    <dgm:cxn modelId="{2EA0D019-BBA2-415F-9AEC-4B17DEA69D65}" type="presOf" srcId="{792CA0E9-E0B3-4FF5-A1C7-F79F7EF6C33B}" destId="{28E13521-1590-4CF5-8113-81B94D25FB1C}" srcOrd="0" destOrd="0" presId="urn:microsoft.com/office/officeart/2005/8/layout/process1"/>
    <dgm:cxn modelId="{37414011-FEA8-4798-8C21-53D590E9660B}" type="presOf" srcId="{ABF4B731-19A0-411C-AB72-20E638968FFE}" destId="{287635DD-DFFC-424B-B355-146FB2E89B27}" srcOrd="0" destOrd="0" presId="urn:microsoft.com/office/officeart/2005/8/layout/process1"/>
    <dgm:cxn modelId="{AC6AD45D-6DF0-4848-9D50-77BF688B8612}" type="presOf" srcId="{E5EE64ED-5ACA-47B1-BADF-E4B2506112EA}" destId="{314A3418-96EC-46A9-B0B5-74AF0562FCDD}" srcOrd="1" destOrd="0" presId="urn:microsoft.com/office/officeart/2005/8/layout/process1"/>
    <dgm:cxn modelId="{0BAE48C3-30A1-48EF-BF22-2AF9681158E1}" type="presOf" srcId="{B2229CA6-1F73-483D-9AFA-9B0B7F495B46}" destId="{DC999CA5-EFF5-4B60-A1BA-F49E064F7AD5}" srcOrd="0" destOrd="0" presId="urn:microsoft.com/office/officeart/2005/8/layout/process1"/>
    <dgm:cxn modelId="{9D4FBD30-1552-4D6B-A0D0-FA4ACBE691A7}" type="presOf" srcId="{B7D0E2B8-36B6-49C4-AC3F-023B46D1F836}" destId="{19AC01EA-65DC-48C3-ACDE-C347F76643E5}" srcOrd="1" destOrd="0" presId="urn:microsoft.com/office/officeart/2005/8/layout/process1"/>
    <dgm:cxn modelId="{4971737B-3A70-4CAF-BD8D-708E1615570E}" type="presOf" srcId="{98F6FADB-2269-4620-8160-DB9827F149DA}" destId="{DA60653E-7FC7-4D05-A949-A8DCBE3CFC52}" srcOrd="0" destOrd="0" presId="urn:microsoft.com/office/officeart/2005/8/layout/process1"/>
    <dgm:cxn modelId="{908BC9FC-2D11-46E8-96D0-4BAE95BC809D}" srcId="{98F6FADB-2269-4620-8160-DB9827F149DA}" destId="{4E805939-A5AF-4117-9467-0EFD97D51AAD}" srcOrd="5" destOrd="0" parTransId="{07B6E5EC-EFA5-489E-A677-ACA094F930C4}" sibTransId="{13C03953-C896-4DD1-BFEC-F1FFC00FC5FC}"/>
    <dgm:cxn modelId="{984F8B09-AD08-4E18-B073-2CE225AAA343}" srcId="{98F6FADB-2269-4620-8160-DB9827F149DA}" destId="{85BF0AB9-F777-47EA-BCC8-2A45D673E2E9}" srcOrd="4" destOrd="0" parTransId="{1281060F-A472-451C-BAE4-6F8960B7D1BF}" sibTransId="{B7D0E2B8-36B6-49C4-AC3F-023B46D1F836}"/>
    <dgm:cxn modelId="{AE038C80-C833-4A80-854E-A5CB867F1763}" srcId="{98F6FADB-2269-4620-8160-DB9827F149DA}" destId="{792CA0E9-E0B3-4FF5-A1C7-F79F7EF6C33B}" srcOrd="0" destOrd="0" parTransId="{90199919-27B9-4BF3-A8FB-6BFC54F2D788}" sibTransId="{2D783CF1-375A-4B1E-8C83-97BCC84C4AC3}"/>
    <dgm:cxn modelId="{0B487739-81F2-4F71-8850-905E0FB7FE07}" srcId="{98F6FADB-2269-4620-8160-DB9827F149DA}" destId="{ABF4B731-19A0-411C-AB72-20E638968FFE}" srcOrd="3" destOrd="0" parTransId="{10EC0FB1-A71C-4005-9E56-C79A005693F3}" sibTransId="{E5EE64ED-5ACA-47B1-BADF-E4B2506112EA}"/>
    <dgm:cxn modelId="{90CA9841-BBBE-44E8-88BE-C97CE3D1DB18}" type="presParOf" srcId="{DA60653E-7FC7-4D05-A949-A8DCBE3CFC52}" destId="{28E13521-1590-4CF5-8113-81B94D25FB1C}" srcOrd="0" destOrd="0" presId="urn:microsoft.com/office/officeart/2005/8/layout/process1"/>
    <dgm:cxn modelId="{9A205991-02DC-4E11-8231-F80B034201F8}" type="presParOf" srcId="{DA60653E-7FC7-4D05-A949-A8DCBE3CFC52}" destId="{344E2036-89E9-414D-8513-D0973758FCD8}" srcOrd="1" destOrd="0" presId="urn:microsoft.com/office/officeart/2005/8/layout/process1"/>
    <dgm:cxn modelId="{585DC6A2-9F0F-433B-8169-EAA1AA100A2A}" type="presParOf" srcId="{344E2036-89E9-414D-8513-D0973758FCD8}" destId="{4CDBE14C-6C28-46E7-A365-0D12DFE51855}" srcOrd="0" destOrd="0" presId="urn:microsoft.com/office/officeart/2005/8/layout/process1"/>
    <dgm:cxn modelId="{3CD0CF24-53EA-420C-A93D-4A0B97AF27DF}" type="presParOf" srcId="{DA60653E-7FC7-4D05-A949-A8DCBE3CFC52}" destId="{0A72E148-8AC9-4636-AD26-4D9FF4E617BA}" srcOrd="2" destOrd="0" presId="urn:microsoft.com/office/officeart/2005/8/layout/process1"/>
    <dgm:cxn modelId="{A0579CB1-6F85-4782-B2B2-83733F4069C7}" type="presParOf" srcId="{DA60653E-7FC7-4D05-A949-A8DCBE3CFC52}" destId="{B4B9965A-79AC-4645-AEF2-9B8E9802E1C1}" srcOrd="3" destOrd="0" presId="urn:microsoft.com/office/officeart/2005/8/layout/process1"/>
    <dgm:cxn modelId="{CC8D1DE6-0448-4DB7-9AD6-ADBDF441CF9C}" type="presParOf" srcId="{B4B9965A-79AC-4645-AEF2-9B8E9802E1C1}" destId="{C1FF3116-5F56-4E17-8E3F-81667623D8E2}" srcOrd="0" destOrd="0" presId="urn:microsoft.com/office/officeart/2005/8/layout/process1"/>
    <dgm:cxn modelId="{394F6A91-9328-4F07-8E0A-B8DBA6391769}" type="presParOf" srcId="{DA60653E-7FC7-4D05-A949-A8DCBE3CFC52}" destId="{5D28A425-42FB-44A6-A5C0-F539181EBDD4}" srcOrd="4" destOrd="0" presId="urn:microsoft.com/office/officeart/2005/8/layout/process1"/>
    <dgm:cxn modelId="{4FD16739-1011-4B5C-B4BD-DBC08EE8BF15}" type="presParOf" srcId="{DA60653E-7FC7-4D05-A949-A8DCBE3CFC52}" destId="{DC999CA5-EFF5-4B60-A1BA-F49E064F7AD5}" srcOrd="5" destOrd="0" presId="urn:microsoft.com/office/officeart/2005/8/layout/process1"/>
    <dgm:cxn modelId="{A499D0F6-B1D1-4AD6-9B74-B5BFBB0ACA94}" type="presParOf" srcId="{DC999CA5-EFF5-4B60-A1BA-F49E064F7AD5}" destId="{57C11653-6F34-4F0E-BD45-B908B2D51395}" srcOrd="0" destOrd="0" presId="urn:microsoft.com/office/officeart/2005/8/layout/process1"/>
    <dgm:cxn modelId="{E339108A-CFE3-467C-A9E5-421AE2C765FB}" type="presParOf" srcId="{DA60653E-7FC7-4D05-A949-A8DCBE3CFC52}" destId="{287635DD-DFFC-424B-B355-146FB2E89B27}" srcOrd="6" destOrd="0" presId="urn:microsoft.com/office/officeart/2005/8/layout/process1"/>
    <dgm:cxn modelId="{5BD1C429-8373-4A99-A502-8439AF814AB0}" type="presParOf" srcId="{DA60653E-7FC7-4D05-A949-A8DCBE3CFC52}" destId="{70582C1D-1EE0-4AB9-AA53-1D5866E1613A}" srcOrd="7" destOrd="0" presId="urn:microsoft.com/office/officeart/2005/8/layout/process1"/>
    <dgm:cxn modelId="{93834DDE-4E93-4346-8B5C-56EC560599DF}" type="presParOf" srcId="{70582C1D-1EE0-4AB9-AA53-1D5866E1613A}" destId="{314A3418-96EC-46A9-B0B5-74AF0562FCDD}" srcOrd="0" destOrd="0" presId="urn:microsoft.com/office/officeart/2005/8/layout/process1"/>
    <dgm:cxn modelId="{2100B706-D0B1-4400-9CD5-6B73F0C46CD5}" type="presParOf" srcId="{DA60653E-7FC7-4D05-A949-A8DCBE3CFC52}" destId="{4D161D8A-92D6-4C8E-9651-4BE578BB9063}" srcOrd="8" destOrd="0" presId="urn:microsoft.com/office/officeart/2005/8/layout/process1"/>
    <dgm:cxn modelId="{5360C0BE-C3D4-416B-BA4D-17B6BD03A6B4}" type="presParOf" srcId="{DA60653E-7FC7-4D05-A949-A8DCBE3CFC52}" destId="{F4EC9E45-785D-4505-9090-F6D1ADD7F5FE}" srcOrd="9" destOrd="0" presId="urn:microsoft.com/office/officeart/2005/8/layout/process1"/>
    <dgm:cxn modelId="{28463223-A1C9-483E-AC1B-9563EE9AB60D}" type="presParOf" srcId="{F4EC9E45-785D-4505-9090-F6D1ADD7F5FE}" destId="{19AC01EA-65DC-48C3-ACDE-C347F76643E5}" srcOrd="0" destOrd="0" presId="urn:microsoft.com/office/officeart/2005/8/layout/process1"/>
    <dgm:cxn modelId="{1606B3B6-0F01-4B11-93C2-8D674E104E84}" type="presParOf" srcId="{DA60653E-7FC7-4D05-A949-A8DCBE3CFC52}" destId="{77BA2067-0F2B-41F4-99EB-38B4D5AA8D94}" srcOrd="10" destOrd="0" presId="urn:microsoft.com/office/officeart/2005/8/layout/process1"/>
    <dgm:cxn modelId="{0ED189CB-E86E-4973-85B5-7F13AEA89B56}" type="presParOf" srcId="{DA60653E-7FC7-4D05-A949-A8DCBE3CFC52}" destId="{B767DA8A-9477-4E42-AAB4-FBE0A09BF50F}" srcOrd="11" destOrd="0" presId="urn:microsoft.com/office/officeart/2005/8/layout/process1"/>
    <dgm:cxn modelId="{60473490-949E-4FC5-A5E0-B8058D481025}" type="presParOf" srcId="{B767DA8A-9477-4E42-AAB4-FBE0A09BF50F}" destId="{8CC7FD1B-0627-4808-8112-7401D12249BA}" srcOrd="0" destOrd="0" presId="urn:microsoft.com/office/officeart/2005/8/layout/process1"/>
    <dgm:cxn modelId="{D98BF429-1DB9-4D66-AB9E-FAABE357ECAF}" type="presParOf" srcId="{DA60653E-7FC7-4D05-A949-A8DCBE3CFC52}" destId="{4C630975-8600-412A-8415-D4D00A3D4541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89115-348E-4A60-AC40-0588085EB2A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E5BED8B-39D8-4E65-A659-5D5BED8C82C9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器材調達</a:t>
          </a:r>
          <a:endParaRPr kumimoji="1" lang="ja-JP" altLang="en-US" dirty="0"/>
        </a:p>
      </dgm:t>
    </dgm:pt>
    <dgm:pt modelId="{0224175A-3420-47C6-9F34-BA9D444955AF}" type="parTrans" cxnId="{BBBA3C08-9EB3-4A27-AD1D-347F7D236319}">
      <dgm:prSet/>
      <dgm:spPr/>
      <dgm:t>
        <a:bodyPr/>
        <a:lstStyle/>
        <a:p>
          <a:endParaRPr kumimoji="1" lang="ja-JP" altLang="en-US"/>
        </a:p>
      </dgm:t>
    </dgm:pt>
    <dgm:pt modelId="{38D83B32-A6AF-40A1-BCA3-6A99FAEEE696}" type="sibTrans" cxnId="{BBBA3C08-9EB3-4A27-AD1D-347F7D236319}">
      <dgm:prSet/>
      <dgm:spPr/>
      <dgm:t>
        <a:bodyPr/>
        <a:lstStyle/>
        <a:p>
          <a:endParaRPr kumimoji="1" lang="ja-JP" altLang="en-US"/>
        </a:p>
      </dgm:t>
    </dgm:pt>
    <dgm:pt modelId="{B369410E-AD65-4A8E-9873-D45A1AF4023E}">
      <dgm:prSet phldrT="[テキスト]"/>
      <dgm:spPr/>
      <dgm:t>
        <a:bodyPr/>
        <a:lstStyle/>
        <a:p>
          <a:r>
            <a:rPr lang="ja-JP" altLang="en-US" b="1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サイネージ施工</a:t>
          </a:r>
          <a:endParaRPr kumimoji="1" lang="ja-JP" altLang="en-US" dirty="0"/>
        </a:p>
      </dgm:t>
    </dgm:pt>
    <dgm:pt modelId="{38E1B210-9D03-449B-8EF1-88BFC28B3FE4}" type="parTrans" cxnId="{D78DC677-8C15-4061-974F-0F7A51CBCE8D}">
      <dgm:prSet/>
      <dgm:spPr/>
      <dgm:t>
        <a:bodyPr/>
        <a:lstStyle/>
        <a:p>
          <a:endParaRPr kumimoji="1" lang="ja-JP" altLang="en-US"/>
        </a:p>
      </dgm:t>
    </dgm:pt>
    <dgm:pt modelId="{195A2B96-91D9-4C44-82F5-629C7D9B0E89}" type="sibTrans" cxnId="{D78DC677-8C15-4061-974F-0F7A51CBCE8D}">
      <dgm:prSet/>
      <dgm:spPr/>
      <dgm:t>
        <a:bodyPr/>
        <a:lstStyle/>
        <a:p>
          <a:endParaRPr kumimoji="1" lang="ja-JP" altLang="en-US"/>
        </a:p>
      </dgm:t>
    </dgm:pt>
    <dgm:pt modelId="{6C2E94E3-D1A9-4BDA-8CF9-AD57EA000F9B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制作</a:t>
          </a:r>
          <a:endParaRPr kumimoji="1" lang="ja-JP" altLang="en-US" dirty="0"/>
        </a:p>
      </dgm:t>
    </dgm:pt>
    <dgm:pt modelId="{523B0D3D-9CFB-485D-BF0D-FA1198770F4E}" type="parTrans" cxnId="{C9AA0DBB-3A5B-441D-A441-97C80CFB6814}">
      <dgm:prSet/>
      <dgm:spPr/>
      <dgm:t>
        <a:bodyPr/>
        <a:lstStyle/>
        <a:p>
          <a:endParaRPr kumimoji="1" lang="ja-JP" altLang="en-US"/>
        </a:p>
      </dgm:t>
    </dgm:pt>
    <dgm:pt modelId="{29F2BCFA-5C72-4F63-BE12-5339D0DB1DAE}" type="sibTrans" cxnId="{C9AA0DBB-3A5B-441D-A441-97C80CFB6814}">
      <dgm:prSet/>
      <dgm:spPr/>
      <dgm:t>
        <a:bodyPr/>
        <a:lstStyle/>
        <a:p>
          <a:endParaRPr kumimoji="1" lang="ja-JP" altLang="en-US"/>
        </a:p>
      </dgm:t>
    </dgm:pt>
    <dgm:pt modelId="{C2054D65-DEF2-46EF-8536-261FE6A06F50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運用</a:t>
          </a:r>
          <a:endParaRPr kumimoji="1" lang="ja-JP" altLang="en-US" dirty="0"/>
        </a:p>
      </dgm:t>
    </dgm:pt>
    <dgm:pt modelId="{1E594483-0788-4F57-B118-99EBEF79F29F}" type="parTrans" cxnId="{95F16682-3180-4F4E-A75E-4C58E660DADB}">
      <dgm:prSet/>
      <dgm:spPr/>
      <dgm:t>
        <a:bodyPr/>
        <a:lstStyle/>
        <a:p>
          <a:endParaRPr kumimoji="1" lang="ja-JP" altLang="en-US"/>
        </a:p>
      </dgm:t>
    </dgm:pt>
    <dgm:pt modelId="{B2CD9DC8-96E1-4518-B5F6-72F0E085BC55}" type="sibTrans" cxnId="{95F16682-3180-4F4E-A75E-4C58E660DADB}">
      <dgm:prSet/>
      <dgm:spPr/>
      <dgm:t>
        <a:bodyPr/>
        <a:lstStyle/>
        <a:p>
          <a:endParaRPr kumimoji="1" lang="ja-JP" altLang="en-US"/>
        </a:p>
      </dgm:t>
    </dgm:pt>
    <dgm:pt modelId="{0BD8DD2F-E54C-4240-A4E2-29F7E33FA022}">
      <dgm:prSet phldrT="[テキスト]"/>
      <dgm:spPr/>
      <dgm:t>
        <a:bodyPr/>
        <a:lstStyle/>
        <a:p>
          <a:r>
            <a:rPr kumimoji="1" lang="ja-JP" altLang="en-US" b="1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保守</a:t>
          </a:r>
          <a:endParaRPr kumimoji="1" lang="ja-JP" altLang="en-US" dirty="0"/>
        </a:p>
      </dgm:t>
    </dgm:pt>
    <dgm:pt modelId="{FCCFB894-7081-4886-B545-84F301921B9C}" type="parTrans" cxnId="{A7F965B6-6CAA-4652-B4E0-3F10C83D638F}">
      <dgm:prSet/>
      <dgm:spPr/>
      <dgm:t>
        <a:bodyPr/>
        <a:lstStyle/>
        <a:p>
          <a:endParaRPr kumimoji="1" lang="ja-JP" altLang="en-US"/>
        </a:p>
      </dgm:t>
    </dgm:pt>
    <dgm:pt modelId="{53DFEC7F-D82C-4B52-A93F-732FC1697C82}" type="sibTrans" cxnId="{A7F965B6-6CAA-4652-B4E0-3F10C83D638F}">
      <dgm:prSet/>
      <dgm:spPr/>
      <dgm:t>
        <a:bodyPr/>
        <a:lstStyle/>
        <a:p>
          <a:endParaRPr kumimoji="1" lang="ja-JP" altLang="en-US"/>
        </a:p>
      </dgm:t>
    </dgm:pt>
    <dgm:pt modelId="{EB3D1428-571F-4F80-BDA5-9CC6F34ADE93}" type="pres">
      <dgm:prSet presAssocID="{CD389115-348E-4A60-AC40-0588085EB2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914213E-229F-4296-9079-0AB0F01D633D}" type="pres">
      <dgm:prSet presAssocID="{CD389115-348E-4A60-AC40-0588085EB2AB}" presName="cycle" presStyleCnt="0"/>
      <dgm:spPr/>
    </dgm:pt>
    <dgm:pt modelId="{4C69B176-DD4E-42A4-8444-4C955F7F2393}" type="pres">
      <dgm:prSet presAssocID="{4E5BED8B-39D8-4E65-A659-5D5BED8C82C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34C597-96A1-40E3-AD49-4447CC05F43F}" type="pres">
      <dgm:prSet presAssocID="{38D83B32-A6AF-40A1-BCA3-6A99FAEEE696}" presName="sibTransFirstNode" presStyleLbl="bgShp" presStyleIdx="0" presStyleCnt="1"/>
      <dgm:spPr/>
      <dgm:t>
        <a:bodyPr/>
        <a:lstStyle/>
        <a:p>
          <a:endParaRPr kumimoji="1" lang="ja-JP" altLang="en-US"/>
        </a:p>
      </dgm:t>
    </dgm:pt>
    <dgm:pt modelId="{E53C49C4-715B-4159-B22C-406731571115}" type="pres">
      <dgm:prSet presAssocID="{B369410E-AD65-4A8E-9873-D45A1AF4023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02EFA1-B4DB-4FAF-93E1-0BF2CB0176FE}" type="pres">
      <dgm:prSet presAssocID="{6C2E94E3-D1A9-4BDA-8CF9-AD57EA000F9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86638B-0D91-4605-9F0F-01E59F459E5F}" type="pres">
      <dgm:prSet presAssocID="{C2054D65-DEF2-46EF-8536-261FE6A06F5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1A10F7-B70A-434B-A2B0-96C7045600AE}" type="pres">
      <dgm:prSet presAssocID="{0BD8DD2F-E54C-4240-A4E2-29F7E33FA02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D0CBD04-0B89-4A06-A4FA-0B3DE1B73BB0}" type="presOf" srcId="{0BD8DD2F-E54C-4240-A4E2-29F7E33FA022}" destId="{951A10F7-B70A-434B-A2B0-96C7045600AE}" srcOrd="0" destOrd="0" presId="urn:microsoft.com/office/officeart/2005/8/layout/cycle3"/>
    <dgm:cxn modelId="{72E9C8A8-1304-4EBE-B290-5CE639BF19D8}" type="presOf" srcId="{CD389115-348E-4A60-AC40-0588085EB2AB}" destId="{EB3D1428-571F-4F80-BDA5-9CC6F34ADE93}" srcOrd="0" destOrd="0" presId="urn:microsoft.com/office/officeart/2005/8/layout/cycle3"/>
    <dgm:cxn modelId="{4216E453-31A7-495C-98E9-D7180E80C9D1}" type="presOf" srcId="{4E5BED8B-39D8-4E65-A659-5D5BED8C82C9}" destId="{4C69B176-DD4E-42A4-8444-4C955F7F2393}" srcOrd="0" destOrd="0" presId="urn:microsoft.com/office/officeart/2005/8/layout/cycle3"/>
    <dgm:cxn modelId="{C9AA0DBB-3A5B-441D-A441-97C80CFB6814}" srcId="{CD389115-348E-4A60-AC40-0588085EB2AB}" destId="{6C2E94E3-D1A9-4BDA-8CF9-AD57EA000F9B}" srcOrd="2" destOrd="0" parTransId="{523B0D3D-9CFB-485D-BF0D-FA1198770F4E}" sibTransId="{29F2BCFA-5C72-4F63-BE12-5339D0DB1DAE}"/>
    <dgm:cxn modelId="{FFFA6937-5FCA-4FBC-85D0-08B1A9061EBD}" type="presOf" srcId="{38D83B32-A6AF-40A1-BCA3-6A99FAEEE696}" destId="{3034C597-96A1-40E3-AD49-4447CC05F43F}" srcOrd="0" destOrd="0" presId="urn:microsoft.com/office/officeart/2005/8/layout/cycle3"/>
    <dgm:cxn modelId="{996C8E36-19A5-47EF-9DCE-31B38986C7E2}" type="presOf" srcId="{6C2E94E3-D1A9-4BDA-8CF9-AD57EA000F9B}" destId="{0302EFA1-B4DB-4FAF-93E1-0BF2CB0176FE}" srcOrd="0" destOrd="0" presId="urn:microsoft.com/office/officeart/2005/8/layout/cycle3"/>
    <dgm:cxn modelId="{439D0D54-680D-48B2-BD02-3FBC6045708E}" type="presOf" srcId="{C2054D65-DEF2-46EF-8536-261FE6A06F50}" destId="{9186638B-0D91-4605-9F0F-01E59F459E5F}" srcOrd="0" destOrd="0" presId="urn:microsoft.com/office/officeart/2005/8/layout/cycle3"/>
    <dgm:cxn modelId="{2E3E4CA9-53A2-4D80-8676-7DDA0298C06B}" type="presOf" srcId="{B369410E-AD65-4A8E-9873-D45A1AF4023E}" destId="{E53C49C4-715B-4159-B22C-406731571115}" srcOrd="0" destOrd="0" presId="urn:microsoft.com/office/officeart/2005/8/layout/cycle3"/>
    <dgm:cxn modelId="{A7F965B6-6CAA-4652-B4E0-3F10C83D638F}" srcId="{CD389115-348E-4A60-AC40-0588085EB2AB}" destId="{0BD8DD2F-E54C-4240-A4E2-29F7E33FA022}" srcOrd="4" destOrd="0" parTransId="{FCCFB894-7081-4886-B545-84F301921B9C}" sibTransId="{53DFEC7F-D82C-4B52-A93F-732FC1697C82}"/>
    <dgm:cxn modelId="{D78DC677-8C15-4061-974F-0F7A51CBCE8D}" srcId="{CD389115-348E-4A60-AC40-0588085EB2AB}" destId="{B369410E-AD65-4A8E-9873-D45A1AF4023E}" srcOrd="1" destOrd="0" parTransId="{38E1B210-9D03-449B-8EF1-88BFC28B3FE4}" sibTransId="{195A2B96-91D9-4C44-82F5-629C7D9B0E89}"/>
    <dgm:cxn modelId="{BBBA3C08-9EB3-4A27-AD1D-347F7D236319}" srcId="{CD389115-348E-4A60-AC40-0588085EB2AB}" destId="{4E5BED8B-39D8-4E65-A659-5D5BED8C82C9}" srcOrd="0" destOrd="0" parTransId="{0224175A-3420-47C6-9F34-BA9D444955AF}" sibTransId="{38D83B32-A6AF-40A1-BCA3-6A99FAEEE696}"/>
    <dgm:cxn modelId="{95F16682-3180-4F4E-A75E-4C58E660DADB}" srcId="{CD389115-348E-4A60-AC40-0588085EB2AB}" destId="{C2054D65-DEF2-46EF-8536-261FE6A06F50}" srcOrd="3" destOrd="0" parTransId="{1E594483-0788-4F57-B118-99EBEF79F29F}" sibTransId="{B2CD9DC8-96E1-4518-B5F6-72F0E085BC55}"/>
    <dgm:cxn modelId="{6D5C9651-6BB7-4A83-8CFA-1173A3E35313}" type="presParOf" srcId="{EB3D1428-571F-4F80-BDA5-9CC6F34ADE93}" destId="{2914213E-229F-4296-9079-0AB0F01D633D}" srcOrd="0" destOrd="0" presId="urn:microsoft.com/office/officeart/2005/8/layout/cycle3"/>
    <dgm:cxn modelId="{132240DA-33C6-419D-B2D2-4B9AAB646D87}" type="presParOf" srcId="{2914213E-229F-4296-9079-0AB0F01D633D}" destId="{4C69B176-DD4E-42A4-8444-4C955F7F2393}" srcOrd="0" destOrd="0" presId="urn:microsoft.com/office/officeart/2005/8/layout/cycle3"/>
    <dgm:cxn modelId="{03A7563E-455D-48DC-80AA-0DEA367518D9}" type="presParOf" srcId="{2914213E-229F-4296-9079-0AB0F01D633D}" destId="{3034C597-96A1-40E3-AD49-4447CC05F43F}" srcOrd="1" destOrd="0" presId="urn:microsoft.com/office/officeart/2005/8/layout/cycle3"/>
    <dgm:cxn modelId="{DCDC1709-3FC2-43B8-A766-F1AD0EEB3BED}" type="presParOf" srcId="{2914213E-229F-4296-9079-0AB0F01D633D}" destId="{E53C49C4-715B-4159-B22C-406731571115}" srcOrd="2" destOrd="0" presId="urn:microsoft.com/office/officeart/2005/8/layout/cycle3"/>
    <dgm:cxn modelId="{DCD9C3D6-3BB2-47C0-A1D7-4096364B0DDF}" type="presParOf" srcId="{2914213E-229F-4296-9079-0AB0F01D633D}" destId="{0302EFA1-B4DB-4FAF-93E1-0BF2CB0176FE}" srcOrd="3" destOrd="0" presId="urn:microsoft.com/office/officeart/2005/8/layout/cycle3"/>
    <dgm:cxn modelId="{0DC7A183-B818-4B7A-B7F7-94A68803D77C}" type="presParOf" srcId="{2914213E-229F-4296-9079-0AB0F01D633D}" destId="{9186638B-0D91-4605-9F0F-01E59F459E5F}" srcOrd="4" destOrd="0" presId="urn:microsoft.com/office/officeart/2005/8/layout/cycle3"/>
    <dgm:cxn modelId="{CE231FA8-BB91-4C30-9172-D891363FE7EE}" type="presParOf" srcId="{2914213E-229F-4296-9079-0AB0F01D633D}" destId="{951A10F7-B70A-434B-A2B0-96C7045600A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D87D66-D906-4375-AB68-F585FD67D5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0CC412E-45BE-40C0-8525-77936E671EA0}">
      <dgm:prSet phldrT="[テキスト]" custT="1"/>
      <dgm:spPr>
        <a:solidFill>
          <a:srgbClr val="0071BC"/>
        </a:solidFill>
      </dgm:spPr>
      <dgm:t>
        <a:bodyPr/>
        <a:lstStyle/>
        <a:p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機器を準備する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5205B82-1A26-4523-A2AC-20FDEDFD03CA}" type="parTrans" cxnId="{C1EF647B-C4A0-4452-81D9-B23B593CD261}">
      <dgm:prSet/>
      <dgm:spPr/>
      <dgm:t>
        <a:bodyPr/>
        <a:lstStyle/>
        <a:p>
          <a:endParaRPr kumimoji="1" lang="ja-JP" altLang="en-US" sz="1800"/>
        </a:p>
      </dgm:t>
    </dgm:pt>
    <dgm:pt modelId="{BC777F51-B874-491E-8F1C-60A8FA32C1C7}" type="sibTrans" cxnId="{C1EF647B-C4A0-4452-81D9-B23B593CD261}">
      <dgm:prSet/>
      <dgm:spPr/>
      <dgm:t>
        <a:bodyPr/>
        <a:lstStyle/>
        <a:p>
          <a:endParaRPr kumimoji="1" lang="ja-JP" altLang="en-US" sz="1800"/>
        </a:p>
      </dgm:t>
    </dgm:pt>
    <dgm:pt modelId="{F7210CF2-F7D3-48FE-BDBC-B2AB69198A46}">
      <dgm:prSet phldrT="[テキスト]" custT="1"/>
      <dgm:spPr>
        <a:solidFill>
          <a:srgbClr val="0071BC"/>
        </a:solidFill>
      </dgm:spPr>
      <dgm:t>
        <a:bodyPr/>
        <a:lstStyle/>
        <a:p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管理用</a:t>
          </a:r>
          <a:endParaRPr kumimoji="1" lang="en-US" altLang="ja-JP" sz="1800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r>
            <a:rPr kumimoji="1"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PC</a:t>
          </a:r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設定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F3D05F9-5FBC-485E-BE93-4093889A4D63}" type="parTrans" cxnId="{69733F23-44DA-4A7F-AE7E-0E48F443758C}">
      <dgm:prSet/>
      <dgm:spPr/>
      <dgm:t>
        <a:bodyPr/>
        <a:lstStyle/>
        <a:p>
          <a:endParaRPr kumimoji="1" lang="ja-JP" altLang="en-US" sz="1800"/>
        </a:p>
      </dgm:t>
    </dgm:pt>
    <dgm:pt modelId="{DF6A75A5-A72D-4DC1-B216-3D8044A01959}" type="sibTrans" cxnId="{69733F23-44DA-4A7F-AE7E-0E48F443758C}">
      <dgm:prSet/>
      <dgm:spPr/>
      <dgm:t>
        <a:bodyPr/>
        <a:lstStyle/>
        <a:p>
          <a:endParaRPr kumimoji="1" lang="ja-JP" altLang="en-US" sz="1800"/>
        </a:p>
      </dgm:t>
    </dgm:pt>
    <dgm:pt modelId="{24AEFC19-AABC-4DE4-9E82-2E8096F848D7}">
      <dgm:prSet phldrT="[テキスト]" custT="1"/>
      <dgm:spPr>
        <a:solidFill>
          <a:srgbClr val="0071BC"/>
        </a:solidFill>
      </dgm:spPr>
      <dgm:t>
        <a:bodyPr/>
        <a:lstStyle/>
        <a:p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設置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C5E9B522-4FFD-4A10-BE3F-0A0220C6B90A}" type="parTrans" cxnId="{366D22C6-FB07-4F37-A3E1-1388764AE259}">
      <dgm:prSet/>
      <dgm:spPr/>
      <dgm:t>
        <a:bodyPr/>
        <a:lstStyle/>
        <a:p>
          <a:endParaRPr kumimoji="1" lang="ja-JP" altLang="en-US" sz="1800"/>
        </a:p>
      </dgm:t>
    </dgm:pt>
    <dgm:pt modelId="{6401BD12-4A29-4914-A0EB-9AF259BFEB0C}" type="sibTrans" cxnId="{366D22C6-FB07-4F37-A3E1-1388764AE259}">
      <dgm:prSet/>
      <dgm:spPr/>
      <dgm:t>
        <a:bodyPr/>
        <a:lstStyle/>
        <a:p>
          <a:endParaRPr kumimoji="1" lang="ja-JP" altLang="en-US" sz="1800"/>
        </a:p>
      </dgm:t>
    </dgm:pt>
    <dgm:pt modelId="{69D60338-C481-48E7-A60E-9CCFF5B95639}">
      <dgm:prSet custT="1"/>
      <dgm:spPr>
        <a:solidFill>
          <a:srgbClr val="0071BC"/>
        </a:solidFill>
      </dgm:spPr>
      <dgm:t>
        <a:bodyPr/>
        <a:lstStyle/>
        <a:p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コンテンツ制作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ECA4D09-2E7C-48C1-9ED5-55B5CD585C4A}" type="parTrans" cxnId="{92D95788-4017-444F-978D-25AACB1D525D}">
      <dgm:prSet/>
      <dgm:spPr/>
      <dgm:t>
        <a:bodyPr/>
        <a:lstStyle/>
        <a:p>
          <a:endParaRPr kumimoji="1" lang="ja-JP" altLang="en-US" sz="1800"/>
        </a:p>
      </dgm:t>
    </dgm:pt>
    <dgm:pt modelId="{28A96DA1-F1EA-4983-BFB3-6F4DCC0BA7A2}" type="sibTrans" cxnId="{92D95788-4017-444F-978D-25AACB1D525D}">
      <dgm:prSet/>
      <dgm:spPr/>
      <dgm:t>
        <a:bodyPr/>
        <a:lstStyle/>
        <a:p>
          <a:endParaRPr kumimoji="1" lang="ja-JP" altLang="en-US" sz="1800"/>
        </a:p>
      </dgm:t>
    </dgm:pt>
    <dgm:pt modelId="{71DCB454-604F-4680-9B6C-1DFE28F38B5D}">
      <dgm:prSet custT="1"/>
      <dgm:spPr>
        <a:solidFill>
          <a:srgbClr val="0071BC"/>
        </a:solidFill>
      </dgm:spPr>
      <dgm:t>
        <a:bodyPr/>
        <a:lstStyle/>
        <a:p>
          <a:r>
            <a:rPr kumimoji="1" lang="ja-JP" altLang="en-US" sz="18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運用開始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46E599F-8462-4783-B6D0-F52EE427357B}" type="parTrans" cxnId="{AC4722E2-CBFA-4296-A393-0EC33FD0DC23}">
      <dgm:prSet/>
      <dgm:spPr/>
      <dgm:t>
        <a:bodyPr/>
        <a:lstStyle/>
        <a:p>
          <a:endParaRPr kumimoji="1" lang="ja-JP" altLang="en-US" sz="1800"/>
        </a:p>
      </dgm:t>
    </dgm:pt>
    <dgm:pt modelId="{BBAC0AAA-5B41-407E-AB32-DE4300D23090}" type="sibTrans" cxnId="{AC4722E2-CBFA-4296-A393-0EC33FD0DC23}">
      <dgm:prSet/>
      <dgm:spPr/>
      <dgm:t>
        <a:bodyPr/>
        <a:lstStyle/>
        <a:p>
          <a:endParaRPr kumimoji="1" lang="ja-JP" altLang="en-US" sz="1800"/>
        </a:p>
      </dgm:t>
    </dgm:pt>
    <dgm:pt modelId="{C30D8672-8C39-41FE-A1EF-D08525A1B4CE}" type="pres">
      <dgm:prSet presAssocID="{B8D87D66-D906-4375-AB68-F585FD67D5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C2F3EB70-E92B-4A30-B4F7-7BACEE3649D3}" type="pres">
      <dgm:prSet presAssocID="{A0CC412E-45BE-40C0-8525-77936E671EA0}" presName="parTxOnly" presStyleLbl="node1" presStyleIdx="0" presStyleCnt="5" custScaleY="117249" custLinFactNeighborX="2688" custLinFactNeighborY="3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C3918D9-A073-437D-B2BC-617CC6BDCF7E}" type="pres">
      <dgm:prSet presAssocID="{BC777F51-B874-491E-8F1C-60A8FA32C1C7}" presName="parTxOnlySpace" presStyleCnt="0"/>
      <dgm:spPr/>
    </dgm:pt>
    <dgm:pt modelId="{8A1924D5-28DF-4074-B870-259AB0FEE71A}" type="pres">
      <dgm:prSet presAssocID="{F7210CF2-F7D3-48FE-BDBC-B2AB69198A46}" presName="parTxOnly" presStyleLbl="node1" presStyleIdx="1" presStyleCnt="5" custScaleY="117249" custLinFactNeighborX="2688" custLinFactNeighborY="3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E77C93-CB91-4298-A1C5-227171FF2145}" type="pres">
      <dgm:prSet presAssocID="{DF6A75A5-A72D-4DC1-B216-3D8044A01959}" presName="parTxOnlySpace" presStyleCnt="0"/>
      <dgm:spPr/>
    </dgm:pt>
    <dgm:pt modelId="{3493836E-EC5F-4BDC-B9B1-7657F7514C97}" type="pres">
      <dgm:prSet presAssocID="{24AEFC19-AABC-4DE4-9E82-2E8096F848D7}" presName="parTxOnly" presStyleLbl="node1" presStyleIdx="2" presStyleCnt="5" custScaleY="117249" custLinFactNeighborX="18739" custLinFactNeighborY="3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FB137F-E1AD-49C6-9E84-A58111CBD192}" type="pres">
      <dgm:prSet presAssocID="{6401BD12-4A29-4914-A0EB-9AF259BFEB0C}" presName="parTxOnlySpace" presStyleCnt="0"/>
      <dgm:spPr/>
    </dgm:pt>
    <dgm:pt modelId="{0420E1E0-F5B6-4537-B3A3-8A550605AA75}" type="pres">
      <dgm:prSet presAssocID="{69D60338-C481-48E7-A60E-9CCFF5B95639}" presName="parTxOnly" presStyleLbl="node1" presStyleIdx="3" presStyleCnt="5" custScaleY="117249" custLinFactNeighborX="2688" custLinFactNeighborY="3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6D83559-E92A-4922-8030-6240E362F795}" type="pres">
      <dgm:prSet presAssocID="{28A96DA1-F1EA-4983-BFB3-6F4DCC0BA7A2}" presName="parTxOnlySpace" presStyleCnt="0"/>
      <dgm:spPr/>
    </dgm:pt>
    <dgm:pt modelId="{F7A5AF62-0FD2-41F0-929E-CB84B8937512}" type="pres">
      <dgm:prSet presAssocID="{71DCB454-604F-4680-9B6C-1DFE28F38B5D}" presName="parTxOnly" presStyleLbl="node1" presStyleIdx="4" presStyleCnt="5" custScaleY="117249" custLinFactNeighborX="2688" custLinFactNeighborY="36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E0F9AA3-ECB2-45CA-B435-D633D21EFD4C}" type="presOf" srcId="{F7210CF2-F7D3-48FE-BDBC-B2AB69198A46}" destId="{8A1924D5-28DF-4074-B870-259AB0FEE71A}" srcOrd="0" destOrd="0" presId="urn:microsoft.com/office/officeart/2005/8/layout/chevron1"/>
    <dgm:cxn modelId="{C1EF647B-C4A0-4452-81D9-B23B593CD261}" srcId="{B8D87D66-D906-4375-AB68-F585FD67D595}" destId="{A0CC412E-45BE-40C0-8525-77936E671EA0}" srcOrd="0" destOrd="0" parTransId="{25205B82-1A26-4523-A2AC-20FDEDFD03CA}" sibTransId="{BC777F51-B874-491E-8F1C-60A8FA32C1C7}"/>
    <dgm:cxn modelId="{DAC3A7A0-5FC6-4ED5-B998-57C397A43980}" type="presOf" srcId="{24AEFC19-AABC-4DE4-9E82-2E8096F848D7}" destId="{3493836E-EC5F-4BDC-B9B1-7657F7514C97}" srcOrd="0" destOrd="0" presId="urn:microsoft.com/office/officeart/2005/8/layout/chevron1"/>
    <dgm:cxn modelId="{366D22C6-FB07-4F37-A3E1-1388764AE259}" srcId="{B8D87D66-D906-4375-AB68-F585FD67D595}" destId="{24AEFC19-AABC-4DE4-9E82-2E8096F848D7}" srcOrd="2" destOrd="0" parTransId="{C5E9B522-4FFD-4A10-BE3F-0A0220C6B90A}" sibTransId="{6401BD12-4A29-4914-A0EB-9AF259BFEB0C}"/>
    <dgm:cxn modelId="{461FA40D-3308-4E8D-B7F6-1750A550C585}" type="presOf" srcId="{B8D87D66-D906-4375-AB68-F585FD67D595}" destId="{C30D8672-8C39-41FE-A1EF-D08525A1B4CE}" srcOrd="0" destOrd="0" presId="urn:microsoft.com/office/officeart/2005/8/layout/chevron1"/>
    <dgm:cxn modelId="{490D272A-2157-45B0-86F2-DB7D59FBEDEF}" type="presOf" srcId="{69D60338-C481-48E7-A60E-9CCFF5B95639}" destId="{0420E1E0-F5B6-4537-B3A3-8A550605AA75}" srcOrd="0" destOrd="0" presId="urn:microsoft.com/office/officeart/2005/8/layout/chevron1"/>
    <dgm:cxn modelId="{92D95788-4017-444F-978D-25AACB1D525D}" srcId="{B8D87D66-D906-4375-AB68-F585FD67D595}" destId="{69D60338-C481-48E7-A60E-9CCFF5B95639}" srcOrd="3" destOrd="0" parTransId="{6ECA4D09-2E7C-48C1-9ED5-55B5CD585C4A}" sibTransId="{28A96DA1-F1EA-4983-BFB3-6F4DCC0BA7A2}"/>
    <dgm:cxn modelId="{571DDD4A-C047-44B1-B446-01AC8360240B}" type="presOf" srcId="{A0CC412E-45BE-40C0-8525-77936E671EA0}" destId="{C2F3EB70-E92B-4A30-B4F7-7BACEE3649D3}" srcOrd="0" destOrd="0" presId="urn:microsoft.com/office/officeart/2005/8/layout/chevron1"/>
    <dgm:cxn modelId="{D5B457BC-CEAA-45A0-AF26-8D8455AB8F82}" type="presOf" srcId="{71DCB454-604F-4680-9B6C-1DFE28F38B5D}" destId="{F7A5AF62-0FD2-41F0-929E-CB84B8937512}" srcOrd="0" destOrd="0" presId="urn:microsoft.com/office/officeart/2005/8/layout/chevron1"/>
    <dgm:cxn modelId="{AC4722E2-CBFA-4296-A393-0EC33FD0DC23}" srcId="{B8D87D66-D906-4375-AB68-F585FD67D595}" destId="{71DCB454-604F-4680-9B6C-1DFE28F38B5D}" srcOrd="4" destOrd="0" parTransId="{B46E599F-8462-4783-B6D0-F52EE427357B}" sibTransId="{BBAC0AAA-5B41-407E-AB32-DE4300D23090}"/>
    <dgm:cxn modelId="{69733F23-44DA-4A7F-AE7E-0E48F443758C}" srcId="{B8D87D66-D906-4375-AB68-F585FD67D595}" destId="{F7210CF2-F7D3-48FE-BDBC-B2AB69198A46}" srcOrd="1" destOrd="0" parTransId="{9F3D05F9-5FBC-485E-BE93-4093889A4D63}" sibTransId="{DF6A75A5-A72D-4DC1-B216-3D8044A01959}"/>
    <dgm:cxn modelId="{E7A3340A-C6BF-4559-8AA2-003939EC2369}" type="presParOf" srcId="{C30D8672-8C39-41FE-A1EF-D08525A1B4CE}" destId="{C2F3EB70-E92B-4A30-B4F7-7BACEE3649D3}" srcOrd="0" destOrd="0" presId="urn:microsoft.com/office/officeart/2005/8/layout/chevron1"/>
    <dgm:cxn modelId="{163BC3CD-1013-4A97-A369-C4363ECC7465}" type="presParOf" srcId="{C30D8672-8C39-41FE-A1EF-D08525A1B4CE}" destId="{4C3918D9-A073-437D-B2BC-617CC6BDCF7E}" srcOrd="1" destOrd="0" presId="urn:microsoft.com/office/officeart/2005/8/layout/chevron1"/>
    <dgm:cxn modelId="{BFE1B51D-C724-4643-BC39-9DCD340035CB}" type="presParOf" srcId="{C30D8672-8C39-41FE-A1EF-D08525A1B4CE}" destId="{8A1924D5-28DF-4074-B870-259AB0FEE71A}" srcOrd="2" destOrd="0" presId="urn:microsoft.com/office/officeart/2005/8/layout/chevron1"/>
    <dgm:cxn modelId="{1627A998-2466-4270-84F7-90A1E0A07CB3}" type="presParOf" srcId="{C30D8672-8C39-41FE-A1EF-D08525A1B4CE}" destId="{B0E77C93-CB91-4298-A1C5-227171FF2145}" srcOrd="3" destOrd="0" presId="urn:microsoft.com/office/officeart/2005/8/layout/chevron1"/>
    <dgm:cxn modelId="{6D5B849D-67F3-4703-864D-856E46530C07}" type="presParOf" srcId="{C30D8672-8C39-41FE-A1EF-D08525A1B4CE}" destId="{3493836E-EC5F-4BDC-B9B1-7657F7514C97}" srcOrd="4" destOrd="0" presId="urn:microsoft.com/office/officeart/2005/8/layout/chevron1"/>
    <dgm:cxn modelId="{FDE2FF3A-CB66-48BC-B2D1-9FE64B8FA09C}" type="presParOf" srcId="{C30D8672-8C39-41FE-A1EF-D08525A1B4CE}" destId="{68FB137F-E1AD-49C6-9E84-A58111CBD192}" srcOrd="5" destOrd="0" presId="urn:microsoft.com/office/officeart/2005/8/layout/chevron1"/>
    <dgm:cxn modelId="{EC1F3668-5099-4C40-B518-A1A18A14E776}" type="presParOf" srcId="{C30D8672-8C39-41FE-A1EF-D08525A1B4CE}" destId="{0420E1E0-F5B6-4537-B3A3-8A550605AA75}" srcOrd="6" destOrd="0" presId="urn:microsoft.com/office/officeart/2005/8/layout/chevron1"/>
    <dgm:cxn modelId="{BB31D4AE-FFCC-42F5-AF38-3F14F0DDFEA3}" type="presParOf" srcId="{C30D8672-8C39-41FE-A1EF-D08525A1B4CE}" destId="{D6D83559-E92A-4922-8030-6240E362F795}" srcOrd="7" destOrd="0" presId="urn:microsoft.com/office/officeart/2005/8/layout/chevron1"/>
    <dgm:cxn modelId="{7F8F1647-E668-4494-BC5D-2730B9608263}" type="presParOf" srcId="{C30D8672-8C39-41FE-A1EF-D08525A1B4CE}" destId="{F7A5AF62-0FD2-41F0-929E-CB84B8937512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13521-1590-4CF5-8113-81B94D25FB1C}">
      <dsp:nvSpPr>
        <dsp:cNvPr id="0" name=""/>
        <dsp:cNvSpPr/>
      </dsp:nvSpPr>
      <dsp:spPr>
        <a:xfrm>
          <a:off x="2015" y="253962"/>
          <a:ext cx="763322" cy="780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endParaRPr kumimoji="1" lang="ja-JP" altLang="en-US" sz="14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4372" y="276319"/>
        <a:ext cx="718608" cy="735305"/>
      </dsp:txXfrm>
    </dsp:sp>
    <dsp:sp modelId="{344E2036-89E9-414D-8513-D0973758FCD8}">
      <dsp:nvSpPr>
        <dsp:cNvPr id="0" name=""/>
        <dsp:cNvSpPr/>
      </dsp:nvSpPr>
      <dsp:spPr>
        <a:xfrm>
          <a:off x="841669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41669" y="587181"/>
        <a:ext cx="113277" cy="113581"/>
      </dsp:txXfrm>
    </dsp:sp>
    <dsp:sp modelId="{0A72E148-8AC9-4636-AD26-4D9FF4E617BA}">
      <dsp:nvSpPr>
        <dsp:cNvPr id="0" name=""/>
        <dsp:cNvSpPr/>
      </dsp:nvSpPr>
      <dsp:spPr>
        <a:xfrm>
          <a:off x="1070666" y="253962"/>
          <a:ext cx="763322" cy="780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</a:p>
      </dsp:txBody>
      <dsp:txXfrm>
        <a:off x="1093023" y="276319"/>
        <a:ext cx="718608" cy="735305"/>
      </dsp:txXfrm>
    </dsp:sp>
    <dsp:sp modelId="{B4B9965A-79AC-4645-AEF2-9B8E9802E1C1}">
      <dsp:nvSpPr>
        <dsp:cNvPr id="0" name=""/>
        <dsp:cNvSpPr/>
      </dsp:nvSpPr>
      <dsp:spPr>
        <a:xfrm>
          <a:off x="1910320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910320" y="587181"/>
        <a:ext cx="113277" cy="113581"/>
      </dsp:txXfrm>
    </dsp:sp>
    <dsp:sp modelId="{5D28A425-42FB-44A6-A5C0-F539181EBDD4}">
      <dsp:nvSpPr>
        <dsp:cNvPr id="0" name=""/>
        <dsp:cNvSpPr/>
      </dsp:nvSpPr>
      <dsp:spPr>
        <a:xfrm>
          <a:off x="2139317" y="253962"/>
          <a:ext cx="763322" cy="7800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161674" y="276319"/>
        <a:ext cx="718608" cy="735305"/>
      </dsp:txXfrm>
    </dsp:sp>
    <dsp:sp modelId="{DC999CA5-EFF5-4B60-A1BA-F49E064F7AD5}">
      <dsp:nvSpPr>
        <dsp:cNvPr id="0" name=""/>
        <dsp:cNvSpPr/>
      </dsp:nvSpPr>
      <dsp:spPr>
        <a:xfrm>
          <a:off x="2978971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978971" y="587181"/>
        <a:ext cx="113277" cy="113581"/>
      </dsp:txXfrm>
    </dsp:sp>
    <dsp:sp modelId="{287635DD-DFFC-424B-B355-146FB2E89B27}">
      <dsp:nvSpPr>
        <dsp:cNvPr id="0" name=""/>
        <dsp:cNvSpPr/>
      </dsp:nvSpPr>
      <dsp:spPr>
        <a:xfrm>
          <a:off x="3207968" y="253962"/>
          <a:ext cx="763322" cy="780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endParaRPr kumimoji="1" lang="ja-JP" altLang="en-US" sz="14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3230325" y="276319"/>
        <a:ext cx="718608" cy="735305"/>
      </dsp:txXfrm>
    </dsp:sp>
    <dsp:sp modelId="{70582C1D-1EE0-4AB9-AA53-1D5866E1613A}">
      <dsp:nvSpPr>
        <dsp:cNvPr id="0" name=""/>
        <dsp:cNvSpPr/>
      </dsp:nvSpPr>
      <dsp:spPr>
        <a:xfrm>
          <a:off x="4047622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047622" y="587181"/>
        <a:ext cx="113277" cy="113581"/>
      </dsp:txXfrm>
    </dsp:sp>
    <dsp:sp modelId="{4D161D8A-92D6-4C8E-9651-4BE578BB9063}">
      <dsp:nvSpPr>
        <dsp:cNvPr id="0" name=""/>
        <dsp:cNvSpPr/>
      </dsp:nvSpPr>
      <dsp:spPr>
        <a:xfrm>
          <a:off x="4276619" y="253962"/>
          <a:ext cx="763322" cy="780019"/>
        </a:xfrm>
        <a:prstGeom prst="roundRect">
          <a:avLst>
            <a:gd name="adj" fmla="val 10000"/>
          </a:avLst>
        </a:prstGeom>
        <a:solidFill>
          <a:srgbClr val="0071BC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298976" y="276319"/>
        <a:ext cx="718608" cy="735305"/>
      </dsp:txXfrm>
    </dsp:sp>
    <dsp:sp modelId="{F4EC9E45-785D-4505-9090-F6D1ADD7F5FE}">
      <dsp:nvSpPr>
        <dsp:cNvPr id="0" name=""/>
        <dsp:cNvSpPr/>
      </dsp:nvSpPr>
      <dsp:spPr>
        <a:xfrm>
          <a:off x="5116273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116273" y="587181"/>
        <a:ext cx="113277" cy="113581"/>
      </dsp:txXfrm>
    </dsp:sp>
    <dsp:sp modelId="{77BA2067-0F2B-41F4-99EB-38B4D5AA8D94}">
      <dsp:nvSpPr>
        <dsp:cNvPr id="0" name=""/>
        <dsp:cNvSpPr/>
      </dsp:nvSpPr>
      <dsp:spPr>
        <a:xfrm>
          <a:off x="5345270" y="253962"/>
          <a:ext cx="763322" cy="780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</a:t>
          </a:r>
          <a:r>
            <a:rPr kumimoji="1" lang="en-US" altLang="ja-JP" sz="14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endParaRPr kumimoji="1" lang="ja-JP" altLang="en-US" sz="14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367627" y="276319"/>
        <a:ext cx="718608" cy="735305"/>
      </dsp:txXfrm>
    </dsp:sp>
    <dsp:sp modelId="{B767DA8A-9477-4E42-AAB4-FBE0A09BF50F}">
      <dsp:nvSpPr>
        <dsp:cNvPr id="0" name=""/>
        <dsp:cNvSpPr/>
      </dsp:nvSpPr>
      <dsp:spPr>
        <a:xfrm>
          <a:off x="6184924" y="54932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>
            <a:solidFill>
              <a:srgbClr val="4D4D4D"/>
            </a:solidFill>
          </a:endParaRPr>
        </a:p>
      </dsp:txBody>
      <dsp:txXfrm>
        <a:off x="6184924" y="587181"/>
        <a:ext cx="113277" cy="113581"/>
      </dsp:txXfrm>
    </dsp:sp>
    <dsp:sp modelId="{4C630975-8600-412A-8415-D4D00A3D4541}">
      <dsp:nvSpPr>
        <dsp:cNvPr id="0" name=""/>
        <dsp:cNvSpPr/>
      </dsp:nvSpPr>
      <dsp:spPr>
        <a:xfrm>
          <a:off x="6413921" y="253962"/>
          <a:ext cx="763322" cy="78001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BGM</a:t>
          </a:r>
          <a:r>
            <a:rPr kumimoji="1" lang="ja-JP" altLang="en-US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は</a:t>
          </a:r>
          <a:r>
            <a:rPr kumimoji="1" lang="en-US" altLang="ja-JP" sz="14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OFF</a:t>
          </a:r>
          <a:endParaRPr kumimoji="1" lang="ja-JP" altLang="en-US" sz="14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6436278" y="276319"/>
        <a:ext cx="718608" cy="735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13521-1590-4CF5-8113-81B94D25FB1C}">
      <dsp:nvSpPr>
        <dsp:cNvPr id="0" name=""/>
        <dsp:cNvSpPr/>
      </dsp:nvSpPr>
      <dsp:spPr>
        <a:xfrm>
          <a:off x="2015" y="471856"/>
          <a:ext cx="763322" cy="77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4372" y="494213"/>
        <a:ext cx="718608" cy="731280"/>
      </dsp:txXfrm>
    </dsp:sp>
    <dsp:sp modelId="{344E2036-89E9-414D-8513-D0973758FCD8}">
      <dsp:nvSpPr>
        <dsp:cNvPr id="0" name=""/>
        <dsp:cNvSpPr/>
      </dsp:nvSpPr>
      <dsp:spPr>
        <a:xfrm rot="21494739">
          <a:off x="841632" y="748696"/>
          <a:ext cx="161900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41643" y="787300"/>
        <a:ext cx="113330" cy="113581"/>
      </dsp:txXfrm>
    </dsp:sp>
    <dsp:sp modelId="{0A72E148-8AC9-4636-AD26-4D9FF4E617BA}">
      <dsp:nvSpPr>
        <dsp:cNvPr id="0" name=""/>
        <dsp:cNvSpPr/>
      </dsp:nvSpPr>
      <dsp:spPr>
        <a:xfrm>
          <a:off x="1070666" y="439125"/>
          <a:ext cx="763322" cy="77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en-US" altLang="ja-JP" sz="1200" kern="1200" dirty="0" smtClean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093023" y="461482"/>
        <a:ext cx="718608" cy="731280"/>
      </dsp:txXfrm>
    </dsp:sp>
    <dsp:sp modelId="{B4B9965A-79AC-4645-AEF2-9B8E9802E1C1}">
      <dsp:nvSpPr>
        <dsp:cNvPr id="0" name=""/>
        <dsp:cNvSpPr/>
      </dsp:nvSpPr>
      <dsp:spPr>
        <a:xfrm>
          <a:off x="1910320" y="73247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910320" y="770331"/>
        <a:ext cx="113277" cy="113581"/>
      </dsp:txXfrm>
    </dsp:sp>
    <dsp:sp modelId="{5D28A425-42FB-44A6-A5C0-F539181EBDD4}">
      <dsp:nvSpPr>
        <dsp:cNvPr id="0" name=""/>
        <dsp:cNvSpPr/>
      </dsp:nvSpPr>
      <dsp:spPr>
        <a:xfrm>
          <a:off x="2139317" y="439125"/>
          <a:ext cx="763322" cy="7759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r>
            <a:rPr kumimoji="1" lang="en-US" altLang="ja-JP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映像</a:t>
          </a:r>
          <a:endParaRPr kumimoji="1" lang="ja-JP" altLang="en-US" sz="12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161674" y="461482"/>
        <a:ext cx="718608" cy="731280"/>
      </dsp:txXfrm>
    </dsp:sp>
    <dsp:sp modelId="{DC999CA5-EFF5-4B60-A1BA-F49E064F7AD5}">
      <dsp:nvSpPr>
        <dsp:cNvPr id="0" name=""/>
        <dsp:cNvSpPr/>
      </dsp:nvSpPr>
      <dsp:spPr>
        <a:xfrm>
          <a:off x="2978971" y="73247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978971" y="770331"/>
        <a:ext cx="113277" cy="113581"/>
      </dsp:txXfrm>
    </dsp:sp>
    <dsp:sp modelId="{287635DD-DFFC-424B-B355-146FB2E89B27}">
      <dsp:nvSpPr>
        <dsp:cNvPr id="0" name=""/>
        <dsp:cNvSpPr/>
      </dsp:nvSpPr>
      <dsp:spPr>
        <a:xfrm>
          <a:off x="3207968" y="439125"/>
          <a:ext cx="763322" cy="77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3230325" y="461482"/>
        <a:ext cx="718608" cy="731280"/>
      </dsp:txXfrm>
    </dsp:sp>
    <dsp:sp modelId="{70582C1D-1EE0-4AB9-AA53-1D5866E1613A}">
      <dsp:nvSpPr>
        <dsp:cNvPr id="0" name=""/>
        <dsp:cNvSpPr/>
      </dsp:nvSpPr>
      <dsp:spPr>
        <a:xfrm>
          <a:off x="4047622" y="73247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047622" y="770331"/>
        <a:ext cx="113277" cy="113581"/>
      </dsp:txXfrm>
    </dsp:sp>
    <dsp:sp modelId="{4D161D8A-92D6-4C8E-9651-4BE578BB9063}">
      <dsp:nvSpPr>
        <dsp:cNvPr id="0" name=""/>
        <dsp:cNvSpPr/>
      </dsp:nvSpPr>
      <dsp:spPr>
        <a:xfrm>
          <a:off x="4276619" y="439125"/>
          <a:ext cx="763322" cy="775994"/>
        </a:xfrm>
        <a:prstGeom prst="roundRect">
          <a:avLst>
            <a:gd name="adj" fmla="val 10000"/>
          </a:avLst>
        </a:prstGeom>
        <a:solidFill>
          <a:srgbClr val="0071BC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endParaRPr kumimoji="1" lang="en-US" altLang="ja-JP" sz="1200" kern="1200" dirty="0" smtClean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楽曲</a:t>
          </a:r>
          <a:r>
            <a:rPr kumimoji="1" lang="en-US" altLang="ja-JP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PV</a:t>
          </a:r>
          <a:endParaRPr kumimoji="1" lang="ja-JP" altLang="en-US" sz="12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298976" y="461482"/>
        <a:ext cx="718608" cy="731280"/>
      </dsp:txXfrm>
    </dsp:sp>
    <dsp:sp modelId="{F4EC9E45-785D-4505-9090-F6D1ADD7F5FE}">
      <dsp:nvSpPr>
        <dsp:cNvPr id="0" name=""/>
        <dsp:cNvSpPr/>
      </dsp:nvSpPr>
      <dsp:spPr>
        <a:xfrm>
          <a:off x="5116273" y="73247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116273" y="770331"/>
        <a:ext cx="113277" cy="113581"/>
      </dsp:txXfrm>
    </dsp:sp>
    <dsp:sp modelId="{77BA2067-0F2B-41F4-99EB-38B4D5AA8D94}">
      <dsp:nvSpPr>
        <dsp:cNvPr id="0" name=""/>
        <dsp:cNvSpPr/>
      </dsp:nvSpPr>
      <dsp:spPr>
        <a:xfrm>
          <a:off x="5345270" y="439125"/>
          <a:ext cx="763322" cy="775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音声ナシ</a:t>
          </a:r>
          <a:endParaRPr kumimoji="1" lang="ja-JP" altLang="en-US" sz="1200" kern="1200" dirty="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367627" y="461482"/>
        <a:ext cx="718608" cy="731280"/>
      </dsp:txXfrm>
    </dsp:sp>
    <dsp:sp modelId="{B767DA8A-9477-4E42-AAB4-FBE0A09BF50F}">
      <dsp:nvSpPr>
        <dsp:cNvPr id="0" name=""/>
        <dsp:cNvSpPr/>
      </dsp:nvSpPr>
      <dsp:spPr>
        <a:xfrm>
          <a:off x="6184924" y="732470"/>
          <a:ext cx="161824" cy="1893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200" kern="1200">
            <a:solidFill>
              <a:srgbClr val="4D4D4D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6184924" y="770331"/>
        <a:ext cx="113277" cy="113581"/>
      </dsp:txXfrm>
    </dsp:sp>
    <dsp:sp modelId="{4C630975-8600-412A-8415-D4D00A3D4541}">
      <dsp:nvSpPr>
        <dsp:cNvPr id="0" name=""/>
        <dsp:cNvSpPr/>
      </dsp:nvSpPr>
      <dsp:spPr>
        <a:xfrm>
          <a:off x="6413921" y="439125"/>
          <a:ext cx="763322" cy="7759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音声有り</a:t>
          </a:r>
          <a:endParaRPr kumimoji="1" lang="en-US" altLang="ja-JP" sz="1200" kern="1200" dirty="0" smtClean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CM</a:t>
          </a:r>
          <a:r>
            <a:rPr kumimoji="1" lang="ja-JP" altLang="en-US" sz="1200" kern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映像</a:t>
          </a:r>
          <a:endParaRPr kumimoji="1" lang="ja-JP" altLang="en-US" sz="1200" kern="1200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6436278" y="461482"/>
        <a:ext cx="718608" cy="73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C597-96A1-40E3-AD49-4447CC05F43F}">
      <dsp:nvSpPr>
        <dsp:cNvPr id="0" name=""/>
        <dsp:cNvSpPr/>
      </dsp:nvSpPr>
      <dsp:spPr>
        <a:xfrm>
          <a:off x="971854" y="-15533"/>
          <a:ext cx="2994098" cy="2994098"/>
        </a:xfrm>
        <a:prstGeom prst="circularArrow">
          <a:avLst>
            <a:gd name="adj1" fmla="val 5544"/>
            <a:gd name="adj2" fmla="val 330680"/>
            <a:gd name="adj3" fmla="val 13857168"/>
            <a:gd name="adj4" fmla="val 1733671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9B176-DD4E-42A4-8444-4C955F7F2393}">
      <dsp:nvSpPr>
        <dsp:cNvPr id="0" name=""/>
        <dsp:cNvSpPr/>
      </dsp:nvSpPr>
      <dsp:spPr>
        <a:xfrm>
          <a:off x="1792607" y="621"/>
          <a:ext cx="1352592" cy="676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器材調達</a:t>
          </a:r>
          <a:endParaRPr kumimoji="1" lang="ja-JP" altLang="en-US" sz="1400" kern="1200" dirty="0"/>
        </a:p>
      </dsp:txBody>
      <dsp:txXfrm>
        <a:off x="1825621" y="33635"/>
        <a:ext cx="1286564" cy="610268"/>
      </dsp:txXfrm>
    </dsp:sp>
    <dsp:sp modelId="{E53C49C4-715B-4159-B22C-406731571115}">
      <dsp:nvSpPr>
        <dsp:cNvPr id="0" name=""/>
        <dsp:cNvSpPr/>
      </dsp:nvSpPr>
      <dsp:spPr>
        <a:xfrm>
          <a:off x="3006917" y="882869"/>
          <a:ext cx="1352592" cy="676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b="1" kern="12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サイネージ施工</a:t>
          </a:r>
          <a:endParaRPr kumimoji="1" lang="ja-JP" altLang="en-US" sz="1400" kern="1200" dirty="0"/>
        </a:p>
      </dsp:txBody>
      <dsp:txXfrm>
        <a:off x="3039931" y="915883"/>
        <a:ext cx="1286564" cy="610268"/>
      </dsp:txXfrm>
    </dsp:sp>
    <dsp:sp modelId="{0302EFA1-B4DB-4FAF-93E1-0BF2CB0176FE}">
      <dsp:nvSpPr>
        <dsp:cNvPr id="0" name=""/>
        <dsp:cNvSpPr/>
      </dsp:nvSpPr>
      <dsp:spPr>
        <a:xfrm>
          <a:off x="2543092" y="2310376"/>
          <a:ext cx="1352592" cy="676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制作</a:t>
          </a:r>
          <a:endParaRPr kumimoji="1" lang="ja-JP" altLang="en-US" sz="1400" kern="1200" dirty="0"/>
        </a:p>
      </dsp:txBody>
      <dsp:txXfrm>
        <a:off x="2576106" y="2343390"/>
        <a:ext cx="1286564" cy="610268"/>
      </dsp:txXfrm>
    </dsp:sp>
    <dsp:sp modelId="{9186638B-0D91-4605-9F0F-01E59F459E5F}">
      <dsp:nvSpPr>
        <dsp:cNvPr id="0" name=""/>
        <dsp:cNvSpPr/>
      </dsp:nvSpPr>
      <dsp:spPr>
        <a:xfrm>
          <a:off x="1042122" y="2310376"/>
          <a:ext cx="1352592" cy="676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運用</a:t>
          </a:r>
          <a:endParaRPr kumimoji="1" lang="ja-JP" altLang="en-US" sz="1400" kern="1200" dirty="0"/>
        </a:p>
      </dsp:txBody>
      <dsp:txXfrm>
        <a:off x="1075136" y="2343390"/>
        <a:ext cx="1286564" cy="610268"/>
      </dsp:txXfrm>
    </dsp:sp>
    <dsp:sp modelId="{951A10F7-B70A-434B-A2B0-96C7045600AE}">
      <dsp:nvSpPr>
        <dsp:cNvPr id="0" name=""/>
        <dsp:cNvSpPr/>
      </dsp:nvSpPr>
      <dsp:spPr>
        <a:xfrm>
          <a:off x="578297" y="882869"/>
          <a:ext cx="1352592" cy="676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 smtClean="0">
              <a:solidFill>
                <a:srgbClr val="4D4D4D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保守</a:t>
          </a:r>
          <a:endParaRPr kumimoji="1" lang="ja-JP" altLang="en-US" sz="1400" kern="1200" dirty="0"/>
        </a:p>
      </dsp:txBody>
      <dsp:txXfrm>
        <a:off x="611311" y="915883"/>
        <a:ext cx="1286564" cy="61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EB70-E92B-4A30-B4F7-7BACEE3649D3}">
      <dsp:nvSpPr>
        <dsp:cNvPr id="0" name=""/>
        <dsp:cNvSpPr/>
      </dsp:nvSpPr>
      <dsp:spPr>
        <a:xfrm>
          <a:off x="8541" y="403263"/>
          <a:ext cx="2240842" cy="1050945"/>
        </a:xfrm>
        <a:prstGeom prst="chevron">
          <a:avLst/>
        </a:prstGeom>
        <a:solidFill>
          <a:srgbClr val="0071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機器を準備する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534014" y="403263"/>
        <a:ext cx="1189897" cy="1050945"/>
      </dsp:txXfrm>
    </dsp:sp>
    <dsp:sp modelId="{8A1924D5-28DF-4074-B870-259AB0FEE71A}">
      <dsp:nvSpPr>
        <dsp:cNvPr id="0" name=""/>
        <dsp:cNvSpPr/>
      </dsp:nvSpPr>
      <dsp:spPr>
        <a:xfrm>
          <a:off x="2025299" y="403263"/>
          <a:ext cx="2240842" cy="1050945"/>
        </a:xfrm>
        <a:prstGeom prst="chevron">
          <a:avLst/>
        </a:prstGeom>
        <a:solidFill>
          <a:srgbClr val="0071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管理用</a:t>
          </a:r>
          <a:endParaRPr kumimoji="1" lang="en-US" altLang="ja-JP" sz="1800" kern="1200" dirty="0" smtClean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PC</a:t>
          </a: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設定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550772" y="403263"/>
        <a:ext cx="1189897" cy="1050945"/>
      </dsp:txXfrm>
    </dsp:sp>
    <dsp:sp modelId="{3493836E-EC5F-4BDC-B9B1-7657F7514C97}">
      <dsp:nvSpPr>
        <dsp:cNvPr id="0" name=""/>
        <dsp:cNvSpPr/>
      </dsp:nvSpPr>
      <dsp:spPr>
        <a:xfrm>
          <a:off x="4078024" y="403263"/>
          <a:ext cx="2240842" cy="1050945"/>
        </a:xfrm>
        <a:prstGeom prst="chevron">
          <a:avLst/>
        </a:prstGeom>
        <a:solidFill>
          <a:srgbClr val="0071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設置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603497" y="403263"/>
        <a:ext cx="1189897" cy="1050945"/>
      </dsp:txXfrm>
    </dsp:sp>
    <dsp:sp modelId="{0420E1E0-F5B6-4537-B3A3-8A550605AA75}">
      <dsp:nvSpPr>
        <dsp:cNvPr id="0" name=""/>
        <dsp:cNvSpPr/>
      </dsp:nvSpPr>
      <dsp:spPr>
        <a:xfrm>
          <a:off x="6058814" y="403263"/>
          <a:ext cx="2240842" cy="1050945"/>
        </a:xfrm>
        <a:prstGeom prst="chevron">
          <a:avLst/>
        </a:prstGeom>
        <a:solidFill>
          <a:srgbClr val="0071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コンテンツ制作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6584287" y="403263"/>
        <a:ext cx="1189897" cy="1050945"/>
      </dsp:txXfrm>
    </dsp:sp>
    <dsp:sp modelId="{F7A5AF62-0FD2-41F0-929E-CB84B8937512}">
      <dsp:nvSpPr>
        <dsp:cNvPr id="0" name=""/>
        <dsp:cNvSpPr/>
      </dsp:nvSpPr>
      <dsp:spPr>
        <a:xfrm>
          <a:off x="8072066" y="403263"/>
          <a:ext cx="2240842" cy="1050945"/>
        </a:xfrm>
        <a:prstGeom prst="chevron">
          <a:avLst/>
        </a:prstGeom>
        <a:solidFill>
          <a:srgbClr val="0071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>
              <a:latin typeface="メイリオ" panose="020B0604030504040204" pitchFamily="50" charset="-128"/>
              <a:ea typeface="メイリオ" panose="020B0604030504040204" pitchFamily="50" charset="-128"/>
            </a:rPr>
            <a:t>運用開始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597539" y="403263"/>
        <a:ext cx="1189897" cy="10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90C7E6C-5076-4AFB-9FE2-47F6AE8A3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7047" cy="34154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5A34DE-D8F9-445A-A3C6-72D0532A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992" y="2"/>
            <a:ext cx="4307047" cy="34154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334B639-451B-4214-9558-D6F4C591587A}" type="datetimeFigureOut">
              <a:rPr kumimoji="1" lang="ja-JP" altLang="en-US" smtClean="0"/>
              <a:t>2019/9/19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E235C3-C6B5-401F-8DDD-ABD7333174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660"/>
            <a:ext cx="4307047" cy="34154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70A598-46CD-446E-9DE8-9DC19615AA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0491EAA2-5D0F-41A6-86B1-71AED2BCD1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1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7047" cy="34154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2"/>
            <a:ext cx="4307047" cy="34154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3EDAB8-E8B8-47E7-A938-106DC41D699B}" type="datetimeFigureOut">
              <a:rPr kumimoji="1" lang="ja-JP" altLang="en-US" smtClean="0"/>
              <a:t>2019/9/19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60"/>
            <a:ext cx="4307047" cy="34154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60"/>
            <a:ext cx="4307047" cy="34154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6459402-9254-4619-BDC3-D89B0B3310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30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6450" y="850900"/>
            <a:ext cx="3246438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9402-9254-4619-BDC3-D89B0B3310B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3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9402-9254-4619-BDC3-D89B0B3310B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51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9402-9254-4619-BDC3-D89B0B3310B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3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881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1646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8470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5CAA8C-A10B-4AA4-B9AF-72FF9D80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0DEBEC77-84EB-4E78-8740-9D94C194FA96}" type="datetime1">
              <a:rPr kumimoji="1" lang="ja-JP" altLang="en-US" smtClean="0"/>
              <a:t>2019/9/19</a:t>
            </a:fld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738CE7-3A21-48A2-8269-8B89EF3F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4BD1CCC3-BF27-4672-B2EC-3B79069ED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938" y="3095300"/>
            <a:ext cx="486275" cy="476200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8405BF5-B044-404E-B6F0-5DCBC2AB2425}"/>
              </a:ext>
            </a:extLst>
          </p:cNvPr>
          <p:cNvCxnSpPr/>
          <p:nvPr userDrawn="1"/>
        </p:nvCxnSpPr>
        <p:spPr>
          <a:xfrm>
            <a:off x="1052344" y="3571500"/>
            <a:ext cx="934481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5239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714D4D5-DADB-449D-BF19-A8BF0A712EBF}"/>
              </a:ext>
            </a:extLst>
          </p:cNvPr>
          <p:cNvCxnSpPr/>
          <p:nvPr userDrawn="1"/>
        </p:nvCxnSpPr>
        <p:spPr>
          <a:xfrm>
            <a:off x="126282" y="793712"/>
            <a:ext cx="1043925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1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440970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663426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27530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960847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48629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474177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8548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3D0D-1BAE-410F-9306-B8419C1BD0E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71" y="202837"/>
            <a:ext cx="1531961" cy="502044"/>
          </a:xfrm>
          <a:prstGeom prst="rect">
            <a:avLst/>
          </a:prstGeom>
        </p:spPr>
      </p:pic>
      <p:sp>
        <p:nvSpPr>
          <p:cNvPr id="8" name="Rectangle 22"/>
          <p:cNvSpPr txBox="1">
            <a:spLocks noGrp="1" noChangeArrowheads="1"/>
          </p:cNvSpPr>
          <p:nvPr userDrawn="1"/>
        </p:nvSpPr>
        <p:spPr bwMode="auto">
          <a:xfrm>
            <a:off x="0" y="7282381"/>
            <a:ext cx="3667886" cy="25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>
              <a:defRPr/>
            </a:pPr>
            <a:r>
              <a:rPr lang="en-US" altLang="ja-JP" sz="900" dirty="0" smtClean="0">
                <a:effectLst/>
              </a:rPr>
              <a:t>Copyright © USEN CORPORATION All Rights Reserved.</a:t>
            </a:r>
            <a:endParaRPr lang="en-US" altLang="ja-JP" sz="900" i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9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3" r:id="rId12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g"/><Relationship Id="rId12" Type="http://schemas.openxmlformats.org/officeDocument/2006/relationships/hyperlink" Target="https://www.silhouette-illust.com/illust/9550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6F5F981-E31D-4354-999A-1F2A890D9240}"/>
              </a:ext>
            </a:extLst>
          </p:cNvPr>
          <p:cNvSpPr txBox="1"/>
          <p:nvPr/>
        </p:nvSpPr>
        <p:spPr>
          <a:xfrm>
            <a:off x="1640554" y="3640668"/>
            <a:ext cx="8059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charset="-128"/>
              </a:rPr>
              <a:t>用途やシーンに応じたご提案</a:t>
            </a:r>
            <a:endParaRPr lang="en-US" altLang="ja-JP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 charset="-128"/>
            </a:endParaRPr>
          </a:p>
          <a:p>
            <a:pPr algn="ctr"/>
            <a:r>
              <a:rPr lang="en-US" altLang="ja-JP" sz="3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charset="-128"/>
              </a:rPr>
              <a:t>USEN</a:t>
            </a:r>
            <a:r>
              <a:rPr lang="ja-JP" altLang="en-US" sz="3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charset="-128"/>
              </a:rPr>
              <a:t>のデジタル</a:t>
            </a:r>
            <a:r>
              <a:rPr lang="ja-JP" altLang="en-US" sz="3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charset="-128"/>
              </a:rPr>
              <a:t>・</a:t>
            </a:r>
            <a:r>
              <a:rPr lang="ja-JP" altLang="en-US" sz="3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 W6" charset="-128"/>
              </a:rPr>
              <a:t>サイネージ</a:t>
            </a:r>
            <a:endParaRPr lang="ja-JP" altLang="en-US" sz="3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 W6" charset="-128"/>
            </a:endParaRP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7749726" y="230495"/>
            <a:ext cx="1212896" cy="28623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defRPr/>
            </a:pPr>
            <a:r>
              <a:rPr kumimoji="0" lang="en-US" altLang="ja-JP" sz="126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Confidential</a:t>
            </a:r>
            <a:endParaRPr kumimoji="0" lang="ja-JP" altLang="en-US" sz="126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62622" y="6940577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</a:t>
            </a:r>
            <a:r>
              <a:rPr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4463" y="1751762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________________________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様 御中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6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6" y="1296557"/>
            <a:ext cx="912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デジタル・サイネージを導入する目的や、設置場所などお客様のニーズにマッチする構成案をご提案します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ではサイネージに表示するコンテンツの制作・運用についても承りますので、ご相談ください。</a:t>
            </a:r>
          </a:p>
        </p:txBody>
      </p:sp>
      <p:sp>
        <p:nvSpPr>
          <p:cNvPr id="83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2" y="277943"/>
            <a:ext cx="810000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目的にマッチした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システムをセレクト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36443" y="5522207"/>
            <a:ext cx="3907476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LTE</a:t>
            </a:r>
            <a:r>
              <a:rPr lang="ja-JP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ja-JP" altLang="en-US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STB+M2M</a:t>
            </a:r>
            <a:r>
              <a:rPr lang="ja-JP" altLang="en-US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 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♪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LTE】</a:t>
            </a:r>
            <a:endParaRPr lang="ja-JP" altLang="ja-JP" sz="11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572602" y="6033301"/>
            <a:ext cx="502904" cy="22659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D4D4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M2M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96068" y="4009695"/>
            <a:ext cx="990011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</a:t>
            </a:r>
            <a:endParaRPr kumimoji="0" lang="ja-JP" alt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メイリオ" panose="020B0604030504040204" pitchFamily="50" charset="-128"/>
              <a:ea typeface="メイリオ" panose="020B0604030504040204" pitchFamily="50" charset="-128"/>
              <a:sym typeface="Calibri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81770" y="2450493"/>
            <a:ext cx="4385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LTE</a:t>
            </a:r>
            <a:r>
              <a:rPr lang="ja-JP" altLang="en-US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M2M</a:t>
            </a:r>
            <a:r>
              <a:rPr lang="ja-JP" altLang="en-US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）についてもご相談ください</a:t>
            </a:r>
            <a:endParaRPr lang="ja-JP" altLang="ja-JP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62511" y="3076411"/>
            <a:ext cx="2267604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【LTE</a:t>
            </a:r>
            <a:r>
              <a:rPr lang="ja-JP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r>
              <a:rPr lang="ja-JP" altLang="en-US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STB+SIM</a:t>
            </a:r>
            <a:r>
              <a:rPr lang="ja-JP" altLang="en-US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パターン</a:t>
            </a:r>
            <a:r>
              <a:rPr lang="en-US" altLang="ja-JP" sz="11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ja-JP" sz="11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504346" y="3337999"/>
            <a:ext cx="457200" cy="226591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4D4D4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SI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60" y="3419926"/>
            <a:ext cx="571872" cy="57187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854970" y="3104253"/>
            <a:ext cx="1228859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SIM</a:t>
            </a:r>
            <a:r>
              <a:rPr lang="ja-JP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01424" y="2413615"/>
            <a:ext cx="39911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ネットワークについて</a:t>
            </a:r>
            <a:endParaRPr lang="en-US" altLang="ja-JP" b="1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デジタル・サイネージ活用に</a:t>
            </a:r>
            <a:r>
              <a:rPr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おける戦略、課題解決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にお客様とともに取り組みます。</a:t>
            </a:r>
            <a:endParaRPr lang="en-US" altLang="ja-JP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ネットワーク型デジタル・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サイネージについて全国規模で最新</a:t>
            </a:r>
            <a:r>
              <a:rPr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のノウハウや成功事例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を蓄積しています。数々の導入事例を基</a:t>
            </a:r>
            <a:r>
              <a:rPr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、ネットワーク型デジタル・サイネージの導入、設定を</a:t>
            </a:r>
            <a:r>
              <a:rPr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お手伝いいたします。</a:t>
            </a:r>
            <a:endParaRPr lang="en-US" altLang="ja-JP" sz="12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b="1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オンプレミスタイプ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施設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外部と通信を行わないため、セキュリティの観点から扱いが難しい情報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も、デジタルサイネージ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で放映することが可能です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79" y="5860274"/>
            <a:ext cx="571872" cy="571872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9196068" y="6432533"/>
            <a:ext cx="990011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</a:t>
            </a:r>
            <a:endParaRPr kumimoji="0" lang="ja-JP" alt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メイリオ" panose="020B0604030504040204" pitchFamily="50" charset="-128"/>
              <a:ea typeface="メイリオ" panose="020B0604030504040204" pitchFamily="50" charset="-128"/>
              <a:sym typeface="Calibri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784340" y="4117415"/>
            <a:ext cx="1948606" cy="276995"/>
          </a:xfrm>
          <a:prstGeom prst="rect">
            <a:avLst/>
          </a:prstGeom>
          <a:noFill/>
          <a:ln w="12700" cap="flat">
            <a:solidFill>
              <a:srgbClr val="4D4D4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10GB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昼夜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OK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：￥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2,000/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月額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4D4D4D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777370" y="4422786"/>
            <a:ext cx="3248642" cy="276995"/>
          </a:xfrm>
          <a:prstGeom prst="rect">
            <a:avLst/>
          </a:prstGeom>
          <a:noFill/>
          <a:ln w="12700" cap="flat">
            <a:solidFill>
              <a:srgbClr val="4D4D4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sym typeface="Calibri"/>
              </a:rPr>
              <a:t>5GB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sym typeface="Calibri"/>
              </a:rPr>
              <a:t>（</a:t>
            </a:r>
            <a:r>
              <a:rPr lang="ja-JP" altLang="en-US" sz="1200" dirty="0" smtClean="0">
                <a:solidFill>
                  <a:srgbClr val="4D4D4D"/>
                </a:solidFill>
              </a:rPr>
              <a:t>深夜</a:t>
            </a:r>
            <a:r>
              <a:rPr lang="en-US" altLang="ja-JP" sz="1200" u="sng" dirty="0" smtClean="0">
                <a:solidFill>
                  <a:srgbClr val="4D4D4D"/>
                </a:solidFill>
              </a:rPr>
              <a:t>0:00-6:00</a:t>
            </a:r>
            <a:r>
              <a:rPr lang="ja-JP" altLang="en-US" sz="1200" u="sng" dirty="0" smtClean="0">
                <a:solidFill>
                  <a:srgbClr val="4D4D4D"/>
                </a:solidFill>
              </a:rPr>
              <a:t>のみ使用可</a:t>
            </a:r>
            <a:r>
              <a:rPr lang="ja-JP" altLang="en-US" sz="1200" dirty="0" smtClean="0">
                <a:solidFill>
                  <a:srgbClr val="4D4D4D"/>
                </a:solidFill>
              </a:rPr>
              <a:t>）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sym typeface="Calibri"/>
              </a:rPr>
              <a:t>：￥</a:t>
            </a:r>
            <a:r>
              <a:rPr lang="en-US" altLang="ja-JP" sz="1200" dirty="0">
                <a:solidFill>
                  <a:srgbClr val="4D4D4D"/>
                </a:solidFill>
              </a:rPr>
              <a:t>600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sym typeface="Calibri"/>
              </a:rPr>
              <a:t>/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sym typeface="Calibri"/>
              </a:rPr>
              <a:t>月額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4D4D4D"/>
              </a:solidFill>
              <a:effectLst/>
              <a:uFillTx/>
              <a:sym typeface="Calibri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777370" y="6667591"/>
            <a:ext cx="3771221" cy="276995"/>
          </a:xfrm>
          <a:prstGeom prst="rect">
            <a:avLst/>
          </a:prstGeom>
          <a:noFill/>
          <a:ln w="12700" cap="flat">
            <a:solidFill>
              <a:srgbClr val="4D4D4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defTabSz="914400" hangingPunct="0"/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月間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10GB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：</a:t>
            </a:r>
            <a:r>
              <a:rPr lang="ja-JP" altLang="en-US" sz="1200" dirty="0">
                <a:solidFill>
                  <a:srgbClr val="4D4D4D"/>
                </a:solidFill>
                <a:sym typeface="Calibri"/>
              </a:rPr>
              <a:t>初期費用￥ 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20,000</a:t>
            </a:r>
            <a:r>
              <a:rPr kumimoji="0" lang="ja-JP" altLang="en-US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円　月額利用料￥</a:t>
            </a: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3,000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4D4D4D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777369" y="7029444"/>
            <a:ext cx="2144173" cy="2462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defTabSz="914400" hangingPunct="0"/>
            <a:r>
              <a:rPr lang="ja-JP" altLang="en-US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Calibri"/>
              </a:rPr>
              <a:t>短期レンタルプランもございます。</a:t>
            </a:r>
            <a:endParaRPr kumimoji="0" lang="ja-JP" altLang="en-US" sz="1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メイリオ" panose="020B0604030504040204" pitchFamily="50" charset="-128"/>
              <a:ea typeface="メイリオ" panose="020B0604030504040204" pitchFamily="50" charset="-128"/>
              <a:sym typeface="Calibri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074593" y="311488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発売開始予定</a:t>
            </a:r>
            <a:endParaRPr kumimoji="1" lang="ja-JP" altLang="en-US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40270" y="5654526"/>
            <a:ext cx="3913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4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クラウドタイプ</a:t>
            </a: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放映情報の管理サーバ</a:t>
            </a:r>
            <a:r>
              <a:rPr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を導入する施設</a:t>
            </a:r>
            <a:r>
              <a:rPr lang="ja-JP" altLang="en-US" sz="1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の外部に設けるタイプです。管理サーバをお客様で構築・管理する必要がないため、運用に付随するコストを軽減することができます</a:t>
            </a:r>
            <a:r>
              <a:rPr lang="ja-JP" altLang="en-US" sz="10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05" y="6400441"/>
            <a:ext cx="682152" cy="6821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1" y="4683290"/>
            <a:ext cx="962025" cy="96202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916233" y="4703217"/>
            <a:ext cx="1686940" cy="739534"/>
          </a:xfrm>
          <a:prstGeom prst="rect">
            <a:avLst/>
          </a:prstGeom>
          <a:noFill/>
          <a:ln w="31750"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3"/>
          <a:stretch/>
        </p:blipFill>
        <p:spPr>
          <a:xfrm>
            <a:off x="3065757" y="4864724"/>
            <a:ext cx="568469" cy="38392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172482" y="4847522"/>
            <a:ext cx="818077" cy="418332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/>
            <a:endParaRPr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098155" y="4922178"/>
            <a:ext cx="530605" cy="269019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STB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87" y="6415554"/>
            <a:ext cx="962025" cy="962025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2215785" y="6638045"/>
            <a:ext cx="530605" cy="269019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STB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182872" y="6563387"/>
            <a:ext cx="818077" cy="418332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/>
            <a:endParaRPr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8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>
            <a:stCxn id="20" idx="3"/>
            <a:endCxn id="40" idx="1"/>
          </p:cNvCxnSpPr>
          <p:nvPr/>
        </p:nvCxnSpPr>
        <p:spPr>
          <a:xfrm>
            <a:off x="1990559" y="5056688"/>
            <a:ext cx="1075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40" idx="3"/>
            <a:endCxn id="18" idx="1"/>
          </p:cNvCxnSpPr>
          <p:nvPr/>
        </p:nvCxnSpPr>
        <p:spPr>
          <a:xfrm flipV="1">
            <a:off x="2628760" y="5056687"/>
            <a:ext cx="43699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42" idx="3"/>
            <a:endCxn id="44" idx="1"/>
          </p:cNvCxnSpPr>
          <p:nvPr/>
        </p:nvCxnSpPr>
        <p:spPr>
          <a:xfrm>
            <a:off x="2000949" y="6772553"/>
            <a:ext cx="214836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正方形/長方形 54"/>
          <p:cNvSpPr/>
          <p:nvPr/>
        </p:nvSpPr>
        <p:spPr>
          <a:xfrm>
            <a:off x="5777369" y="3490196"/>
            <a:ext cx="818077" cy="418332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/>
            <a:endParaRPr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800" dirty="0">
              <a:solidFill>
                <a:schemeClr val="bg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7483547" y="3564295"/>
            <a:ext cx="530605" cy="269019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STB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7419649" y="6012089"/>
            <a:ext cx="530605" cy="269019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STB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756116" y="5937431"/>
            <a:ext cx="818077" cy="418332"/>
          </a:xfrm>
          <a:prstGeom prst="rect">
            <a:avLst/>
          </a:prstGeom>
          <a:solidFill>
            <a:srgbClr val="4D4D4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/>
            <a:endParaRPr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defTabSz="914400" hangingPunct="0"/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800" dirty="0">
              <a:solidFill>
                <a:schemeClr val="bg1"/>
              </a:solidFill>
            </a:endParaRPr>
          </a:p>
        </p:txBody>
      </p:sp>
      <p:cxnSp>
        <p:nvCxnSpPr>
          <p:cNvPr id="47" name="直線コネクタ 46"/>
          <p:cNvCxnSpPr>
            <a:stCxn id="60" idx="3"/>
            <a:endCxn id="59" idx="1"/>
          </p:cNvCxnSpPr>
          <p:nvPr/>
        </p:nvCxnSpPr>
        <p:spPr>
          <a:xfrm>
            <a:off x="6574193" y="6146597"/>
            <a:ext cx="845456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59" idx="3"/>
            <a:endCxn id="13" idx="1"/>
          </p:cNvCxnSpPr>
          <p:nvPr/>
        </p:nvCxnSpPr>
        <p:spPr>
          <a:xfrm flipV="1">
            <a:off x="7950254" y="6146597"/>
            <a:ext cx="62234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13" idx="3"/>
            <a:endCxn id="57" idx="1"/>
          </p:cNvCxnSpPr>
          <p:nvPr/>
        </p:nvCxnSpPr>
        <p:spPr>
          <a:xfrm flipV="1">
            <a:off x="9075506" y="6146210"/>
            <a:ext cx="331073" cy="3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27" idx="1"/>
            <a:endCxn id="56" idx="3"/>
          </p:cNvCxnSpPr>
          <p:nvPr/>
        </p:nvCxnSpPr>
        <p:spPr>
          <a:xfrm flipH="1" flipV="1">
            <a:off x="8014152" y="3698805"/>
            <a:ext cx="1418708" cy="70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55" idx="3"/>
            <a:endCxn id="56" idx="1"/>
          </p:cNvCxnSpPr>
          <p:nvPr/>
        </p:nvCxnSpPr>
        <p:spPr>
          <a:xfrm flipV="1">
            <a:off x="6595446" y="3698805"/>
            <a:ext cx="888101" cy="5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2724778" y="6772552"/>
            <a:ext cx="43699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3241692" y="4481914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自社で導入・運用</a:t>
            </a:r>
            <a:endParaRPr kumimoji="1" lang="ja-JP" altLang="en-US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241692" y="473640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社内イントラ</a:t>
            </a:r>
            <a:endParaRPr kumimoji="1" lang="ja-JP" altLang="en-US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3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2" y="275616"/>
            <a:ext cx="8100000" cy="540000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デジタル・サイネージ導入後のよくある課題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cxnSp>
        <p:nvCxnSpPr>
          <p:cNvPr id="193" name="直線コネクタ 192"/>
          <p:cNvCxnSpPr/>
          <p:nvPr/>
        </p:nvCxnSpPr>
        <p:spPr>
          <a:xfrm flipV="1">
            <a:off x="11600027" y="3500437"/>
            <a:ext cx="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2" y="5802958"/>
            <a:ext cx="1557843" cy="1107626"/>
          </a:xfrm>
          <a:prstGeom prst="rect">
            <a:avLst/>
          </a:prstGeom>
        </p:spPr>
      </p:pic>
      <p:sp>
        <p:nvSpPr>
          <p:cNvPr id="28" name="楕円 27"/>
          <p:cNvSpPr/>
          <p:nvPr/>
        </p:nvSpPr>
        <p:spPr bwMode="auto">
          <a:xfrm>
            <a:off x="1820847" y="920259"/>
            <a:ext cx="2310313" cy="677001"/>
          </a:xfrm>
          <a:prstGeom prst="ellipse">
            <a:avLst/>
          </a:prstGeom>
          <a:solidFill>
            <a:srgbClr val="E2F1FA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映像コンテンツ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制作・更新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楕円 28"/>
          <p:cNvSpPr/>
          <p:nvPr/>
        </p:nvSpPr>
        <p:spPr bwMode="auto">
          <a:xfrm>
            <a:off x="7979052" y="2445996"/>
            <a:ext cx="2175205" cy="53201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28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映像器材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4028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発注・設置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0" name="楕円 29"/>
          <p:cNvSpPr/>
          <p:nvPr/>
        </p:nvSpPr>
        <p:spPr bwMode="auto">
          <a:xfrm>
            <a:off x="1337824" y="3121265"/>
            <a:ext cx="2205946" cy="709660"/>
          </a:xfrm>
          <a:prstGeom prst="ellipse">
            <a:avLst/>
          </a:prstGeom>
          <a:solidFill>
            <a:srgbClr val="E2F1FA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音声コメント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制作・更新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1" name="楕円 30"/>
          <p:cNvSpPr/>
          <p:nvPr/>
        </p:nvSpPr>
        <p:spPr bwMode="auto">
          <a:xfrm>
            <a:off x="7196056" y="957021"/>
            <a:ext cx="2258900" cy="63229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音響器材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発注・設置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2" name="楕円 31"/>
          <p:cNvSpPr/>
          <p:nvPr/>
        </p:nvSpPr>
        <p:spPr bwMode="auto">
          <a:xfrm>
            <a:off x="6342482" y="3119416"/>
            <a:ext cx="2458833" cy="65939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映像器材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保守・メンテ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3" name="楕円 32"/>
          <p:cNvSpPr/>
          <p:nvPr/>
        </p:nvSpPr>
        <p:spPr bwMode="auto">
          <a:xfrm>
            <a:off x="2976003" y="2443522"/>
            <a:ext cx="2428761" cy="570860"/>
          </a:xfrm>
          <a:prstGeom prst="ellipse">
            <a:avLst/>
          </a:prstGeom>
          <a:solidFill>
            <a:srgbClr val="E2F1FA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映像コンテンツ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運用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4" name="楕円 33"/>
          <p:cNvSpPr/>
          <p:nvPr/>
        </p:nvSpPr>
        <p:spPr bwMode="auto">
          <a:xfrm>
            <a:off x="5486401" y="1880268"/>
            <a:ext cx="2411014" cy="58645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音響機材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保守・メンテ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35" name="楕円 34"/>
          <p:cNvSpPr/>
          <p:nvPr/>
        </p:nvSpPr>
        <p:spPr bwMode="auto">
          <a:xfrm>
            <a:off x="783765" y="1876775"/>
            <a:ext cx="2192238" cy="594055"/>
          </a:xfrm>
          <a:prstGeom prst="ellipse">
            <a:avLst/>
          </a:prstGeom>
          <a:solidFill>
            <a:srgbClr val="E2F1FA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84407" tIns="42203" rIns="84407" bIns="4220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音声コメント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運用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742838" y="4061111"/>
            <a:ext cx="3262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コンテンツ制作・運用面</a:t>
            </a:r>
            <a:r>
              <a:rPr kumimoji="1"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kumimoji="1" lang="ja-JP" altLang="en-US" sz="1600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  <a:endParaRPr kumimoji="1" lang="en-US" altLang="ja-JP" sz="1600" b="1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742838" y="4431504"/>
            <a:ext cx="4743563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本部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からの内容と異なる場合がある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が読み込めない、再生できない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制作後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運用体制を整えることに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発注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漏れ、手配漏れ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更新</a:t>
            </a:r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データが届かない、再生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できない</a:t>
            </a:r>
            <a:endParaRPr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130687" y="4084261"/>
            <a:ext cx="1970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機材面での課題</a:t>
            </a:r>
            <a:endParaRPr lang="ja-JP" altLang="en-US" sz="1600" b="1" dirty="0">
              <a:solidFill>
                <a:srgbClr val="4D4D4D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03400" y="4431504"/>
            <a:ext cx="4141463" cy="13714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新店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オープン時の発注漏れ、手配漏れ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本部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店舗で対応が異なる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不具合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の原因判明が遅れる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故障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時に都度連絡先を確認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業者では作業完了できない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50916" y="6169031"/>
            <a:ext cx="671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複数の企業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へ任せてしまうと、担当者の業務負担が増加</a:t>
            </a:r>
            <a:endParaRPr kumimoji="1" lang="en-US" altLang="ja-JP" sz="20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長期的な運用と管理は困難なものに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……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8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90" y="3421415"/>
            <a:ext cx="1557066" cy="1557066"/>
          </a:xfrm>
          <a:prstGeom prst="rect">
            <a:avLst/>
          </a:prstGeom>
        </p:spPr>
      </p:pic>
      <p:sp>
        <p:nvSpPr>
          <p:cNvPr id="4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6" y="261619"/>
            <a:ext cx="743445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設備手配や施工～保守・コンテンツ運用を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1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社で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対応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53940" y="7370062"/>
            <a:ext cx="5610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・音声</a:t>
            </a:r>
            <a:r>
              <a:rPr kumimoji="1"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を長年に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渡り提供して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きた</a:t>
            </a:r>
            <a:r>
              <a:rPr kumimoji="1"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だから可能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1058784" y="1199093"/>
            <a:ext cx="912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型で運用する際の開始までの流れです。配信・更新のスケジュールをご検討いただき、表示する画像や動画などの素材をご提供ください。コンテンツの制作は、お客様側で行うことももちろん可能です。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1058784" y="6139314"/>
            <a:ext cx="6437456" cy="7437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>
              <a:spcBef>
                <a:spcPts val="984"/>
              </a:spcBef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器材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調達から施工、コンテンツの制作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・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更新、保守まで</a:t>
            </a:r>
            <a:endParaRPr lang="en-US" altLang="ja-JP" sz="20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N W6" charset="0"/>
            </a:endParaRPr>
          </a:p>
          <a:p>
            <a:pPr algn="ctr">
              <a:spcBef>
                <a:spcPts val="984"/>
              </a:spcBef>
            </a:pPr>
            <a:r>
              <a:rPr lang="en-US" altLang="ja-JP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USEN</a:t>
            </a:r>
            <a:r>
              <a:rPr lang="ja-JP" altLang="en-US" sz="20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で一元化円滑な運用を実現します</a:t>
            </a:r>
            <a:endParaRPr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N W6" charset="0"/>
            </a:endParaRPr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486984907"/>
              </p:ext>
            </p:extLst>
          </p:nvPr>
        </p:nvGraphicFramePr>
        <p:xfrm>
          <a:off x="1688973" y="2708838"/>
          <a:ext cx="4937808" cy="29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72208" y="5166521"/>
            <a:ext cx="1547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専門部署にて、コンテンツ制作から配信まで、</a:t>
            </a:r>
            <a:r>
              <a:rPr lang="en-US" altLang="ja-JP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USEN1</a:t>
            </a:r>
            <a:r>
              <a:rPr lang="ja-JP" altLang="en-US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社で運用可能</a:t>
            </a:r>
            <a:r>
              <a:rPr lang="ja-JP" altLang="en-US" sz="9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endParaRPr lang="en-US" altLang="ja-JP" sz="9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6741" y="2345703"/>
            <a:ext cx="1575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導入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時に必要な器材は、全て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USEN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が手配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します</a:t>
            </a:r>
            <a:endParaRPr kumimoji="1"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1233" y="3652300"/>
            <a:ext cx="1365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全国に拠点がありサイネージ設備の導入をサポートします</a:t>
            </a:r>
            <a:endParaRPr kumimoji="1"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1550" y="5092870"/>
            <a:ext cx="161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サイネージ用のコンテンツの編集、オリジナルでの制作も対応可能です</a:t>
            </a:r>
            <a:endParaRPr kumimoji="1"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7159" y="3673499"/>
            <a:ext cx="1612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機器の保守作業を全国均一のサービスとしてサポートしています</a:t>
            </a:r>
            <a:endParaRPr kumimoji="1"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7828910" y="3035644"/>
            <a:ext cx="1886989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kumimoji="1" lang="en-US" altLang="ja-JP" sz="12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2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エンジニア体制</a:t>
            </a:r>
            <a:endParaRPr kumimoji="1" lang="en-US" altLang="ja-JP" sz="12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36652" y="3354948"/>
            <a:ext cx="2681903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北海道から沖縄まで日本全国に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を超える拠点があります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。創業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年以上の歴史を持ち、音楽配信事業を展開してきた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グループのバックボーンが、お客様のご要望にお応えいたします。</a:t>
            </a:r>
            <a:b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USEN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技術部門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創業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：昭和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事業所数：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148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ヵ所　従業員数：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人エンジニア数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名以上 電気工事士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工事担任者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他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017657" y="1986119"/>
            <a:ext cx="701031" cy="1145876"/>
            <a:chOff x="349364" y="2092569"/>
            <a:chExt cx="574188" cy="1081167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49364" y="2092569"/>
              <a:ext cx="574188" cy="1081167"/>
              <a:chOff x="1236282" y="3035123"/>
              <a:chExt cx="1162050" cy="2362200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282" y="3035123"/>
                <a:ext cx="1162050" cy="2362200"/>
              </a:xfrm>
              <a:prstGeom prst="rect">
                <a:avLst/>
              </a:prstGeom>
            </p:spPr>
          </p:pic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2791" y="3470541"/>
                <a:ext cx="631203" cy="631203"/>
              </a:xfrm>
              <a:prstGeom prst="rect">
                <a:avLst/>
              </a:prstGeom>
            </p:spPr>
          </p:pic>
        </p:grpSp>
        <p:sp>
          <p:nvSpPr>
            <p:cNvPr id="18" name="正方形/長方形 17"/>
            <p:cNvSpPr/>
            <p:nvPr/>
          </p:nvSpPr>
          <p:spPr>
            <a:xfrm>
              <a:off x="448300" y="2217699"/>
              <a:ext cx="359474" cy="453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91" y="4192212"/>
            <a:ext cx="871080" cy="8737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39" y="4361222"/>
            <a:ext cx="826890" cy="72300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745" y="2924909"/>
            <a:ext cx="825284" cy="61557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42" y="2693662"/>
            <a:ext cx="867064" cy="866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左中かっこ 3"/>
          <p:cNvSpPr/>
          <p:nvPr/>
        </p:nvSpPr>
        <p:spPr>
          <a:xfrm>
            <a:off x="7445605" y="2885759"/>
            <a:ext cx="586727" cy="21076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26" y="261619"/>
            <a:ext cx="810000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の制作・運用もお任せ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83703" y="2066708"/>
            <a:ext cx="710451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保守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45848" y="2186970"/>
            <a:ext cx="4150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渋谷</a:t>
            </a:r>
            <a:r>
              <a:rPr lang="ja-JP" altLang="en-US" sz="16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と大阪に専用スタジオを</a:t>
            </a:r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完備</a:t>
            </a:r>
            <a:endParaRPr lang="en-US" altLang="ja-JP" sz="1600" b="1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各種</a:t>
            </a:r>
            <a:r>
              <a:rPr lang="ja-JP" altLang="en-US" sz="16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収録や編集を</a:t>
            </a:r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行います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音楽放送サービスで培ったノウハウを活かし、デジタル・サイネージのコンテンツ制作をサポートします。</a:t>
            </a:r>
            <a:endParaRPr lang="en-US" altLang="ja-JP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著作権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処理された膨大な音源ストックを活かし、効果的な音声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提案も可能です。</a:t>
            </a:r>
            <a:endParaRPr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90" y="3753782"/>
            <a:ext cx="2030717" cy="135126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6" y="1235711"/>
            <a:ext cx="912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型で運用する際の開始までの流れです。配信・更新のスケジュールをご検討いただき、表示する画像や動画などの素材をご提供ください。コンテンツの制作は、お客様側で行うことももちろん可能です。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68" y="3753782"/>
            <a:ext cx="1991288" cy="13250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273" y="2200957"/>
            <a:ext cx="3727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オリジナルテンプレート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30,000</a:t>
            </a:r>
            <a:r>
              <a:rPr lang="ja-JP" altLang="en-US" sz="16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円～（税別）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制作内容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が持つテンプレート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の中から１つ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お選びいただきます。</a:t>
            </a:r>
            <a:endParaRPr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静止画データ素材（写真等）をお預かりし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、テンプレートの合わせ編集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予め指示書に写真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やテロップの情報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をご記入ください。</a:t>
            </a:r>
            <a:endParaRPr lang="en-US" altLang="ja-JP" sz="10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編集完了後のリテイクは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回まで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無料です。</a:t>
            </a:r>
            <a:endParaRPr lang="en-US" altLang="ja-JP" sz="10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6273" y="4148092"/>
            <a:ext cx="3727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に任せて安心パック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100,000</a:t>
            </a:r>
            <a:r>
              <a:rPr lang="ja-JP" altLang="en-US" sz="16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円～（税別）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制作内容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発注前に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の動画制作担当者と、対面やテレビ電話、電話、メール等に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よる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MT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行い 各種ご要望にお応えします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。制作料金はそ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後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お見積り。（ご相談や見積りは無料です）</a:t>
            </a:r>
            <a:r>
              <a:rPr lang="en-US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MTG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内容を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に構成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案を制作しご提案</a:t>
            </a:r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0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お客様にご納得いただいた場合のみ、動画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編集を開始いたします。</a:t>
            </a:r>
          </a:p>
          <a:p>
            <a:r>
              <a:rPr lang="ja-JP" altLang="en-US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編集完了後のリテイクは３回まで無料。</a:t>
            </a:r>
          </a:p>
          <a:p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回目以降は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10,000</a:t>
            </a:r>
            <a:r>
              <a:rPr lang="ja-JP" altLang="en-US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円（税別）追加。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45848" y="5225310"/>
            <a:ext cx="4075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b="1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その他、特別</a:t>
            </a:r>
            <a:r>
              <a:rPr lang="ja-JP" altLang="ja-JP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オプション</a:t>
            </a:r>
            <a:r>
              <a:rPr lang="ja-JP" altLang="en-US" sz="1600" b="1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lang="en-US" altLang="ja-JP" sz="1600" b="1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ja-JP" sz="1600" b="1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ロケ撮影、特殊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CG</a:t>
            </a:r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制作、特殊撮影技術などパック内容に該当しない制作も対応可能です。ただし制作費用、スケジュールについては通常と異なるため、調整が必要となります。</a:t>
            </a:r>
          </a:p>
          <a:p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 </a:t>
            </a:r>
            <a:endParaRPr lang="ja-JP" altLang="ja-JP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動画撮影やスチール撮影、声優やタレントキャスティング、ナレーション録音、台本・ナレーション原稿作成、お客様が撮影した動画素材の編集、各種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</a:t>
            </a:r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作業（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VTR</a:t>
            </a:r>
            <a:r>
              <a:rPr lang="ja-JP" altLang="ja-JP" sz="100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音入れ）、オリジナル楽曲制作（企業イメージや商品に合わせた、オリジナル楽曲、ジングル等の制作）など、サイネージのコンテンツ制作については</a:t>
            </a:r>
            <a:r>
              <a:rPr lang="en-US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ja-JP" sz="10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へご相談ください</a:t>
            </a:r>
            <a:r>
              <a:rPr lang="ja-JP" altLang="ja-JP" sz="10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ja-JP" sz="10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0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直線矢印コネクタ 199"/>
          <p:cNvCxnSpPr/>
          <p:nvPr/>
        </p:nvCxnSpPr>
        <p:spPr>
          <a:xfrm>
            <a:off x="9173069" y="3405250"/>
            <a:ext cx="12075" cy="2691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32" y="275616"/>
            <a:ext cx="8100000" cy="540000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デジタル・サイネージ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導入までの流れ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cxnSp>
        <p:nvCxnSpPr>
          <p:cNvPr id="193" name="直線コネクタ 192"/>
          <p:cNvCxnSpPr/>
          <p:nvPr/>
        </p:nvCxnSpPr>
        <p:spPr>
          <a:xfrm flipV="1">
            <a:off x="11600027" y="3500437"/>
            <a:ext cx="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3949162916"/>
              </p:ext>
            </p:extLst>
          </p:nvPr>
        </p:nvGraphicFramePr>
        <p:xfrm>
          <a:off x="231599" y="3365543"/>
          <a:ext cx="10312909" cy="145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31" y="6234860"/>
            <a:ext cx="615585" cy="61558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06243" y="5957877"/>
            <a:ext cx="2309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機材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の調達・施工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ネットワークの設定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03336" y="6097090"/>
            <a:ext cx="222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ja-JP" altLang="en-US" sz="16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コンテンツの作成</a:t>
            </a:r>
            <a:endParaRPr kumimoji="1"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73208" y="6097090"/>
            <a:ext cx="247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更新・リニューアル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73" y="6004377"/>
            <a:ext cx="486962" cy="486962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1809716" y="5873597"/>
            <a:ext cx="574188" cy="1081167"/>
            <a:chOff x="349364" y="2092569"/>
            <a:chExt cx="574188" cy="108116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49364" y="2092569"/>
              <a:ext cx="574188" cy="1081167"/>
              <a:chOff x="1236282" y="3035123"/>
              <a:chExt cx="1162050" cy="2362200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6282" y="3035123"/>
                <a:ext cx="1162050" cy="23622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2791" y="3470541"/>
                <a:ext cx="631203" cy="631203"/>
              </a:xfrm>
              <a:prstGeom prst="rect">
                <a:avLst/>
              </a:prstGeom>
            </p:spPr>
          </p:pic>
        </p:grpSp>
        <p:sp>
          <p:nvSpPr>
            <p:cNvPr id="16" name="正方形/長方形 15"/>
            <p:cNvSpPr/>
            <p:nvPr/>
          </p:nvSpPr>
          <p:spPr>
            <a:xfrm>
              <a:off x="448300" y="2217699"/>
              <a:ext cx="359474" cy="453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6" y="2622182"/>
            <a:ext cx="920480" cy="92048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713319" y="2972034"/>
            <a:ext cx="2041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スケジュール作成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20563" y="2961221"/>
            <a:ext cx="15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コンテンツ用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素材提供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63381" y="2820475"/>
            <a:ext cx="247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企画・検証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Picture 8" descr="クリーム付きカップケーキの白黒シルエットイラスト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14135" r="26718" b="14226"/>
          <a:stretch/>
        </p:blipFill>
        <p:spPr bwMode="auto">
          <a:xfrm rot="21128375">
            <a:off x="3733425" y="2736822"/>
            <a:ext cx="409456" cy="6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97" y="4913308"/>
            <a:ext cx="1027355" cy="8568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35839" y="2257689"/>
            <a:ext cx="3057247" cy="338554"/>
          </a:xfrm>
          <a:prstGeom prst="rect">
            <a:avLst/>
          </a:prstGeom>
          <a:solidFill>
            <a:srgbClr val="E2F1FA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4D4D4D"/>
                </a:solidFill>
              </a:rPr>
              <a:t>お客様側で行っていただくこと</a:t>
            </a:r>
            <a:endParaRPr kumimoji="1" lang="ja-JP" altLang="en-US" sz="1600" dirty="0">
              <a:solidFill>
                <a:srgbClr val="4D4D4D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86639" y="5431564"/>
            <a:ext cx="1670650" cy="338554"/>
          </a:xfrm>
          <a:prstGeom prst="rect">
            <a:avLst/>
          </a:prstGeom>
          <a:solidFill>
            <a:srgbClr val="E2F1FA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4D4D4D"/>
                </a:solidFill>
              </a:rPr>
              <a:t>USEN</a:t>
            </a:r>
            <a:r>
              <a:rPr kumimoji="1" lang="ja-JP" altLang="en-US" sz="1600" dirty="0" smtClean="0">
                <a:solidFill>
                  <a:srgbClr val="4D4D4D"/>
                </a:solidFill>
              </a:rPr>
              <a:t>が行うこと</a:t>
            </a:r>
            <a:endParaRPr kumimoji="1" lang="ja-JP" altLang="en-US" sz="1600" dirty="0">
              <a:solidFill>
                <a:srgbClr val="4D4D4D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6" y="1296557"/>
            <a:ext cx="912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ネットワーク型で運用する際の開始までの流れです。配信・更新のスケジュールをご検討いただき、表示する画像や動画などの素材をご提供ください。</a:t>
            </a:r>
            <a:endParaRPr kumimoji="1"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コンテンツの制作は、お客様側で行うことももちろん可能です。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2857289" y="4914263"/>
            <a:ext cx="3262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モニター・プレイヤーＰＣを設置場所に設置します。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4991173" y="3542662"/>
            <a:ext cx="117748" cy="237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>
            <a:stCxn id="21" idx="2"/>
          </p:cNvCxnSpPr>
          <p:nvPr/>
        </p:nvCxnSpPr>
        <p:spPr>
          <a:xfrm>
            <a:off x="2734209" y="3310588"/>
            <a:ext cx="2374712" cy="469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矢印 4"/>
          <p:cNvSpPr/>
          <p:nvPr/>
        </p:nvSpPr>
        <p:spPr>
          <a:xfrm rot="19171296">
            <a:off x="6481809" y="2645080"/>
            <a:ext cx="2314003" cy="1052324"/>
          </a:xfrm>
          <a:prstGeom prst="rightArrow">
            <a:avLst/>
          </a:prstGeom>
          <a:solidFill>
            <a:srgbClr val="F8FCFE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8" y="336976"/>
            <a:ext cx="6284251" cy="433965"/>
          </a:xfr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導入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台数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が数年で急増中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6" y="1296557"/>
            <a:ext cx="7725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これまで交通機関や金融機関などを中心に、市場を拡大してきたデジタルサイネージですが</a:t>
            </a:r>
            <a:endParaRPr kumimoji="1"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近年では飲食業界をはじめ、アパレル関連など多くの業種で導入台数が増えています。</a:t>
            </a:r>
          </a:p>
          <a:p>
            <a:endParaRPr kumimoji="1" lang="ja-JP" altLang="en-US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53906" y="2035221"/>
            <a:ext cx="4286659" cy="3107496"/>
            <a:chOff x="308703" y="3658839"/>
            <a:chExt cx="4172990" cy="2851932"/>
          </a:xfrm>
        </p:grpSpPr>
        <p:sp>
          <p:nvSpPr>
            <p:cNvPr id="12" name="正方形/長方形 11"/>
            <p:cNvSpPr/>
            <p:nvPr/>
          </p:nvSpPr>
          <p:spPr>
            <a:xfrm flipH="1">
              <a:off x="3745632" y="3787476"/>
              <a:ext cx="252102" cy="2340001"/>
            </a:xfrm>
            <a:prstGeom prst="rect">
              <a:avLst/>
            </a:prstGeom>
            <a:solidFill>
              <a:srgbClr val="E0325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flipH="1">
              <a:off x="2744321" y="5086269"/>
              <a:ext cx="252101" cy="1008000"/>
            </a:xfrm>
            <a:prstGeom prst="rect">
              <a:avLst/>
            </a:prstGeom>
            <a:solidFill>
              <a:srgbClr val="E0325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 flipH="1">
              <a:off x="1640020" y="5339041"/>
              <a:ext cx="252102" cy="756001"/>
            </a:xfrm>
            <a:prstGeom prst="rect">
              <a:avLst/>
            </a:prstGeom>
            <a:solidFill>
              <a:srgbClr val="E0325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316354" y="6117384"/>
              <a:ext cx="890808" cy="33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小売店舗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商業施設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298917" y="6171813"/>
              <a:ext cx="890807" cy="338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その他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/>
              </a:r>
              <a:b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店舗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94616" y="6218450"/>
              <a:ext cx="890808" cy="21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外食店舗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8703" y="4831767"/>
              <a:ext cx="722364" cy="21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35,000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08703" y="5418231"/>
              <a:ext cx="722364" cy="21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17,500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08703" y="3658839"/>
              <a:ext cx="722364" cy="21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70,000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08703" y="4245303"/>
              <a:ext cx="722364" cy="21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52,500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1037379" y="3658839"/>
              <a:ext cx="3444314" cy="2435430"/>
              <a:chOff x="1037379" y="3658839"/>
              <a:chExt cx="3444314" cy="2435430"/>
            </a:xfrm>
          </p:grpSpPr>
          <p:cxnSp>
            <p:nvCxnSpPr>
              <p:cNvPr id="23" name="直線コネクタ 22"/>
              <p:cNvCxnSpPr/>
              <p:nvPr/>
            </p:nvCxnSpPr>
            <p:spPr>
              <a:xfrm>
                <a:off x="1037379" y="6094269"/>
                <a:ext cx="344431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1037379" y="3658839"/>
                <a:ext cx="0" cy="243543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正方形/長方形 8"/>
            <p:cNvSpPr/>
            <p:nvPr/>
          </p:nvSpPr>
          <p:spPr>
            <a:xfrm flipH="1">
              <a:off x="3493530" y="4651476"/>
              <a:ext cx="252101" cy="1476000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0" name="正方形/長方形 9"/>
            <p:cNvSpPr/>
            <p:nvPr/>
          </p:nvSpPr>
          <p:spPr>
            <a:xfrm flipH="1">
              <a:off x="2492219" y="5483812"/>
              <a:ext cx="252102" cy="612000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flipH="1">
              <a:off x="1390462" y="5843042"/>
              <a:ext cx="249558" cy="252000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065131" y="2175385"/>
            <a:ext cx="984474" cy="718618"/>
            <a:chOff x="2949239" y="4262821"/>
            <a:chExt cx="1021011" cy="718618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3115280" y="4418970"/>
              <a:ext cx="809561" cy="489275"/>
              <a:chOff x="3134742" y="4425826"/>
              <a:chExt cx="809561" cy="489275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3134742" y="4425826"/>
                <a:ext cx="809561" cy="230832"/>
                <a:chOff x="158230" y="3954779"/>
                <a:chExt cx="809561" cy="230832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 flipH="1">
                  <a:off x="158230" y="3954780"/>
                  <a:ext cx="180000" cy="180000"/>
                </a:xfrm>
                <a:prstGeom prst="rect">
                  <a:avLst/>
                </a:prstGeom>
                <a:solidFill>
                  <a:srgbClr val="0071BC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solidFill>
                      <a:srgbClr val="0071BC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330169" y="3954779"/>
                  <a:ext cx="63762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9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2016</a:t>
                  </a:r>
                  <a:r>
                    <a:rPr kumimoji="1" lang="ja-JP" altLang="en-US" sz="9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年</a:t>
                  </a:r>
                </a:p>
              </p:txBody>
            </p:sp>
          </p:grpSp>
          <p:grpSp>
            <p:nvGrpSpPr>
              <p:cNvPr id="29" name="グループ化 28"/>
              <p:cNvGrpSpPr/>
              <p:nvPr/>
            </p:nvGrpSpPr>
            <p:grpSpPr>
              <a:xfrm>
                <a:off x="3142812" y="4684269"/>
                <a:ext cx="801491" cy="230832"/>
                <a:chOff x="166300" y="4314398"/>
                <a:chExt cx="801491" cy="230832"/>
              </a:xfrm>
            </p:grpSpPr>
            <p:sp>
              <p:nvSpPr>
                <p:cNvPr id="30" name="正方形/長方形 29"/>
                <p:cNvSpPr/>
                <p:nvPr/>
              </p:nvSpPr>
              <p:spPr>
                <a:xfrm flipH="1">
                  <a:off x="166300" y="4314398"/>
                  <a:ext cx="180000" cy="180000"/>
                </a:xfrm>
                <a:prstGeom prst="rect">
                  <a:avLst/>
                </a:prstGeom>
                <a:solidFill>
                  <a:srgbClr val="E03253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330169" y="4314398"/>
                  <a:ext cx="63762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9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2021</a:t>
                  </a:r>
                  <a:r>
                    <a:rPr kumimoji="1" lang="ja-JP" altLang="en-US" sz="900" dirty="0"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年</a:t>
                  </a:r>
                </a:p>
              </p:txBody>
            </p:sp>
          </p:grpSp>
        </p:grpSp>
        <p:sp>
          <p:nvSpPr>
            <p:cNvPr id="27" name="正方形/長方形 26"/>
            <p:cNvSpPr/>
            <p:nvPr/>
          </p:nvSpPr>
          <p:spPr>
            <a:xfrm>
              <a:off x="2949239" y="4262821"/>
              <a:ext cx="1021011" cy="718618"/>
            </a:xfrm>
            <a:prstGeom prst="rect">
              <a:avLst/>
            </a:prstGeom>
            <a:noFill/>
            <a:ln w="3175">
              <a:solidFill>
                <a:srgbClr val="00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5517054" y="4139728"/>
            <a:ext cx="41607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</a:t>
            </a:r>
            <a:r>
              <a:rPr kumimoji="1" lang="en-US" altLang="ja-JP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富士キメラ総研</a:t>
            </a:r>
            <a:r>
              <a:rPr kumimoji="1" lang="en-US" altLang="ja-JP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デジタルサイネージ市場総調査 </a:t>
            </a:r>
            <a:r>
              <a:rPr kumimoji="1" lang="en-US" altLang="ja-JP" sz="9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2017』</a:t>
            </a:r>
            <a:endParaRPr kumimoji="1" lang="ja-JP" altLang="en-US" sz="9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AutoShape 21"/>
          <p:cNvSpPr>
            <a:spLocks noChangeArrowheads="1"/>
          </p:cNvSpPr>
          <p:nvPr/>
        </p:nvSpPr>
        <p:spPr bwMode="auto">
          <a:xfrm>
            <a:off x="5919302" y="2130340"/>
            <a:ext cx="3779838" cy="232005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1B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0">
            <a:spAutoFit/>
          </a:bodyPr>
          <a:lstStyle>
            <a:lvl1pPr>
              <a:lnSpc>
                <a:spcPct val="140000"/>
              </a:lnSpc>
              <a:spcBef>
                <a:spcPct val="10000"/>
              </a:spcBef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  <a:lvl2pPr marL="742950" indent="-285750">
              <a:lnSpc>
                <a:spcPct val="140000"/>
              </a:lnSpc>
              <a:spcBef>
                <a:spcPct val="10000"/>
              </a:spcBef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2pPr>
            <a:lvl3pPr marL="1143000" indent="-228600">
              <a:lnSpc>
                <a:spcPct val="140000"/>
              </a:lnSpc>
              <a:spcBef>
                <a:spcPct val="10000"/>
              </a:spcBef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3pPr>
            <a:lvl4pPr marL="1600200" indent="-228600">
              <a:lnSpc>
                <a:spcPct val="140000"/>
              </a:lnSpc>
              <a:spcBef>
                <a:spcPct val="10000"/>
              </a:spcBef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4pPr>
            <a:lvl5pPr marL="2057400" indent="-228600">
              <a:lnSpc>
                <a:spcPct val="140000"/>
              </a:lnSpc>
              <a:spcBef>
                <a:spcPct val="10000"/>
              </a:spcBef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1400" dirty="0" smtClean="0">
                <a:latin typeface="メイリオ" panose="020B0604030504040204" pitchFamily="50" charset="-128"/>
              </a:rPr>
              <a:t>2021</a:t>
            </a:r>
            <a:r>
              <a:rPr lang="ja-JP" altLang="en-US" sz="1400" dirty="0">
                <a:latin typeface="メイリオ" panose="020B0604030504040204" pitchFamily="50" charset="-128"/>
              </a:rPr>
              <a:t>年には全体でディスプレイの設置台数</a:t>
            </a:r>
            <a:r>
              <a:rPr lang="ja-JP" altLang="en-US" sz="1400" dirty="0" smtClean="0">
                <a:latin typeface="メイリオ" panose="020B0604030504040204" pitchFamily="50" charset="-128"/>
              </a:rPr>
              <a:t>が</a:t>
            </a:r>
            <a:r>
              <a:rPr lang="en-US" altLang="ja-JP" sz="1400" dirty="0" smtClean="0">
                <a:latin typeface="メイリオ" panose="020B0604030504040204" pitchFamily="50" charset="-128"/>
              </a:rPr>
              <a:t>25</a:t>
            </a:r>
            <a:r>
              <a:rPr lang="ja-JP" altLang="en-US" sz="1400" dirty="0">
                <a:latin typeface="メイリオ" panose="020B0604030504040204" pitchFamily="50" charset="-128"/>
              </a:rPr>
              <a:t>万</a:t>
            </a:r>
            <a:r>
              <a:rPr lang="ja-JP" altLang="en-US" sz="1400" dirty="0" smtClean="0">
                <a:latin typeface="メイリオ" panose="020B0604030504040204" pitchFamily="50" charset="-128"/>
              </a:rPr>
              <a:t>台に</a:t>
            </a:r>
            <a:r>
              <a:rPr lang="ja-JP" altLang="en-US" sz="1400" dirty="0">
                <a:latin typeface="メイリオ" panose="020B0604030504040204" pitchFamily="50" charset="-128"/>
              </a:rPr>
              <a:t>なるとも言われています。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latin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メイリオ" panose="020B0604030504040204" pitchFamily="50" charset="-128"/>
              </a:rPr>
              <a:t>小型店舗・その他店舗・外食店舗だけ</a:t>
            </a:r>
            <a:r>
              <a:rPr lang="ja-JP" altLang="en-US" sz="1400" dirty="0" smtClean="0">
                <a:latin typeface="メイリオ" panose="020B0604030504040204" pitchFamily="50" charset="-128"/>
              </a:rPr>
              <a:t>で設置</a:t>
            </a:r>
            <a:r>
              <a:rPr lang="ja-JP" altLang="en-US" sz="1400" dirty="0">
                <a:latin typeface="メイリオ" panose="020B0604030504040204" pitchFamily="50" charset="-128"/>
              </a:rPr>
              <a:t>台数は日本全国で</a:t>
            </a:r>
            <a:r>
              <a:rPr lang="ja-JP" altLang="en-US" sz="1400" b="1" dirty="0">
                <a:latin typeface="メイリオ" panose="020B0604030504040204" pitchFamily="50" charset="-128"/>
              </a:rPr>
              <a:t>約</a:t>
            </a:r>
            <a:r>
              <a:rPr lang="en-US" altLang="ja-JP" sz="1400" b="1" dirty="0">
                <a:latin typeface="メイリオ" panose="020B0604030504040204" pitchFamily="50" charset="-128"/>
              </a:rPr>
              <a:t>13</a:t>
            </a:r>
            <a:r>
              <a:rPr lang="ja-JP" altLang="en-US" sz="1400" b="1" dirty="0">
                <a:latin typeface="メイリオ" panose="020B0604030504040204" pitchFamily="50" charset="-128"/>
              </a:rPr>
              <a:t>万台</a:t>
            </a:r>
            <a:r>
              <a:rPr lang="ja-JP" altLang="en-US" sz="1400" dirty="0">
                <a:latin typeface="メイリオ" panose="020B0604030504040204" pitchFamily="50" charset="-128"/>
              </a:rPr>
              <a:t>に達し、公共施設や金融機関を大きく上回ると予測されています。</a:t>
            </a:r>
            <a:endParaRPr lang="en-US" altLang="ja-JP" sz="1400" dirty="0">
              <a:latin typeface="メイリオ" panose="020B0604030504040204" pitchFamily="50" charset="-128"/>
            </a:endParaRPr>
          </a:p>
          <a:p>
            <a:pPr algn="just" eaLnBrk="1" hangingPunct="1">
              <a:spcBef>
                <a:spcPct val="0"/>
              </a:spcBef>
              <a:spcAft>
                <a:spcPct val="70000"/>
              </a:spcAft>
            </a:pPr>
            <a:endParaRPr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98432" y="5556508"/>
            <a:ext cx="8375335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―USEN</a:t>
            </a:r>
            <a:r>
              <a:rPr kumimoji="1" lang="ja-JP" altLang="en-US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のデジタル・サイネージ導入実績</a:t>
            </a:r>
            <a:r>
              <a:rPr kumimoji="1" lang="en-US" altLang="ja-JP" b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全国展開の業種</a:t>
            </a:r>
            <a:r>
              <a:rPr kumimoji="1" lang="en-US" altLang="ja-JP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大手飲食、ファストフード、居酒屋チェーン店、金融機関、コンビニチェーン、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アパレル・雑貨販売、スーパーマーケット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建設会社、不動産関連企業、靴や時計など小売り流通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3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線コネクタ 19"/>
          <p:cNvCxnSpPr/>
          <p:nvPr/>
        </p:nvCxnSpPr>
        <p:spPr>
          <a:xfrm>
            <a:off x="2877026" y="5195577"/>
            <a:ext cx="622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51" y="350988"/>
            <a:ext cx="6080928" cy="433965"/>
          </a:xfr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目的にマッチした設置・システムをご提案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7" y="1296557"/>
            <a:ext cx="826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デジタル・サイネージを活用する目的や状況に合わせて設置方法は変わります。人が集まる場所に設置することは当然ですが、人が無意識に眺めてしまうスペースを見極めて設置するのがポイントです。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17923" y="2276135"/>
            <a:ext cx="386928" cy="350014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10075" y="2256899"/>
            <a:ext cx="6840000" cy="35846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347528" y="2667312"/>
            <a:ext cx="2664618" cy="831349"/>
          </a:xfrm>
          <a:prstGeom prst="roundRect">
            <a:avLst/>
          </a:prstGeom>
          <a:solidFill>
            <a:srgbClr val="E2F1F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コルトンメニュー</a:t>
            </a:r>
            <a:endParaRPr kumimoji="1" lang="en-US" altLang="ja-JP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業種：飲食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（ファストフード、カフェ等）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991026" y="5261197"/>
            <a:ext cx="3059753" cy="6559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-15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</a:t>
            </a:r>
            <a:endParaRPr kumimoji="1" lang="en-US" altLang="ja-JP" sz="1600" b="1" spc="-15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業種：飲食、アパレル、カフェ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991026" y="4525233"/>
            <a:ext cx="3059753" cy="655926"/>
          </a:xfrm>
          <a:prstGeom prst="roundRect">
            <a:avLst/>
          </a:prstGeom>
          <a:solidFill>
            <a:srgbClr val="E2F1FA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広告</a:t>
            </a:r>
            <a:endParaRPr kumimoji="1" lang="en-US" altLang="ja-JP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業種：コンビニ　不動産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475770" y="2004142"/>
            <a:ext cx="954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壁掛け金具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024746" y="200414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天吊金具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8108572" y="200414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300958" y="2598108"/>
            <a:ext cx="118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屋内設置</a:t>
            </a:r>
            <a:endParaRPr kumimoji="1" lang="en-US" altLang="ja-JP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内向け</a:t>
            </a:r>
            <a:r>
              <a:rPr kumimoji="1" lang="en-US" altLang="ja-JP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10096" y="3832596"/>
            <a:ext cx="117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屋内設置</a:t>
            </a:r>
            <a:endParaRPr kumimoji="1" lang="en-US" altLang="ja-JP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外向け</a:t>
            </a:r>
            <a:r>
              <a:rPr kumimoji="1" lang="en-US" altLang="ja-JP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485922" y="492557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屋外設置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2877025" y="4487268"/>
            <a:ext cx="622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2988830" y="3617383"/>
            <a:ext cx="4935804" cy="8277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</a:t>
            </a:r>
            <a:endParaRPr kumimoji="1" lang="en-US" altLang="ja-JP" b="1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業種：ドラッグストア、ホームセンター、アパレル、スーパーマーケット</a:t>
            </a:r>
            <a:endParaRPr kumimoji="1" lang="ja-JP" altLang="en-US" sz="12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988831" y="2658730"/>
            <a:ext cx="1174719" cy="831349"/>
          </a:xfrm>
          <a:prstGeom prst="roundRect">
            <a:avLst/>
          </a:prstGeom>
          <a:solidFill>
            <a:srgbClr val="E2F1FA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POP</a:t>
            </a:r>
          </a:p>
          <a:p>
            <a:pPr algn="ctr"/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業種：小売り・流通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239492" y="2004142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据え置き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85080" y="6279529"/>
            <a:ext cx="8260493" cy="523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導入に際して</a:t>
            </a:r>
            <a:r>
              <a:rPr lang="en-US" altLang="ja-JP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STB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やコントローラー、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、設置に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必要な金具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など、また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ネットワーク環境やコンテンツの制作・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運用について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打合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せを行い、お客様に適した機器を</a:t>
            </a:r>
            <a:r>
              <a:rPr lang="en-US" altLang="ja-JP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ご提案します。</a:t>
            </a:r>
            <a:endParaRPr kumimoji="1" lang="ja-JP" altLang="en-US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867197" y="3544646"/>
            <a:ext cx="622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8" y="323213"/>
            <a:ext cx="9221689" cy="433965"/>
          </a:xfrm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活用例①　マルチディスプレイでのコルトンメニュー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/>
          <a:stretch/>
        </p:blipFill>
        <p:spPr>
          <a:xfrm>
            <a:off x="599098" y="1277456"/>
            <a:ext cx="3609666" cy="2562283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867400" y="4853193"/>
            <a:ext cx="4572000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導入後の</a:t>
            </a:r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</a:t>
            </a:r>
            <a:endParaRPr kumimoji="1" lang="en-US" altLang="ja-JP" sz="16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変更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差し替え作業のみ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でコスト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不要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売りたい商品をひと目で分かりやすく訴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全店舗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一斉切り替え可能</a:t>
            </a:r>
            <a:endParaRPr kumimoji="1"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内容を地域・グループで分けた運用が可能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動画を使った訴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求力のあるメニュー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5" t="35326" r="14369" b="40953"/>
          <a:stretch/>
        </p:blipFill>
        <p:spPr>
          <a:xfrm>
            <a:off x="599098" y="3958326"/>
            <a:ext cx="3609666" cy="74512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5885132" y="1277456"/>
            <a:ext cx="455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店内カウンター</a:t>
            </a:r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上部などへ</a:t>
            </a:r>
            <a:endParaRPr kumimoji="1" lang="en-US" altLang="ja-JP" sz="24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マルチディスプレイ（複数）を使いメニュー</a:t>
            </a:r>
            <a:r>
              <a:rPr kumimoji="1" lang="ja-JP" altLang="en-US" sz="24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kumimoji="1" lang="en-US" altLang="ja-JP" sz="24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9098" y="4853193"/>
            <a:ext cx="5165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機能が充実した</a:t>
            </a:r>
            <a:r>
              <a:rPr kumimoji="1" lang="en-US" altLang="ja-JP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CMS</a:t>
            </a:r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活用</a:t>
            </a:r>
            <a:endParaRPr kumimoji="1" lang="ja-JP" altLang="en-US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複数の表示枠の設定が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可能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多彩な表示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レイアウトが組めます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電源の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ON/OFF</a:t>
            </a:r>
            <a:r>
              <a:rPr kumimoji="1" lang="ja-JP" altLang="en-US" sz="16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緊急時の臨時配信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機能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番組、タイムテーブル、スケジュールの設定が可能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時間、日付ごとに放映コンテンツを変更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できます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85132" y="2916409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メニューを時間で自動切り替え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新メニューを期間限定で配信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テストマーケティング実施後、一斉配信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3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3889975" y="1299243"/>
            <a:ext cx="537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では店内に流す音声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40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と、サイネージで表示する映像を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一致・連動させる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ことが可能です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8" y="358653"/>
            <a:ext cx="7571578" cy="433965"/>
          </a:xfr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活用例②　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240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サイネージを連動させる</a:t>
            </a: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76" y="2852475"/>
            <a:ext cx="459706" cy="4597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34" y="2671031"/>
            <a:ext cx="435692" cy="4356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11" y="2582531"/>
            <a:ext cx="459706" cy="459706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720833" y="2542483"/>
            <a:ext cx="992579" cy="885880"/>
            <a:chOff x="7339214" y="2297342"/>
            <a:chExt cx="992579" cy="88588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985" y="2297342"/>
              <a:ext cx="694904" cy="694904"/>
            </a:xfrm>
            <a:prstGeom prst="rect">
              <a:avLst/>
            </a:prstGeom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7339214" y="2952390"/>
              <a:ext cx="992579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rgbClr val="4D4D4D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店内スピーカー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7539170" y="1900881"/>
            <a:ext cx="1442737" cy="1704172"/>
            <a:chOff x="1628343" y="2370421"/>
            <a:chExt cx="1523554" cy="1799635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343" y="2370421"/>
              <a:ext cx="1523554" cy="1799635"/>
            </a:xfrm>
            <a:prstGeom prst="rect">
              <a:avLst/>
            </a:prstGeom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1744148" y="3454730"/>
              <a:ext cx="1291943" cy="390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デジタルサイネージ</a:t>
              </a:r>
              <a:endParaRPr lang="en-US" altLang="ja-JP" sz="9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900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映像コンテンツ</a:t>
              </a:r>
            </a:p>
          </p:txBody>
        </p:sp>
      </p:grp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624295" y="2567702"/>
            <a:ext cx="1268296" cy="2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kumimoji="1" sz="140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99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S’sence</a:t>
            </a:r>
            <a:r>
              <a:rPr lang="ja-JP" altLang="en-US" sz="81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（専用</a:t>
            </a:r>
            <a:r>
              <a:rPr lang="en-US" altLang="ja-JP" sz="81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STB</a:t>
            </a:r>
            <a:r>
              <a:rPr lang="ja-JP" altLang="en-US" sz="81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62" y="2812384"/>
            <a:ext cx="1765962" cy="5149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2578380" y="6231115"/>
            <a:ext cx="5277482" cy="871253"/>
          </a:xfrm>
          <a:prstGeom prst="roundRect">
            <a:avLst/>
          </a:prstGeom>
          <a:solidFill>
            <a:srgbClr val="0071B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USEN</a:t>
            </a:r>
            <a:r>
              <a:rPr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だ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からできる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 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N W6" charset="0"/>
            </a:endParaRPr>
          </a:p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店舗空間を効果的に使う販促企画の新提案です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578380" y="3921102"/>
            <a:ext cx="5277482" cy="659254"/>
          </a:xfrm>
          <a:prstGeom prst="roundRect">
            <a:avLst/>
          </a:prstGeom>
          <a:solidFill>
            <a:srgbClr val="0071BC"/>
          </a:solidFill>
          <a:ln>
            <a:solidFill>
              <a:srgbClr val="0071B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店内音声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CM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・</a:t>
            </a:r>
            <a:r>
              <a: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BGM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とサイネージ映像を融合</a:t>
            </a: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訴求力の高いプロモーションを実現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14318" y="4739602"/>
            <a:ext cx="807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※USEN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が、これまでに多く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のチェーン展開する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企業様へ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提供している専用放送「</a:t>
            </a:r>
            <a:r>
              <a:rPr lang="en-US" altLang="ja-JP" sz="140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S’sence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（エッセンス）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企業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専用</a:t>
            </a:r>
            <a:r>
              <a:rPr lang="en-US" altLang="ja-JP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チャンネル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を持てる仕組み」を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使うことで、デジタル・サイネージで写す映像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と組み合わせて一括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制御することができます。</a:t>
            </a:r>
            <a:endParaRPr lang="en-US" altLang="ja-JP" sz="14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店内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に割り込む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音声と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、デジタル・サイネージ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の音声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連動させ一元コントロール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することが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可能になりました。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17914" y="1299243"/>
            <a:ext cx="2698175" cy="738664"/>
          </a:xfrm>
          <a:prstGeom prst="rect">
            <a:avLst/>
          </a:prstGeom>
          <a:solidFill>
            <a:srgbClr val="007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①店内</a:t>
            </a:r>
            <a:r>
              <a:rPr lang="en-US" altLang="ja-JP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</a:p>
          <a:p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店内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に割り込む</a:t>
            </a:r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</a:t>
            </a:r>
            <a:endParaRPr lang="en-US" altLang="ja-JP" sz="1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③デジタル・サイネージの映像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3272842" y="3082328"/>
            <a:ext cx="836859" cy="0"/>
          </a:xfrm>
          <a:prstGeom prst="straightConnector1">
            <a:avLst/>
          </a:prstGeom>
          <a:ln w="57150">
            <a:solidFill>
              <a:srgbClr val="0071B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515283" y="3082328"/>
            <a:ext cx="836859" cy="0"/>
          </a:xfrm>
          <a:prstGeom prst="straightConnector1">
            <a:avLst/>
          </a:prstGeom>
          <a:ln w="57150">
            <a:solidFill>
              <a:srgbClr val="0071B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" y="252583"/>
            <a:ext cx="8100000" cy="540000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活用例②　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2400" dirty="0" err="1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サイネージを連動させる</a:t>
            </a: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42258" y="2916756"/>
            <a:ext cx="184731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284291" y="5988210"/>
            <a:ext cx="8177072" cy="744020"/>
          </a:xfrm>
          <a:prstGeom prst="roundRect">
            <a:avLst/>
          </a:prstGeom>
          <a:solidFill>
            <a:srgbClr val="0071B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わかりやすい映像</a:t>
            </a:r>
            <a:r>
              <a:rPr lang="en-US" altLang="ja-JP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×</a:t>
            </a:r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音声で気づきやすい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ヒラギノ角ゴ ProN W6" charset="0"/>
            </a:endParaRPr>
          </a:p>
          <a:p>
            <a:pPr algn="ctr"/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USEN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だからご提供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できる　映像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×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音声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ヒラギノ角ゴ ProN W6" charset="0"/>
              </a:rPr>
              <a:t>の販促企画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86" y="1802120"/>
            <a:ext cx="229853" cy="22985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25" y="1790578"/>
            <a:ext cx="241395" cy="24139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07" y="1867872"/>
            <a:ext cx="257123" cy="257123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975804" y="1585684"/>
            <a:ext cx="902811" cy="1108858"/>
            <a:chOff x="7459543" y="2297342"/>
            <a:chExt cx="902811" cy="1445155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4985" y="2297342"/>
              <a:ext cx="694904" cy="694904"/>
            </a:xfrm>
            <a:prstGeom prst="rect">
              <a:avLst/>
            </a:prstGeom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459543" y="2980370"/>
              <a:ext cx="902811" cy="762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2"/>
                  </a:solidFill>
                  <a:latin typeface="HG丸ｺﾞｼｯｸM-PRO" pitchFamily="50" charset="-128"/>
                  <a:ea typeface="HG丸ｺﾞｼｯｸM-PRO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˃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Calibri" pitchFamily="34" charset="0"/>
                <a:buChar char="+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1400">
                  <a:solidFill>
                    <a:schemeClr val="tx1"/>
                  </a:solidFill>
                  <a:latin typeface="HG丸ｺﾞｼｯｸM-PRO" pitchFamily="50" charset="-128"/>
                  <a:ea typeface="HG丸ｺﾞｼｯｸM-PRO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BGM</a:t>
              </a:r>
              <a:endParaRPr lang="en-US" altLang="ja-JP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音声</a:t>
              </a:r>
              <a:r>
                <a:rPr lang="en-US" altLang="ja-JP" sz="16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CM</a:t>
              </a:r>
              <a:endPara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7" y="3432751"/>
            <a:ext cx="780767" cy="940588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29794" y="3630221"/>
            <a:ext cx="1210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kumimoji="1" sz="1400">
                <a:solidFill>
                  <a:schemeClr val="tx2"/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40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</a:t>
            </a:r>
            <a:endParaRPr lang="en-US" altLang="ja-JP" sz="16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サイネージ</a:t>
            </a:r>
            <a:endParaRPr lang="en-US" altLang="ja-JP" sz="16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7" y="1296558"/>
            <a:ext cx="8686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簡単な接続で音声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、サイネージの映像、</a:t>
            </a:r>
            <a:r>
              <a:rPr lang="en-US" altLang="ja-JP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コンテンツを効果的に組み合わせることが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可能です</a:t>
            </a:r>
            <a:endParaRPr lang="en-US" altLang="ja-JP" sz="1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4" y="2613793"/>
            <a:ext cx="965628" cy="28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1903479476"/>
              </p:ext>
            </p:extLst>
          </p:nvPr>
        </p:nvGraphicFramePr>
        <p:xfrm>
          <a:off x="2086740" y="1748518"/>
          <a:ext cx="7179259" cy="128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93" name="直線コネクタ 192"/>
          <p:cNvCxnSpPr/>
          <p:nvPr/>
        </p:nvCxnSpPr>
        <p:spPr>
          <a:xfrm flipV="1">
            <a:off x="11600027" y="3500437"/>
            <a:ext cx="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図表 49"/>
          <p:cNvGraphicFramePr/>
          <p:nvPr>
            <p:extLst>
              <p:ext uri="{D42A27DB-BD31-4B8C-83A1-F6EECF244321}">
                <p14:modId xmlns:p14="http://schemas.microsoft.com/office/powerpoint/2010/main" val="2500346606"/>
              </p:ext>
            </p:extLst>
          </p:nvPr>
        </p:nvGraphicFramePr>
        <p:xfrm>
          <a:off x="2086740" y="3008411"/>
          <a:ext cx="7179259" cy="128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8" name="テキスト ボックス 207"/>
          <p:cNvSpPr txBox="1"/>
          <p:nvPr/>
        </p:nvSpPr>
        <p:spPr>
          <a:xfrm>
            <a:off x="2086740" y="4684169"/>
            <a:ext cx="7628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同一コンテンツのループではなく、バラエティに富んだ構成が可能です。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と映像を一元的にオペレーション。音ズレの発生もありません。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サイネージの音声を</a:t>
            </a:r>
            <a:r>
              <a:rPr kumimoji="1" lang="en-US" altLang="ja-JP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チューナー背面の</a:t>
            </a:r>
            <a:r>
              <a:rPr kumimoji="1" lang="en-US" altLang="ja-JP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AUX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に接続することで自動的に</a:t>
            </a:r>
            <a:r>
              <a:rPr kumimoji="1" lang="en-US" altLang="ja-JP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放送の割り込みが可能です。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1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kumimoji="1" lang="ja-JP" altLang="en-US" sz="11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はフェードイン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、フェードアウトしますので耳障りな切り替えは起こりません。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映像と音声のズレを発生させないためには、</a:t>
            </a:r>
            <a:r>
              <a:rPr kumimoji="1" lang="ja-JP" altLang="en-US" sz="11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通常では</a:t>
            </a:r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映像と音声を分離させる変換機を用意し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変換機⇒アンプ⇒スピーカーへの接続が必要となります。</a:t>
            </a:r>
            <a:endParaRPr kumimoji="1" lang="en-US" altLang="ja-JP" sz="11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86740" y="6911715"/>
            <a:ext cx="6750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デモを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実施させていただきます。お気軽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担当者まで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お問合せください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4142258" y="2128858"/>
            <a:ext cx="0" cy="2162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026825" y="2098123"/>
            <a:ext cx="0" cy="2162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323261" y="2184377"/>
            <a:ext cx="0" cy="2162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001039" y="2975103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0:00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64417" y="2975103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0:30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96623" y="2986949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0:45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23261" y="2975103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1:00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7183951" y="2079999"/>
            <a:ext cx="0" cy="2162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153749" y="2968825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2:45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2086740" y="3180537"/>
            <a:ext cx="7179259" cy="11365"/>
          </a:xfrm>
          <a:prstGeom prst="straightConnector1">
            <a:avLst/>
          </a:prstGeom>
          <a:ln>
            <a:solidFill>
              <a:srgbClr val="4D4D4D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8454520" y="2115787"/>
            <a:ext cx="0" cy="2162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8476679" y="2962032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3:00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99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23" y="240270"/>
            <a:ext cx="810000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活用例③　店内・店内で</a:t>
            </a:r>
            <a:r>
              <a:rPr lang="en-US" altLang="ja-JP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POP</a:t>
            </a:r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として活用する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1943" y="2483268"/>
            <a:ext cx="710451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860947" y="4497521"/>
            <a:ext cx="45458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導入後の</a:t>
            </a:r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</a:t>
            </a:r>
            <a:endParaRPr kumimoji="1" lang="en-US" altLang="ja-JP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目的を持って来店したお客様へクロスセル（合わせ買い）とアップセリング（ランクアップ買い）を促し顧客単価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UP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動画によって店内を歩く人の意識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引き寄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せ商品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の魅力や詳細を瞬時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本部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主導で全店舗を一斉に切り替え可能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3665"/>
            <a:ext cx="4205194" cy="27990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885132" y="1277456"/>
            <a:ext cx="439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視認</a:t>
            </a:r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性の高いディスプレイが</a:t>
            </a:r>
            <a:endParaRPr kumimoji="1" lang="en-US" altLang="ja-JP" sz="24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商品の魅力を訴求</a:t>
            </a:r>
            <a:endParaRPr kumimoji="1" lang="en-US" altLang="ja-JP" sz="24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入店の促進にも</a:t>
            </a:r>
            <a:endParaRPr kumimoji="1" lang="ja-JP" altLang="en-US" sz="24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4497521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電子</a:t>
            </a:r>
            <a:r>
              <a:rPr lang="en-US" altLang="ja-JP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POP</a:t>
            </a:r>
            <a:r>
              <a:rPr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として活用</a:t>
            </a:r>
            <a:endParaRPr lang="en-US" altLang="ja-JP" sz="16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設置場所に応じた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各サイズを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取り揃えて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人感センサー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やタッチパネルを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使い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消費者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動向を取得する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マーケティング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ツールと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52978" y="3221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0947" y="2550309"/>
            <a:ext cx="4830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イメージ映像によるブランド訴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テナント・商業施設により異なる販促企画やキャンペーンに連動した映像を、あらかじめ設定した時間に放映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9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0" y="241480"/>
            <a:ext cx="810000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活用例④　店頭</a:t>
            </a:r>
            <a:r>
              <a:rPr lang="ja-JP" altLang="en-US" sz="2400" dirty="0" smtClean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などに単体</a:t>
            </a:r>
            <a:r>
              <a:rPr lang="ja-JP" altLang="en-US" sz="2400" dirty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で設置</a:t>
            </a:r>
            <a:r>
              <a:rPr lang="ja-JP" altLang="en-US" sz="2400" dirty="0" smtClean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・</a:t>
            </a:r>
            <a:r>
              <a:rPr lang="en-US" altLang="ja-JP" sz="2400" dirty="0" smtClean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USB</a:t>
            </a:r>
            <a:r>
              <a:rPr lang="ja-JP" altLang="en-US" sz="2400" dirty="0" smtClean="0">
                <a:solidFill>
                  <a:srgbClr val="191919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で運用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1943" y="2483268"/>
            <a:ext cx="710451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826" y="1365602"/>
            <a:ext cx="1500661" cy="31209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0" y="1365602"/>
            <a:ext cx="1500661" cy="312099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5885132" y="2744926"/>
            <a:ext cx="4097326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導入後のメリット</a:t>
            </a:r>
            <a:endParaRPr kumimoji="1" lang="en-US" altLang="ja-JP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43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型モニター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（サイネージプレーヤー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機能付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）イーゼル＋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設置作業までを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セット特価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でご提供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USB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を差し替えて更新可能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運用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は非常に簡単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885132" y="4844621"/>
            <a:ext cx="4891931" cy="181588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ja-JP" altLang="en-US" sz="1600" dirty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</a:t>
            </a:r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機器</a:t>
            </a:r>
            <a:endParaRPr kumimoji="1" lang="en-US" altLang="ja-JP" sz="16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シャープ製屋内用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43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インチパネル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イーゼルスタンド金具もしくは 壁掛け金具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USB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メモリ </a:t>
            </a:r>
            <a:r>
              <a:rPr kumimoji="1"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4GB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設置・納品　イーゼルスタンド組み立て</a:t>
            </a:r>
            <a:endParaRPr kumimoji="1"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85132" y="1277456"/>
            <a:ext cx="464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簡単に始められる！</a:t>
            </a:r>
            <a:endParaRPr kumimoji="1" lang="en-US" altLang="ja-JP" sz="24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オリジナルのパッケージを</a:t>
            </a:r>
            <a:endParaRPr kumimoji="1" lang="en-US" altLang="ja-JP" sz="2400" dirty="0" smtClean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ご用意しました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099" y="4853193"/>
            <a:ext cx="4181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コンテンツ制作も</a:t>
            </a:r>
            <a:r>
              <a:rPr kumimoji="1" lang="en-US" altLang="ja-JP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600" dirty="0" smtClean="0">
                <a:solidFill>
                  <a:srgbClr val="0071B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で対応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設置後すぐに使用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可能な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スタンドアローンのサイネージセットです</a:t>
            </a:r>
            <a:endParaRPr kumimoji="1"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視認性・耐久性・デザイン性に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優れた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最新モデル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をセットにしました</a:t>
            </a:r>
            <a:endParaRPr kumimoji="1"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でコンテンツの制作も承ります！</a:t>
            </a:r>
            <a:endParaRPr kumimoji="1" lang="ja-JP" altLang="en-US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16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85132" y="6398893"/>
            <a:ext cx="3711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100" i="1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下見をさせていただき、変更となる可能性が</a:t>
            </a:r>
            <a:r>
              <a:rPr kumimoji="1" lang="ja-JP" altLang="en-US" sz="1100" i="1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</a:t>
            </a:r>
            <a:endParaRPr kumimoji="1" lang="en-US" altLang="ja-JP" sz="1100" dirty="0">
              <a:solidFill>
                <a:srgbClr val="0071B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6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871A06-DFD2-45C4-8A68-4A8FC915D03F}"/>
              </a:ext>
            </a:extLst>
          </p:cNvPr>
          <p:cNvSpPr txBox="1"/>
          <p:nvPr/>
        </p:nvSpPr>
        <p:spPr>
          <a:xfrm>
            <a:off x="953906" y="1296557"/>
            <a:ext cx="9128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デジタル・サイネージを導入する目的や、設置場所などお客様のニーズにマッチする構成案をご提案します</a:t>
            </a:r>
            <a:r>
              <a:rPr kumimoji="1"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kumimoji="1"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USEN</a:t>
            </a:r>
            <a:r>
              <a:rPr kumimoji="1"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ではサイネージに表示するコンテンツの制作・運用についても承りますので、ご相談ください。</a:t>
            </a:r>
          </a:p>
        </p:txBody>
      </p:sp>
      <p:sp>
        <p:nvSpPr>
          <p:cNvPr id="83" name="タイトル 1">
            <a:extLst>
              <a:ext uri="{FF2B5EF4-FFF2-40B4-BE49-F238E27FC236}">
                <a16:creationId xmlns:a16="http://schemas.microsoft.com/office/drawing/2014/main" id="{B9E3D590-AEF2-4D22-B844-AB206B05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2" y="277943"/>
            <a:ext cx="8100000" cy="540000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目的にマッチした</a:t>
            </a:r>
            <a:r>
              <a:rPr lang="ja-JP" altLang="en-US" sz="24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N W6" charset="0"/>
              </a:rPr>
              <a:t>システムをセレクト</a:t>
            </a:r>
            <a:endParaRPr lang="ja-JP" altLang="en-US" sz="24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2" name="スライド番号プレースホルダー 201">
            <a:extLst>
              <a:ext uri="{FF2B5EF4-FFF2-40B4-BE49-F238E27FC236}">
                <a16:creationId xmlns:a16="http://schemas.microsoft.com/office/drawing/2014/main" id="{95898D56-35CB-405B-B9DD-59A960BA5E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86988" y="7024688"/>
            <a:ext cx="504825" cy="396875"/>
          </a:xfrm>
        </p:spPr>
        <p:txBody>
          <a:bodyPr/>
          <a:lstStyle/>
          <a:p>
            <a:fld id="{F4E03D0D-1BAE-410F-9306-B8419C1BD0E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3092" y="2400736"/>
            <a:ext cx="9128204" cy="132343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導入時に検討いただく主な事項</a:t>
            </a:r>
            <a:r>
              <a:rPr lang="en-US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endParaRPr lang="en-US" altLang="ja-JP" sz="1600" dirty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導入時期／利用用途／設置店舗数／設置台数／設置場所／ディスプレイサイズ（縦置き・横置き）</a:t>
            </a:r>
          </a:p>
          <a:p>
            <a:r>
              <a:rPr lang="ja-JP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ディスプレイ別コンテンツ放映の有無／</a:t>
            </a:r>
            <a:r>
              <a:rPr lang="en-US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VPN</a:t>
            </a:r>
            <a:r>
              <a:rPr lang="ja-JP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によるネットワーク環境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ja-JP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店舗ネットワーク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設備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コンテンツ制作</a:t>
            </a:r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運用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の主体について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／</a:t>
            </a:r>
            <a:r>
              <a:rPr lang="ja-JP" altLang="ja-JP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予定しているコンテンツの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種類</a:t>
            </a:r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更新</a:t>
            </a:r>
            <a:r>
              <a:rPr lang="ja-JP" altLang="ja-JP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頻度</a:t>
            </a:r>
            <a:r>
              <a:rPr lang="ja-JP" altLang="en-US" sz="1600" dirty="0" smtClean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lang="ja-JP" altLang="en-US" sz="1600" dirty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</a:t>
            </a:r>
            <a:endParaRPr lang="en-US" altLang="ja-JP" sz="1600" dirty="0" smtClean="0">
              <a:solidFill>
                <a:srgbClr val="4D4D4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3906" y="3868545"/>
            <a:ext cx="9128204" cy="369332"/>
          </a:xfrm>
          <a:prstGeom prst="rect">
            <a:avLst/>
          </a:prstGeom>
          <a:solidFill>
            <a:srgbClr val="0071B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ご提案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可能なデジタル・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サイネージの例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58835" y="393237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全て税別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7183" y="7034355"/>
            <a:ext cx="3163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活用例②：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BGM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配信費の用は含まれておりません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792310"/>
              </p:ext>
            </p:extLst>
          </p:nvPr>
        </p:nvGraphicFramePr>
        <p:xfrm>
          <a:off x="953906" y="4382247"/>
          <a:ext cx="9217743" cy="246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ワークシート" r:id="rId3" imgW="14409354" imgH="3848267" progId="Excel.Sheet.12">
                  <p:embed/>
                </p:oleObj>
              </mc:Choice>
              <mc:Fallback>
                <p:oleObj name="ワークシート" r:id="rId3" imgW="14409354" imgH="38482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3906" y="4382247"/>
                        <a:ext cx="9217743" cy="246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1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19489</TotalTime>
  <Words>2255</Words>
  <Application>Microsoft Office PowerPoint</Application>
  <PresentationFormat>ユーザー設定</PresentationFormat>
  <Paragraphs>322</Paragraphs>
  <Slides>14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8" baseType="lpstr">
      <vt:lpstr>Gill Sans</vt:lpstr>
      <vt:lpstr>Meiryo UI</vt:lpstr>
      <vt:lpstr>ＭＳ Ｐゴシック</vt:lpstr>
      <vt:lpstr>ヒラギノ角ゴ Pro W6</vt:lpstr>
      <vt:lpstr>ヒラギノ角ゴ ProN W6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Microsoft Excel ワークシート</vt:lpstr>
      <vt:lpstr>PowerPoint プレゼンテーション</vt:lpstr>
      <vt:lpstr>導入台数が数年で急増中</vt:lpstr>
      <vt:lpstr>目的にマッチした設置・システムをご提案</vt:lpstr>
      <vt:lpstr>活用例①　マルチディスプレイでのコルトンメニュー</vt:lpstr>
      <vt:lpstr>活用例②　音声CMとBGM、サイネージを連動させる</vt:lpstr>
      <vt:lpstr>活用例②　音声CMとBGM、サイネージを連動させる</vt:lpstr>
      <vt:lpstr>活用例③　店内・店内でPOPとして活用する</vt:lpstr>
      <vt:lpstr>活用例④　店頭などに単体で設置・USBで運用</vt:lpstr>
      <vt:lpstr>目的にマッチしたシステムをセレクト</vt:lpstr>
      <vt:lpstr>目的にマッチしたシステムをセレクト</vt:lpstr>
      <vt:lpstr>デジタル・サイネージ導入後のよくある課題</vt:lpstr>
      <vt:lpstr>設備手配や施工～保守・コンテンツ運用を1社で対応</vt:lpstr>
      <vt:lpstr>コンテンツの制作・運用もお任せください！</vt:lpstr>
      <vt:lpstr>デジタル・サイネージ導入までの流れ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本多 桃子</dc:creator>
  <cp:lastModifiedBy>髙部　仁志</cp:lastModifiedBy>
  <cp:revision>387</cp:revision>
  <cp:lastPrinted>2019-08-21T04:53:07Z</cp:lastPrinted>
  <dcterms:created xsi:type="dcterms:W3CDTF">2017-12-28T06:54:04Z</dcterms:created>
  <dcterms:modified xsi:type="dcterms:W3CDTF">2019-09-19T04:33:19Z</dcterms:modified>
</cp:coreProperties>
</file>