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57" r:id="rId9"/>
    <p:sldId id="269" r:id="rId10"/>
    <p:sldId id="259" r:id="rId11"/>
    <p:sldId id="270" r:id="rId12"/>
    <p:sldId id="260" r:id="rId13"/>
    <p:sldId id="261" r:id="rId14"/>
    <p:sldId id="262" r:id="rId15"/>
    <p:sldId id="271" r:id="rId16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pos="285" userDrawn="1">
          <p15:clr>
            <a:srgbClr val="A4A3A4"/>
          </p15:clr>
        </p15:guide>
        <p15:guide id="4" pos="59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45C"/>
    <a:srgbClr val="EA0012"/>
    <a:srgbClr val="E7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78" autoAdjust="0"/>
    <p:restoredTop sz="94063" autoAdjust="0"/>
  </p:normalViewPr>
  <p:slideViewPr>
    <p:cSldViewPr snapToGrid="0" showGuides="1">
      <p:cViewPr varScale="1">
        <p:scale>
          <a:sx n="97" d="100"/>
          <a:sy n="97" d="100"/>
        </p:scale>
        <p:origin x="1133" y="110"/>
      </p:cViewPr>
      <p:guideLst>
        <p:guide orient="horz" pos="2137"/>
        <p:guide pos="3120"/>
        <p:guide pos="285"/>
        <p:guide pos="59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5CD871-79E1-465A-B6CC-881FDC6347D2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A72D5E39-FAB6-42E1-A399-37962DA25B67}">
      <dgm:prSet phldrT="[テキスト]" custT="1"/>
      <dgm:spPr/>
      <dgm:t>
        <a:bodyPr/>
        <a:lstStyle/>
        <a:p>
          <a:r>
            <a:rPr kumimoji="1" lang="ja-JP" altLang="en-US" sz="1600" dirty="0" smtClean="0"/>
            <a:t>　</a:t>
          </a:r>
          <a:endParaRPr kumimoji="1" lang="ja-JP" altLang="en-US" sz="1600" dirty="0"/>
        </a:p>
      </dgm:t>
    </dgm:pt>
    <dgm:pt modelId="{372CAD43-9411-463B-9C93-BEF3E8E53963}" type="par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9676D265-2D70-4E2B-83D8-F739786990D6}" type="sib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E38A95A3-0869-4B50-A9A2-1EA6502D17CA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C3993468-A577-4286-87BC-E44577928C8E}" type="par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1E6CA02A-F825-409E-B3EF-7A904F1ADA8A}" type="sib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C7F26864-5E0B-4353-970E-7A29ECDFC51F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3EF38687-3AE0-4D2E-8901-B7546C0FF2D1}" type="par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17EB7F9A-C7F6-4C62-BC02-42F310BD0B06}" type="sib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5CAC62E9-8DBC-47E0-A0CC-EFECE41C9E47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034EC0E3-E4A5-41A1-BC85-E60AC12C4123}" type="par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F7A039F3-ED93-409E-B803-F900281F9B32}" type="sib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DFB063FA-CF2E-4EFE-9926-37A4CEB2EEA1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E5FAA6D1-4149-4616-BF1A-6BB996D8B991}" type="par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BAA64A0A-E63B-48A9-B2EB-B54A8FD57E38}" type="sib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62D215F3-E405-44E4-ABF7-5E6717033E0A}" type="pres">
      <dgm:prSet presAssocID="{FC5CD871-79E1-465A-B6CC-881FDC6347D2}" presName="Name0" presStyleCnt="0">
        <dgm:presLayoutVars>
          <dgm:dir/>
          <dgm:animLvl val="lvl"/>
          <dgm:resizeHandles val="exact"/>
        </dgm:presLayoutVars>
      </dgm:prSet>
      <dgm:spPr/>
    </dgm:pt>
    <dgm:pt modelId="{8B7FDDB8-DC83-4BC5-B79C-32D5AF4D10A9}" type="pres">
      <dgm:prSet presAssocID="{A72D5E39-FAB6-42E1-A399-37962DA25B67}" presName="Name8" presStyleCnt="0"/>
      <dgm:spPr/>
    </dgm:pt>
    <dgm:pt modelId="{F9443EA2-7149-4D42-BDEA-0608575896D7}" type="pres">
      <dgm:prSet presAssocID="{A72D5E39-FAB6-42E1-A399-37962DA25B6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69C985B-3F84-4A12-B299-BA2DAABF875A}" type="pres">
      <dgm:prSet presAssocID="{A72D5E39-FAB6-42E1-A399-37962DA25B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261860-1BA1-4921-8311-A7C56D102E9E}" type="pres">
      <dgm:prSet presAssocID="{DFB063FA-CF2E-4EFE-9926-37A4CEB2EEA1}" presName="Name8" presStyleCnt="0"/>
      <dgm:spPr/>
    </dgm:pt>
    <dgm:pt modelId="{1D45E973-DA03-4D3C-8210-629BD7230B7A}" type="pres">
      <dgm:prSet presAssocID="{DFB063FA-CF2E-4EFE-9926-37A4CEB2EEA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8EFBC14-29E5-4BEB-8E92-6C3B462F79C8}" type="pres">
      <dgm:prSet presAssocID="{DFB063FA-CF2E-4EFE-9926-37A4CEB2EE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E4C888-4274-40DF-89E7-E26E3409DD9C}" type="pres">
      <dgm:prSet presAssocID="{C7F26864-5E0B-4353-970E-7A29ECDFC51F}" presName="Name8" presStyleCnt="0"/>
      <dgm:spPr/>
    </dgm:pt>
    <dgm:pt modelId="{9041D0AD-8ADD-4474-ABFB-AD9042F17C1E}" type="pres">
      <dgm:prSet presAssocID="{C7F26864-5E0B-4353-970E-7A29ECDFC51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1B0EDC-6151-498E-8CB0-5A7896319DA0}" type="pres">
      <dgm:prSet presAssocID="{C7F26864-5E0B-4353-970E-7A29ECDFC5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FCD02-583E-410D-A2E0-4CAC01880F2F}" type="pres">
      <dgm:prSet presAssocID="{5CAC62E9-8DBC-47E0-A0CC-EFECE41C9E47}" presName="Name8" presStyleCnt="0"/>
      <dgm:spPr/>
    </dgm:pt>
    <dgm:pt modelId="{36AE0647-B577-4216-B9FF-67041431745C}" type="pres">
      <dgm:prSet presAssocID="{5CAC62E9-8DBC-47E0-A0CC-EFECE41C9E47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696C8D-09D5-4179-8418-D313C9DADDF4}" type="pres">
      <dgm:prSet presAssocID="{5CAC62E9-8DBC-47E0-A0CC-EFECE41C9E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3295E6-50E5-4843-B05C-8AAAE91C3103}" type="pres">
      <dgm:prSet presAssocID="{E38A95A3-0869-4B50-A9A2-1EA6502D17CA}" presName="Name8" presStyleCnt="0"/>
      <dgm:spPr/>
    </dgm:pt>
    <dgm:pt modelId="{FBE3114F-DA22-4D3A-9C3E-9B002E25E4BD}" type="pres">
      <dgm:prSet presAssocID="{E38A95A3-0869-4B50-A9A2-1EA6502D17C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9C5F84-9012-4B5E-8795-164B69FFC649}" type="pres">
      <dgm:prSet presAssocID="{E38A95A3-0869-4B50-A9A2-1EA6502D17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FE0FCC-4B83-4B5F-AAB7-B64C1B30DFC4}" type="presOf" srcId="{C7F26864-5E0B-4353-970E-7A29ECDFC51F}" destId="{9041D0AD-8ADD-4474-ABFB-AD9042F17C1E}" srcOrd="0" destOrd="0" presId="urn:microsoft.com/office/officeart/2005/8/layout/pyramid1"/>
    <dgm:cxn modelId="{73C28BA0-310A-44CD-B9E6-82053EA18B18}" type="presOf" srcId="{A72D5E39-FAB6-42E1-A399-37962DA25B67}" destId="{B69C985B-3F84-4A12-B299-BA2DAABF875A}" srcOrd="1" destOrd="0" presId="urn:microsoft.com/office/officeart/2005/8/layout/pyramid1"/>
    <dgm:cxn modelId="{49DE3389-ED1A-448A-9284-056C02BC1B1D}" srcId="{FC5CD871-79E1-465A-B6CC-881FDC6347D2}" destId="{A72D5E39-FAB6-42E1-A399-37962DA25B67}" srcOrd="0" destOrd="0" parTransId="{372CAD43-9411-463B-9C93-BEF3E8E53963}" sibTransId="{9676D265-2D70-4E2B-83D8-F739786990D6}"/>
    <dgm:cxn modelId="{BB4BE207-4942-49F2-99F5-B409C1BF615C}" type="presOf" srcId="{DFB063FA-CF2E-4EFE-9926-37A4CEB2EEA1}" destId="{1D45E973-DA03-4D3C-8210-629BD7230B7A}" srcOrd="0" destOrd="0" presId="urn:microsoft.com/office/officeart/2005/8/layout/pyramid1"/>
    <dgm:cxn modelId="{CD4C4838-7463-4750-B04D-53F086D17292}" srcId="{FC5CD871-79E1-465A-B6CC-881FDC6347D2}" destId="{C7F26864-5E0B-4353-970E-7A29ECDFC51F}" srcOrd="2" destOrd="0" parTransId="{3EF38687-3AE0-4D2E-8901-B7546C0FF2D1}" sibTransId="{17EB7F9A-C7F6-4C62-BC02-42F310BD0B06}"/>
    <dgm:cxn modelId="{76CF13AB-4753-473D-B59E-A7BE87CD2AE5}" type="presOf" srcId="{FC5CD871-79E1-465A-B6CC-881FDC6347D2}" destId="{62D215F3-E405-44E4-ABF7-5E6717033E0A}" srcOrd="0" destOrd="0" presId="urn:microsoft.com/office/officeart/2005/8/layout/pyramid1"/>
    <dgm:cxn modelId="{B2478C9C-AEB3-4364-95A4-E6D887C2514F}" type="presOf" srcId="{5CAC62E9-8DBC-47E0-A0CC-EFECE41C9E47}" destId="{AB696C8D-09D5-4179-8418-D313C9DADDF4}" srcOrd="1" destOrd="0" presId="urn:microsoft.com/office/officeart/2005/8/layout/pyramid1"/>
    <dgm:cxn modelId="{5FC56A68-1B7D-4D71-B13C-139B6273D7E3}" type="presOf" srcId="{C7F26864-5E0B-4353-970E-7A29ECDFC51F}" destId="{581B0EDC-6151-498E-8CB0-5A7896319DA0}" srcOrd="1" destOrd="0" presId="urn:microsoft.com/office/officeart/2005/8/layout/pyramid1"/>
    <dgm:cxn modelId="{D1B07C7A-23B6-4C80-B9C5-56E12ED807CD}" srcId="{FC5CD871-79E1-465A-B6CC-881FDC6347D2}" destId="{DFB063FA-CF2E-4EFE-9926-37A4CEB2EEA1}" srcOrd="1" destOrd="0" parTransId="{E5FAA6D1-4149-4616-BF1A-6BB996D8B991}" sibTransId="{BAA64A0A-E63B-48A9-B2EB-B54A8FD57E38}"/>
    <dgm:cxn modelId="{F36AC1F8-2944-4EFB-AFD6-D8B9C0158AC1}" type="presOf" srcId="{5CAC62E9-8DBC-47E0-A0CC-EFECE41C9E47}" destId="{36AE0647-B577-4216-B9FF-67041431745C}" srcOrd="0" destOrd="0" presId="urn:microsoft.com/office/officeart/2005/8/layout/pyramid1"/>
    <dgm:cxn modelId="{F697FF96-1FAB-4D0C-BFBC-7D6CB5E707AF}" srcId="{FC5CD871-79E1-465A-B6CC-881FDC6347D2}" destId="{5CAC62E9-8DBC-47E0-A0CC-EFECE41C9E47}" srcOrd="3" destOrd="0" parTransId="{034EC0E3-E4A5-41A1-BC85-E60AC12C4123}" sibTransId="{F7A039F3-ED93-409E-B803-F900281F9B32}"/>
    <dgm:cxn modelId="{F53CE4C5-EA46-4D13-97B7-DE321CCAFB73}" type="presOf" srcId="{E38A95A3-0869-4B50-A9A2-1EA6502D17CA}" destId="{4F9C5F84-9012-4B5E-8795-164B69FFC649}" srcOrd="1" destOrd="0" presId="urn:microsoft.com/office/officeart/2005/8/layout/pyramid1"/>
    <dgm:cxn modelId="{57835AF2-45AE-4EC8-B0FA-E7C203F2445A}" srcId="{FC5CD871-79E1-465A-B6CC-881FDC6347D2}" destId="{E38A95A3-0869-4B50-A9A2-1EA6502D17CA}" srcOrd="4" destOrd="0" parTransId="{C3993468-A577-4286-87BC-E44577928C8E}" sibTransId="{1E6CA02A-F825-409E-B3EF-7A904F1ADA8A}"/>
    <dgm:cxn modelId="{0B069894-CEBC-415B-A345-EF49D54144FD}" type="presOf" srcId="{DFB063FA-CF2E-4EFE-9926-37A4CEB2EEA1}" destId="{E8EFBC14-29E5-4BEB-8E92-6C3B462F79C8}" srcOrd="1" destOrd="0" presId="urn:microsoft.com/office/officeart/2005/8/layout/pyramid1"/>
    <dgm:cxn modelId="{74889C3B-B3BC-4413-B020-F9603525F761}" type="presOf" srcId="{A72D5E39-FAB6-42E1-A399-37962DA25B67}" destId="{F9443EA2-7149-4D42-BDEA-0608575896D7}" srcOrd="0" destOrd="0" presId="urn:microsoft.com/office/officeart/2005/8/layout/pyramid1"/>
    <dgm:cxn modelId="{DE7699A8-131A-495B-AE5D-C901A3407CCB}" type="presOf" srcId="{E38A95A3-0869-4B50-A9A2-1EA6502D17CA}" destId="{FBE3114F-DA22-4D3A-9C3E-9B002E25E4BD}" srcOrd="0" destOrd="0" presId="urn:microsoft.com/office/officeart/2005/8/layout/pyramid1"/>
    <dgm:cxn modelId="{3D5AD2A9-0D70-4E27-BDE7-6C532148A6E3}" type="presParOf" srcId="{62D215F3-E405-44E4-ABF7-5E6717033E0A}" destId="{8B7FDDB8-DC83-4BC5-B79C-32D5AF4D10A9}" srcOrd="0" destOrd="0" presId="urn:microsoft.com/office/officeart/2005/8/layout/pyramid1"/>
    <dgm:cxn modelId="{8E2836B5-36B7-4FB4-9F7C-15440A810277}" type="presParOf" srcId="{8B7FDDB8-DC83-4BC5-B79C-32D5AF4D10A9}" destId="{F9443EA2-7149-4D42-BDEA-0608575896D7}" srcOrd="0" destOrd="0" presId="urn:microsoft.com/office/officeart/2005/8/layout/pyramid1"/>
    <dgm:cxn modelId="{EFF10A08-738B-4C6A-A592-32C9BC12EC7D}" type="presParOf" srcId="{8B7FDDB8-DC83-4BC5-B79C-32D5AF4D10A9}" destId="{B69C985B-3F84-4A12-B299-BA2DAABF875A}" srcOrd="1" destOrd="0" presId="urn:microsoft.com/office/officeart/2005/8/layout/pyramid1"/>
    <dgm:cxn modelId="{E1D748F3-4875-4F79-A6DC-A1BB80F556E5}" type="presParOf" srcId="{62D215F3-E405-44E4-ABF7-5E6717033E0A}" destId="{3E261860-1BA1-4921-8311-A7C56D102E9E}" srcOrd="1" destOrd="0" presId="urn:microsoft.com/office/officeart/2005/8/layout/pyramid1"/>
    <dgm:cxn modelId="{0A04FB98-6196-4030-A70F-18942AD65D88}" type="presParOf" srcId="{3E261860-1BA1-4921-8311-A7C56D102E9E}" destId="{1D45E973-DA03-4D3C-8210-629BD7230B7A}" srcOrd="0" destOrd="0" presId="urn:microsoft.com/office/officeart/2005/8/layout/pyramid1"/>
    <dgm:cxn modelId="{4A436CF5-3C89-45FD-B00D-CA5CA9D0FA30}" type="presParOf" srcId="{3E261860-1BA1-4921-8311-A7C56D102E9E}" destId="{E8EFBC14-29E5-4BEB-8E92-6C3B462F79C8}" srcOrd="1" destOrd="0" presId="urn:microsoft.com/office/officeart/2005/8/layout/pyramid1"/>
    <dgm:cxn modelId="{C3AD6A81-A45D-4692-9B58-36CF3ECCC4CA}" type="presParOf" srcId="{62D215F3-E405-44E4-ABF7-5E6717033E0A}" destId="{59E4C888-4274-40DF-89E7-E26E3409DD9C}" srcOrd="2" destOrd="0" presId="urn:microsoft.com/office/officeart/2005/8/layout/pyramid1"/>
    <dgm:cxn modelId="{622D925F-968B-440C-8EED-9FCBC20B5E3A}" type="presParOf" srcId="{59E4C888-4274-40DF-89E7-E26E3409DD9C}" destId="{9041D0AD-8ADD-4474-ABFB-AD9042F17C1E}" srcOrd="0" destOrd="0" presId="urn:microsoft.com/office/officeart/2005/8/layout/pyramid1"/>
    <dgm:cxn modelId="{6C58CEB1-AA65-43D0-919B-92CE5F8AE535}" type="presParOf" srcId="{59E4C888-4274-40DF-89E7-E26E3409DD9C}" destId="{581B0EDC-6151-498E-8CB0-5A7896319DA0}" srcOrd="1" destOrd="0" presId="urn:microsoft.com/office/officeart/2005/8/layout/pyramid1"/>
    <dgm:cxn modelId="{54306991-DCAB-48BF-AAF9-8291EA859F37}" type="presParOf" srcId="{62D215F3-E405-44E4-ABF7-5E6717033E0A}" destId="{149FCD02-583E-410D-A2E0-4CAC01880F2F}" srcOrd="3" destOrd="0" presId="urn:microsoft.com/office/officeart/2005/8/layout/pyramid1"/>
    <dgm:cxn modelId="{7EDD58C6-7C6A-4A46-B58C-274932CE2D99}" type="presParOf" srcId="{149FCD02-583E-410D-A2E0-4CAC01880F2F}" destId="{36AE0647-B577-4216-B9FF-67041431745C}" srcOrd="0" destOrd="0" presId="urn:microsoft.com/office/officeart/2005/8/layout/pyramid1"/>
    <dgm:cxn modelId="{05809FAC-1C28-48BA-9AAD-787507DB73B5}" type="presParOf" srcId="{149FCD02-583E-410D-A2E0-4CAC01880F2F}" destId="{AB696C8D-09D5-4179-8418-D313C9DADDF4}" srcOrd="1" destOrd="0" presId="urn:microsoft.com/office/officeart/2005/8/layout/pyramid1"/>
    <dgm:cxn modelId="{BC65520F-B312-48B4-A992-1F60A108CA77}" type="presParOf" srcId="{62D215F3-E405-44E4-ABF7-5E6717033E0A}" destId="{723295E6-50E5-4843-B05C-8AAAE91C3103}" srcOrd="4" destOrd="0" presId="urn:microsoft.com/office/officeart/2005/8/layout/pyramid1"/>
    <dgm:cxn modelId="{BA3C4F78-2552-4573-9769-1D3CD3955C77}" type="presParOf" srcId="{723295E6-50E5-4843-B05C-8AAAE91C3103}" destId="{FBE3114F-DA22-4D3A-9C3E-9B002E25E4BD}" srcOrd="0" destOrd="0" presId="urn:microsoft.com/office/officeart/2005/8/layout/pyramid1"/>
    <dgm:cxn modelId="{8E79C3A3-F8C8-4133-BFA3-574276D2DDB2}" type="presParOf" srcId="{723295E6-50E5-4843-B05C-8AAAE91C3103}" destId="{4F9C5F84-9012-4B5E-8795-164B69FFC6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5CD871-79E1-465A-B6CC-881FDC6347D2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A72D5E39-FAB6-42E1-A399-37962DA25B67}">
      <dgm:prSet phldrT="[テキスト]" custT="1"/>
      <dgm:spPr/>
      <dgm:t>
        <a:bodyPr/>
        <a:lstStyle/>
        <a:p>
          <a:r>
            <a:rPr kumimoji="1" lang="ja-JP" altLang="en-US" sz="1600" dirty="0" smtClean="0"/>
            <a:t>　</a:t>
          </a:r>
          <a:endParaRPr kumimoji="1" lang="ja-JP" altLang="en-US" sz="1600" dirty="0"/>
        </a:p>
      </dgm:t>
    </dgm:pt>
    <dgm:pt modelId="{372CAD43-9411-463B-9C93-BEF3E8E53963}" type="par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9676D265-2D70-4E2B-83D8-F739786990D6}" type="sib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E38A95A3-0869-4B50-A9A2-1EA6502D17CA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C3993468-A577-4286-87BC-E44577928C8E}" type="par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1E6CA02A-F825-409E-B3EF-7A904F1ADA8A}" type="sib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C7F26864-5E0B-4353-970E-7A29ECDFC51F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3EF38687-3AE0-4D2E-8901-B7546C0FF2D1}" type="par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17EB7F9A-C7F6-4C62-BC02-42F310BD0B06}" type="sib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5CAC62E9-8DBC-47E0-A0CC-EFECE41C9E47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034EC0E3-E4A5-41A1-BC85-E60AC12C4123}" type="par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F7A039F3-ED93-409E-B803-F900281F9B32}" type="sib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DFB063FA-CF2E-4EFE-9926-37A4CEB2EEA1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E5FAA6D1-4149-4616-BF1A-6BB996D8B991}" type="par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BAA64A0A-E63B-48A9-B2EB-B54A8FD57E38}" type="sib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62D215F3-E405-44E4-ABF7-5E6717033E0A}" type="pres">
      <dgm:prSet presAssocID="{FC5CD871-79E1-465A-B6CC-881FDC6347D2}" presName="Name0" presStyleCnt="0">
        <dgm:presLayoutVars>
          <dgm:dir/>
          <dgm:animLvl val="lvl"/>
          <dgm:resizeHandles val="exact"/>
        </dgm:presLayoutVars>
      </dgm:prSet>
      <dgm:spPr/>
    </dgm:pt>
    <dgm:pt modelId="{8B7FDDB8-DC83-4BC5-B79C-32D5AF4D10A9}" type="pres">
      <dgm:prSet presAssocID="{A72D5E39-FAB6-42E1-A399-37962DA25B67}" presName="Name8" presStyleCnt="0"/>
      <dgm:spPr/>
    </dgm:pt>
    <dgm:pt modelId="{F9443EA2-7149-4D42-BDEA-0608575896D7}" type="pres">
      <dgm:prSet presAssocID="{A72D5E39-FAB6-42E1-A399-37962DA25B6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69C985B-3F84-4A12-B299-BA2DAABF875A}" type="pres">
      <dgm:prSet presAssocID="{A72D5E39-FAB6-42E1-A399-37962DA25B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261860-1BA1-4921-8311-A7C56D102E9E}" type="pres">
      <dgm:prSet presAssocID="{DFB063FA-CF2E-4EFE-9926-37A4CEB2EEA1}" presName="Name8" presStyleCnt="0"/>
      <dgm:spPr/>
    </dgm:pt>
    <dgm:pt modelId="{1D45E973-DA03-4D3C-8210-629BD7230B7A}" type="pres">
      <dgm:prSet presAssocID="{DFB063FA-CF2E-4EFE-9926-37A4CEB2EEA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8EFBC14-29E5-4BEB-8E92-6C3B462F79C8}" type="pres">
      <dgm:prSet presAssocID="{DFB063FA-CF2E-4EFE-9926-37A4CEB2EE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E4C888-4274-40DF-89E7-E26E3409DD9C}" type="pres">
      <dgm:prSet presAssocID="{C7F26864-5E0B-4353-970E-7A29ECDFC51F}" presName="Name8" presStyleCnt="0"/>
      <dgm:spPr/>
    </dgm:pt>
    <dgm:pt modelId="{9041D0AD-8ADD-4474-ABFB-AD9042F17C1E}" type="pres">
      <dgm:prSet presAssocID="{C7F26864-5E0B-4353-970E-7A29ECDFC51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1B0EDC-6151-498E-8CB0-5A7896319DA0}" type="pres">
      <dgm:prSet presAssocID="{C7F26864-5E0B-4353-970E-7A29ECDFC5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FCD02-583E-410D-A2E0-4CAC01880F2F}" type="pres">
      <dgm:prSet presAssocID="{5CAC62E9-8DBC-47E0-A0CC-EFECE41C9E47}" presName="Name8" presStyleCnt="0"/>
      <dgm:spPr/>
    </dgm:pt>
    <dgm:pt modelId="{36AE0647-B577-4216-B9FF-67041431745C}" type="pres">
      <dgm:prSet presAssocID="{5CAC62E9-8DBC-47E0-A0CC-EFECE41C9E47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696C8D-09D5-4179-8418-D313C9DADDF4}" type="pres">
      <dgm:prSet presAssocID="{5CAC62E9-8DBC-47E0-A0CC-EFECE41C9E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3295E6-50E5-4843-B05C-8AAAE91C3103}" type="pres">
      <dgm:prSet presAssocID="{E38A95A3-0869-4B50-A9A2-1EA6502D17CA}" presName="Name8" presStyleCnt="0"/>
      <dgm:spPr/>
    </dgm:pt>
    <dgm:pt modelId="{FBE3114F-DA22-4D3A-9C3E-9B002E25E4BD}" type="pres">
      <dgm:prSet presAssocID="{E38A95A3-0869-4B50-A9A2-1EA6502D17C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9C5F84-9012-4B5E-8795-164B69FFC649}" type="pres">
      <dgm:prSet presAssocID="{E38A95A3-0869-4B50-A9A2-1EA6502D17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FE0FCC-4B83-4B5F-AAB7-B64C1B30DFC4}" type="presOf" srcId="{C7F26864-5E0B-4353-970E-7A29ECDFC51F}" destId="{9041D0AD-8ADD-4474-ABFB-AD9042F17C1E}" srcOrd="0" destOrd="0" presId="urn:microsoft.com/office/officeart/2005/8/layout/pyramid1"/>
    <dgm:cxn modelId="{73C28BA0-310A-44CD-B9E6-82053EA18B18}" type="presOf" srcId="{A72D5E39-FAB6-42E1-A399-37962DA25B67}" destId="{B69C985B-3F84-4A12-B299-BA2DAABF875A}" srcOrd="1" destOrd="0" presId="urn:microsoft.com/office/officeart/2005/8/layout/pyramid1"/>
    <dgm:cxn modelId="{49DE3389-ED1A-448A-9284-056C02BC1B1D}" srcId="{FC5CD871-79E1-465A-B6CC-881FDC6347D2}" destId="{A72D5E39-FAB6-42E1-A399-37962DA25B67}" srcOrd="0" destOrd="0" parTransId="{372CAD43-9411-463B-9C93-BEF3E8E53963}" sibTransId="{9676D265-2D70-4E2B-83D8-F739786990D6}"/>
    <dgm:cxn modelId="{BB4BE207-4942-49F2-99F5-B409C1BF615C}" type="presOf" srcId="{DFB063FA-CF2E-4EFE-9926-37A4CEB2EEA1}" destId="{1D45E973-DA03-4D3C-8210-629BD7230B7A}" srcOrd="0" destOrd="0" presId="urn:microsoft.com/office/officeart/2005/8/layout/pyramid1"/>
    <dgm:cxn modelId="{CD4C4838-7463-4750-B04D-53F086D17292}" srcId="{FC5CD871-79E1-465A-B6CC-881FDC6347D2}" destId="{C7F26864-5E0B-4353-970E-7A29ECDFC51F}" srcOrd="2" destOrd="0" parTransId="{3EF38687-3AE0-4D2E-8901-B7546C0FF2D1}" sibTransId="{17EB7F9A-C7F6-4C62-BC02-42F310BD0B06}"/>
    <dgm:cxn modelId="{76CF13AB-4753-473D-B59E-A7BE87CD2AE5}" type="presOf" srcId="{FC5CD871-79E1-465A-B6CC-881FDC6347D2}" destId="{62D215F3-E405-44E4-ABF7-5E6717033E0A}" srcOrd="0" destOrd="0" presId="urn:microsoft.com/office/officeart/2005/8/layout/pyramid1"/>
    <dgm:cxn modelId="{B2478C9C-AEB3-4364-95A4-E6D887C2514F}" type="presOf" srcId="{5CAC62E9-8DBC-47E0-A0CC-EFECE41C9E47}" destId="{AB696C8D-09D5-4179-8418-D313C9DADDF4}" srcOrd="1" destOrd="0" presId="urn:microsoft.com/office/officeart/2005/8/layout/pyramid1"/>
    <dgm:cxn modelId="{5FC56A68-1B7D-4D71-B13C-139B6273D7E3}" type="presOf" srcId="{C7F26864-5E0B-4353-970E-7A29ECDFC51F}" destId="{581B0EDC-6151-498E-8CB0-5A7896319DA0}" srcOrd="1" destOrd="0" presId="urn:microsoft.com/office/officeart/2005/8/layout/pyramid1"/>
    <dgm:cxn modelId="{D1B07C7A-23B6-4C80-B9C5-56E12ED807CD}" srcId="{FC5CD871-79E1-465A-B6CC-881FDC6347D2}" destId="{DFB063FA-CF2E-4EFE-9926-37A4CEB2EEA1}" srcOrd="1" destOrd="0" parTransId="{E5FAA6D1-4149-4616-BF1A-6BB996D8B991}" sibTransId="{BAA64A0A-E63B-48A9-B2EB-B54A8FD57E38}"/>
    <dgm:cxn modelId="{F36AC1F8-2944-4EFB-AFD6-D8B9C0158AC1}" type="presOf" srcId="{5CAC62E9-8DBC-47E0-A0CC-EFECE41C9E47}" destId="{36AE0647-B577-4216-B9FF-67041431745C}" srcOrd="0" destOrd="0" presId="urn:microsoft.com/office/officeart/2005/8/layout/pyramid1"/>
    <dgm:cxn modelId="{F697FF96-1FAB-4D0C-BFBC-7D6CB5E707AF}" srcId="{FC5CD871-79E1-465A-B6CC-881FDC6347D2}" destId="{5CAC62E9-8DBC-47E0-A0CC-EFECE41C9E47}" srcOrd="3" destOrd="0" parTransId="{034EC0E3-E4A5-41A1-BC85-E60AC12C4123}" sibTransId="{F7A039F3-ED93-409E-B803-F900281F9B32}"/>
    <dgm:cxn modelId="{F53CE4C5-EA46-4D13-97B7-DE321CCAFB73}" type="presOf" srcId="{E38A95A3-0869-4B50-A9A2-1EA6502D17CA}" destId="{4F9C5F84-9012-4B5E-8795-164B69FFC649}" srcOrd="1" destOrd="0" presId="urn:microsoft.com/office/officeart/2005/8/layout/pyramid1"/>
    <dgm:cxn modelId="{57835AF2-45AE-4EC8-B0FA-E7C203F2445A}" srcId="{FC5CD871-79E1-465A-B6CC-881FDC6347D2}" destId="{E38A95A3-0869-4B50-A9A2-1EA6502D17CA}" srcOrd="4" destOrd="0" parTransId="{C3993468-A577-4286-87BC-E44577928C8E}" sibTransId="{1E6CA02A-F825-409E-B3EF-7A904F1ADA8A}"/>
    <dgm:cxn modelId="{0B069894-CEBC-415B-A345-EF49D54144FD}" type="presOf" srcId="{DFB063FA-CF2E-4EFE-9926-37A4CEB2EEA1}" destId="{E8EFBC14-29E5-4BEB-8E92-6C3B462F79C8}" srcOrd="1" destOrd="0" presId="urn:microsoft.com/office/officeart/2005/8/layout/pyramid1"/>
    <dgm:cxn modelId="{74889C3B-B3BC-4413-B020-F9603525F761}" type="presOf" srcId="{A72D5E39-FAB6-42E1-A399-37962DA25B67}" destId="{F9443EA2-7149-4D42-BDEA-0608575896D7}" srcOrd="0" destOrd="0" presId="urn:microsoft.com/office/officeart/2005/8/layout/pyramid1"/>
    <dgm:cxn modelId="{DE7699A8-131A-495B-AE5D-C901A3407CCB}" type="presOf" srcId="{E38A95A3-0869-4B50-A9A2-1EA6502D17CA}" destId="{FBE3114F-DA22-4D3A-9C3E-9B002E25E4BD}" srcOrd="0" destOrd="0" presId="urn:microsoft.com/office/officeart/2005/8/layout/pyramid1"/>
    <dgm:cxn modelId="{3D5AD2A9-0D70-4E27-BDE7-6C532148A6E3}" type="presParOf" srcId="{62D215F3-E405-44E4-ABF7-5E6717033E0A}" destId="{8B7FDDB8-DC83-4BC5-B79C-32D5AF4D10A9}" srcOrd="0" destOrd="0" presId="urn:microsoft.com/office/officeart/2005/8/layout/pyramid1"/>
    <dgm:cxn modelId="{8E2836B5-36B7-4FB4-9F7C-15440A810277}" type="presParOf" srcId="{8B7FDDB8-DC83-4BC5-B79C-32D5AF4D10A9}" destId="{F9443EA2-7149-4D42-BDEA-0608575896D7}" srcOrd="0" destOrd="0" presId="urn:microsoft.com/office/officeart/2005/8/layout/pyramid1"/>
    <dgm:cxn modelId="{EFF10A08-738B-4C6A-A592-32C9BC12EC7D}" type="presParOf" srcId="{8B7FDDB8-DC83-4BC5-B79C-32D5AF4D10A9}" destId="{B69C985B-3F84-4A12-B299-BA2DAABF875A}" srcOrd="1" destOrd="0" presId="urn:microsoft.com/office/officeart/2005/8/layout/pyramid1"/>
    <dgm:cxn modelId="{E1D748F3-4875-4F79-A6DC-A1BB80F556E5}" type="presParOf" srcId="{62D215F3-E405-44E4-ABF7-5E6717033E0A}" destId="{3E261860-1BA1-4921-8311-A7C56D102E9E}" srcOrd="1" destOrd="0" presId="urn:microsoft.com/office/officeart/2005/8/layout/pyramid1"/>
    <dgm:cxn modelId="{0A04FB98-6196-4030-A70F-18942AD65D88}" type="presParOf" srcId="{3E261860-1BA1-4921-8311-A7C56D102E9E}" destId="{1D45E973-DA03-4D3C-8210-629BD7230B7A}" srcOrd="0" destOrd="0" presId="urn:microsoft.com/office/officeart/2005/8/layout/pyramid1"/>
    <dgm:cxn modelId="{4A436CF5-3C89-45FD-B00D-CA5CA9D0FA30}" type="presParOf" srcId="{3E261860-1BA1-4921-8311-A7C56D102E9E}" destId="{E8EFBC14-29E5-4BEB-8E92-6C3B462F79C8}" srcOrd="1" destOrd="0" presId="urn:microsoft.com/office/officeart/2005/8/layout/pyramid1"/>
    <dgm:cxn modelId="{C3AD6A81-A45D-4692-9B58-36CF3ECCC4CA}" type="presParOf" srcId="{62D215F3-E405-44E4-ABF7-5E6717033E0A}" destId="{59E4C888-4274-40DF-89E7-E26E3409DD9C}" srcOrd="2" destOrd="0" presId="urn:microsoft.com/office/officeart/2005/8/layout/pyramid1"/>
    <dgm:cxn modelId="{622D925F-968B-440C-8EED-9FCBC20B5E3A}" type="presParOf" srcId="{59E4C888-4274-40DF-89E7-E26E3409DD9C}" destId="{9041D0AD-8ADD-4474-ABFB-AD9042F17C1E}" srcOrd="0" destOrd="0" presId="urn:microsoft.com/office/officeart/2005/8/layout/pyramid1"/>
    <dgm:cxn modelId="{6C58CEB1-AA65-43D0-919B-92CE5F8AE535}" type="presParOf" srcId="{59E4C888-4274-40DF-89E7-E26E3409DD9C}" destId="{581B0EDC-6151-498E-8CB0-5A7896319DA0}" srcOrd="1" destOrd="0" presId="urn:microsoft.com/office/officeart/2005/8/layout/pyramid1"/>
    <dgm:cxn modelId="{54306991-DCAB-48BF-AAF9-8291EA859F37}" type="presParOf" srcId="{62D215F3-E405-44E4-ABF7-5E6717033E0A}" destId="{149FCD02-583E-410D-A2E0-4CAC01880F2F}" srcOrd="3" destOrd="0" presId="urn:microsoft.com/office/officeart/2005/8/layout/pyramid1"/>
    <dgm:cxn modelId="{7EDD58C6-7C6A-4A46-B58C-274932CE2D99}" type="presParOf" srcId="{149FCD02-583E-410D-A2E0-4CAC01880F2F}" destId="{36AE0647-B577-4216-B9FF-67041431745C}" srcOrd="0" destOrd="0" presId="urn:microsoft.com/office/officeart/2005/8/layout/pyramid1"/>
    <dgm:cxn modelId="{05809FAC-1C28-48BA-9AAD-787507DB73B5}" type="presParOf" srcId="{149FCD02-583E-410D-A2E0-4CAC01880F2F}" destId="{AB696C8D-09D5-4179-8418-D313C9DADDF4}" srcOrd="1" destOrd="0" presId="urn:microsoft.com/office/officeart/2005/8/layout/pyramid1"/>
    <dgm:cxn modelId="{BC65520F-B312-48B4-A992-1F60A108CA77}" type="presParOf" srcId="{62D215F3-E405-44E4-ABF7-5E6717033E0A}" destId="{723295E6-50E5-4843-B05C-8AAAE91C3103}" srcOrd="4" destOrd="0" presId="urn:microsoft.com/office/officeart/2005/8/layout/pyramid1"/>
    <dgm:cxn modelId="{BA3C4F78-2552-4573-9769-1D3CD3955C77}" type="presParOf" srcId="{723295E6-50E5-4843-B05C-8AAAE91C3103}" destId="{FBE3114F-DA22-4D3A-9C3E-9B002E25E4BD}" srcOrd="0" destOrd="0" presId="urn:microsoft.com/office/officeart/2005/8/layout/pyramid1"/>
    <dgm:cxn modelId="{8E79C3A3-F8C8-4133-BFA3-574276D2DDB2}" type="presParOf" srcId="{723295E6-50E5-4843-B05C-8AAAE91C3103}" destId="{4F9C5F84-9012-4B5E-8795-164B69FFC6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5CD871-79E1-465A-B6CC-881FDC6347D2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A72D5E39-FAB6-42E1-A399-37962DA25B67}">
      <dgm:prSet phldrT="[テキスト]" custT="1"/>
      <dgm:spPr/>
      <dgm:t>
        <a:bodyPr/>
        <a:lstStyle/>
        <a:p>
          <a:r>
            <a:rPr kumimoji="1" lang="ja-JP" altLang="en-US" sz="1600" dirty="0" smtClean="0"/>
            <a:t>　</a:t>
          </a:r>
          <a:endParaRPr kumimoji="1" lang="ja-JP" altLang="en-US" sz="1600" dirty="0"/>
        </a:p>
      </dgm:t>
    </dgm:pt>
    <dgm:pt modelId="{372CAD43-9411-463B-9C93-BEF3E8E53963}" type="par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9676D265-2D70-4E2B-83D8-F739786990D6}" type="sib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E38A95A3-0869-4B50-A9A2-1EA6502D17CA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C3993468-A577-4286-87BC-E44577928C8E}" type="par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1E6CA02A-F825-409E-B3EF-7A904F1ADA8A}" type="sib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C7F26864-5E0B-4353-970E-7A29ECDFC51F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3EF38687-3AE0-4D2E-8901-B7546C0FF2D1}" type="par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17EB7F9A-C7F6-4C62-BC02-42F310BD0B06}" type="sib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5CAC62E9-8DBC-47E0-A0CC-EFECE41C9E47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034EC0E3-E4A5-41A1-BC85-E60AC12C4123}" type="par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F7A039F3-ED93-409E-B803-F900281F9B32}" type="sib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DFB063FA-CF2E-4EFE-9926-37A4CEB2EEA1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E5FAA6D1-4149-4616-BF1A-6BB996D8B991}" type="par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BAA64A0A-E63B-48A9-B2EB-B54A8FD57E38}" type="sib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62D215F3-E405-44E4-ABF7-5E6717033E0A}" type="pres">
      <dgm:prSet presAssocID="{FC5CD871-79E1-465A-B6CC-881FDC6347D2}" presName="Name0" presStyleCnt="0">
        <dgm:presLayoutVars>
          <dgm:dir/>
          <dgm:animLvl val="lvl"/>
          <dgm:resizeHandles val="exact"/>
        </dgm:presLayoutVars>
      </dgm:prSet>
      <dgm:spPr/>
    </dgm:pt>
    <dgm:pt modelId="{8B7FDDB8-DC83-4BC5-B79C-32D5AF4D10A9}" type="pres">
      <dgm:prSet presAssocID="{A72D5E39-FAB6-42E1-A399-37962DA25B67}" presName="Name8" presStyleCnt="0"/>
      <dgm:spPr/>
    </dgm:pt>
    <dgm:pt modelId="{F9443EA2-7149-4D42-BDEA-0608575896D7}" type="pres">
      <dgm:prSet presAssocID="{A72D5E39-FAB6-42E1-A399-37962DA25B6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69C985B-3F84-4A12-B299-BA2DAABF875A}" type="pres">
      <dgm:prSet presAssocID="{A72D5E39-FAB6-42E1-A399-37962DA25B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261860-1BA1-4921-8311-A7C56D102E9E}" type="pres">
      <dgm:prSet presAssocID="{DFB063FA-CF2E-4EFE-9926-37A4CEB2EEA1}" presName="Name8" presStyleCnt="0"/>
      <dgm:spPr/>
    </dgm:pt>
    <dgm:pt modelId="{1D45E973-DA03-4D3C-8210-629BD7230B7A}" type="pres">
      <dgm:prSet presAssocID="{DFB063FA-CF2E-4EFE-9926-37A4CEB2EEA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8EFBC14-29E5-4BEB-8E92-6C3B462F79C8}" type="pres">
      <dgm:prSet presAssocID="{DFB063FA-CF2E-4EFE-9926-37A4CEB2EE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E4C888-4274-40DF-89E7-E26E3409DD9C}" type="pres">
      <dgm:prSet presAssocID="{C7F26864-5E0B-4353-970E-7A29ECDFC51F}" presName="Name8" presStyleCnt="0"/>
      <dgm:spPr/>
    </dgm:pt>
    <dgm:pt modelId="{9041D0AD-8ADD-4474-ABFB-AD9042F17C1E}" type="pres">
      <dgm:prSet presAssocID="{C7F26864-5E0B-4353-970E-7A29ECDFC51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1B0EDC-6151-498E-8CB0-5A7896319DA0}" type="pres">
      <dgm:prSet presAssocID="{C7F26864-5E0B-4353-970E-7A29ECDFC5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FCD02-583E-410D-A2E0-4CAC01880F2F}" type="pres">
      <dgm:prSet presAssocID="{5CAC62E9-8DBC-47E0-A0CC-EFECE41C9E47}" presName="Name8" presStyleCnt="0"/>
      <dgm:spPr/>
    </dgm:pt>
    <dgm:pt modelId="{36AE0647-B577-4216-B9FF-67041431745C}" type="pres">
      <dgm:prSet presAssocID="{5CAC62E9-8DBC-47E0-A0CC-EFECE41C9E47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696C8D-09D5-4179-8418-D313C9DADDF4}" type="pres">
      <dgm:prSet presAssocID="{5CAC62E9-8DBC-47E0-A0CC-EFECE41C9E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3295E6-50E5-4843-B05C-8AAAE91C3103}" type="pres">
      <dgm:prSet presAssocID="{E38A95A3-0869-4B50-A9A2-1EA6502D17CA}" presName="Name8" presStyleCnt="0"/>
      <dgm:spPr/>
    </dgm:pt>
    <dgm:pt modelId="{FBE3114F-DA22-4D3A-9C3E-9B002E25E4BD}" type="pres">
      <dgm:prSet presAssocID="{E38A95A3-0869-4B50-A9A2-1EA6502D17C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9C5F84-9012-4B5E-8795-164B69FFC649}" type="pres">
      <dgm:prSet presAssocID="{E38A95A3-0869-4B50-A9A2-1EA6502D17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FE0FCC-4B83-4B5F-AAB7-B64C1B30DFC4}" type="presOf" srcId="{C7F26864-5E0B-4353-970E-7A29ECDFC51F}" destId="{9041D0AD-8ADD-4474-ABFB-AD9042F17C1E}" srcOrd="0" destOrd="0" presId="urn:microsoft.com/office/officeart/2005/8/layout/pyramid1"/>
    <dgm:cxn modelId="{73C28BA0-310A-44CD-B9E6-82053EA18B18}" type="presOf" srcId="{A72D5E39-FAB6-42E1-A399-37962DA25B67}" destId="{B69C985B-3F84-4A12-B299-BA2DAABF875A}" srcOrd="1" destOrd="0" presId="urn:microsoft.com/office/officeart/2005/8/layout/pyramid1"/>
    <dgm:cxn modelId="{49DE3389-ED1A-448A-9284-056C02BC1B1D}" srcId="{FC5CD871-79E1-465A-B6CC-881FDC6347D2}" destId="{A72D5E39-FAB6-42E1-A399-37962DA25B67}" srcOrd="0" destOrd="0" parTransId="{372CAD43-9411-463B-9C93-BEF3E8E53963}" sibTransId="{9676D265-2D70-4E2B-83D8-F739786990D6}"/>
    <dgm:cxn modelId="{BB4BE207-4942-49F2-99F5-B409C1BF615C}" type="presOf" srcId="{DFB063FA-CF2E-4EFE-9926-37A4CEB2EEA1}" destId="{1D45E973-DA03-4D3C-8210-629BD7230B7A}" srcOrd="0" destOrd="0" presId="urn:microsoft.com/office/officeart/2005/8/layout/pyramid1"/>
    <dgm:cxn modelId="{CD4C4838-7463-4750-B04D-53F086D17292}" srcId="{FC5CD871-79E1-465A-B6CC-881FDC6347D2}" destId="{C7F26864-5E0B-4353-970E-7A29ECDFC51F}" srcOrd="2" destOrd="0" parTransId="{3EF38687-3AE0-4D2E-8901-B7546C0FF2D1}" sibTransId="{17EB7F9A-C7F6-4C62-BC02-42F310BD0B06}"/>
    <dgm:cxn modelId="{76CF13AB-4753-473D-B59E-A7BE87CD2AE5}" type="presOf" srcId="{FC5CD871-79E1-465A-B6CC-881FDC6347D2}" destId="{62D215F3-E405-44E4-ABF7-5E6717033E0A}" srcOrd="0" destOrd="0" presId="urn:microsoft.com/office/officeart/2005/8/layout/pyramid1"/>
    <dgm:cxn modelId="{B2478C9C-AEB3-4364-95A4-E6D887C2514F}" type="presOf" srcId="{5CAC62E9-8DBC-47E0-A0CC-EFECE41C9E47}" destId="{AB696C8D-09D5-4179-8418-D313C9DADDF4}" srcOrd="1" destOrd="0" presId="urn:microsoft.com/office/officeart/2005/8/layout/pyramid1"/>
    <dgm:cxn modelId="{5FC56A68-1B7D-4D71-B13C-139B6273D7E3}" type="presOf" srcId="{C7F26864-5E0B-4353-970E-7A29ECDFC51F}" destId="{581B0EDC-6151-498E-8CB0-5A7896319DA0}" srcOrd="1" destOrd="0" presId="urn:microsoft.com/office/officeart/2005/8/layout/pyramid1"/>
    <dgm:cxn modelId="{D1B07C7A-23B6-4C80-B9C5-56E12ED807CD}" srcId="{FC5CD871-79E1-465A-B6CC-881FDC6347D2}" destId="{DFB063FA-CF2E-4EFE-9926-37A4CEB2EEA1}" srcOrd="1" destOrd="0" parTransId="{E5FAA6D1-4149-4616-BF1A-6BB996D8B991}" sibTransId="{BAA64A0A-E63B-48A9-B2EB-B54A8FD57E38}"/>
    <dgm:cxn modelId="{F36AC1F8-2944-4EFB-AFD6-D8B9C0158AC1}" type="presOf" srcId="{5CAC62E9-8DBC-47E0-A0CC-EFECE41C9E47}" destId="{36AE0647-B577-4216-B9FF-67041431745C}" srcOrd="0" destOrd="0" presId="urn:microsoft.com/office/officeart/2005/8/layout/pyramid1"/>
    <dgm:cxn modelId="{F697FF96-1FAB-4D0C-BFBC-7D6CB5E707AF}" srcId="{FC5CD871-79E1-465A-B6CC-881FDC6347D2}" destId="{5CAC62E9-8DBC-47E0-A0CC-EFECE41C9E47}" srcOrd="3" destOrd="0" parTransId="{034EC0E3-E4A5-41A1-BC85-E60AC12C4123}" sibTransId="{F7A039F3-ED93-409E-B803-F900281F9B32}"/>
    <dgm:cxn modelId="{F53CE4C5-EA46-4D13-97B7-DE321CCAFB73}" type="presOf" srcId="{E38A95A3-0869-4B50-A9A2-1EA6502D17CA}" destId="{4F9C5F84-9012-4B5E-8795-164B69FFC649}" srcOrd="1" destOrd="0" presId="urn:microsoft.com/office/officeart/2005/8/layout/pyramid1"/>
    <dgm:cxn modelId="{57835AF2-45AE-4EC8-B0FA-E7C203F2445A}" srcId="{FC5CD871-79E1-465A-B6CC-881FDC6347D2}" destId="{E38A95A3-0869-4B50-A9A2-1EA6502D17CA}" srcOrd="4" destOrd="0" parTransId="{C3993468-A577-4286-87BC-E44577928C8E}" sibTransId="{1E6CA02A-F825-409E-B3EF-7A904F1ADA8A}"/>
    <dgm:cxn modelId="{0B069894-CEBC-415B-A345-EF49D54144FD}" type="presOf" srcId="{DFB063FA-CF2E-4EFE-9926-37A4CEB2EEA1}" destId="{E8EFBC14-29E5-4BEB-8E92-6C3B462F79C8}" srcOrd="1" destOrd="0" presId="urn:microsoft.com/office/officeart/2005/8/layout/pyramid1"/>
    <dgm:cxn modelId="{74889C3B-B3BC-4413-B020-F9603525F761}" type="presOf" srcId="{A72D5E39-FAB6-42E1-A399-37962DA25B67}" destId="{F9443EA2-7149-4D42-BDEA-0608575896D7}" srcOrd="0" destOrd="0" presId="urn:microsoft.com/office/officeart/2005/8/layout/pyramid1"/>
    <dgm:cxn modelId="{DE7699A8-131A-495B-AE5D-C901A3407CCB}" type="presOf" srcId="{E38A95A3-0869-4B50-A9A2-1EA6502D17CA}" destId="{FBE3114F-DA22-4D3A-9C3E-9B002E25E4BD}" srcOrd="0" destOrd="0" presId="urn:microsoft.com/office/officeart/2005/8/layout/pyramid1"/>
    <dgm:cxn modelId="{3D5AD2A9-0D70-4E27-BDE7-6C532148A6E3}" type="presParOf" srcId="{62D215F3-E405-44E4-ABF7-5E6717033E0A}" destId="{8B7FDDB8-DC83-4BC5-B79C-32D5AF4D10A9}" srcOrd="0" destOrd="0" presId="urn:microsoft.com/office/officeart/2005/8/layout/pyramid1"/>
    <dgm:cxn modelId="{8E2836B5-36B7-4FB4-9F7C-15440A810277}" type="presParOf" srcId="{8B7FDDB8-DC83-4BC5-B79C-32D5AF4D10A9}" destId="{F9443EA2-7149-4D42-BDEA-0608575896D7}" srcOrd="0" destOrd="0" presId="urn:microsoft.com/office/officeart/2005/8/layout/pyramid1"/>
    <dgm:cxn modelId="{EFF10A08-738B-4C6A-A592-32C9BC12EC7D}" type="presParOf" srcId="{8B7FDDB8-DC83-4BC5-B79C-32D5AF4D10A9}" destId="{B69C985B-3F84-4A12-B299-BA2DAABF875A}" srcOrd="1" destOrd="0" presId="urn:microsoft.com/office/officeart/2005/8/layout/pyramid1"/>
    <dgm:cxn modelId="{E1D748F3-4875-4F79-A6DC-A1BB80F556E5}" type="presParOf" srcId="{62D215F3-E405-44E4-ABF7-5E6717033E0A}" destId="{3E261860-1BA1-4921-8311-A7C56D102E9E}" srcOrd="1" destOrd="0" presId="urn:microsoft.com/office/officeart/2005/8/layout/pyramid1"/>
    <dgm:cxn modelId="{0A04FB98-6196-4030-A70F-18942AD65D88}" type="presParOf" srcId="{3E261860-1BA1-4921-8311-A7C56D102E9E}" destId="{1D45E973-DA03-4D3C-8210-629BD7230B7A}" srcOrd="0" destOrd="0" presId="urn:microsoft.com/office/officeart/2005/8/layout/pyramid1"/>
    <dgm:cxn modelId="{4A436CF5-3C89-45FD-B00D-CA5CA9D0FA30}" type="presParOf" srcId="{3E261860-1BA1-4921-8311-A7C56D102E9E}" destId="{E8EFBC14-29E5-4BEB-8E92-6C3B462F79C8}" srcOrd="1" destOrd="0" presId="urn:microsoft.com/office/officeart/2005/8/layout/pyramid1"/>
    <dgm:cxn modelId="{C3AD6A81-A45D-4692-9B58-36CF3ECCC4CA}" type="presParOf" srcId="{62D215F3-E405-44E4-ABF7-5E6717033E0A}" destId="{59E4C888-4274-40DF-89E7-E26E3409DD9C}" srcOrd="2" destOrd="0" presId="urn:microsoft.com/office/officeart/2005/8/layout/pyramid1"/>
    <dgm:cxn modelId="{622D925F-968B-440C-8EED-9FCBC20B5E3A}" type="presParOf" srcId="{59E4C888-4274-40DF-89E7-E26E3409DD9C}" destId="{9041D0AD-8ADD-4474-ABFB-AD9042F17C1E}" srcOrd="0" destOrd="0" presId="urn:microsoft.com/office/officeart/2005/8/layout/pyramid1"/>
    <dgm:cxn modelId="{6C58CEB1-AA65-43D0-919B-92CE5F8AE535}" type="presParOf" srcId="{59E4C888-4274-40DF-89E7-E26E3409DD9C}" destId="{581B0EDC-6151-498E-8CB0-5A7896319DA0}" srcOrd="1" destOrd="0" presId="urn:microsoft.com/office/officeart/2005/8/layout/pyramid1"/>
    <dgm:cxn modelId="{54306991-DCAB-48BF-AAF9-8291EA859F37}" type="presParOf" srcId="{62D215F3-E405-44E4-ABF7-5E6717033E0A}" destId="{149FCD02-583E-410D-A2E0-4CAC01880F2F}" srcOrd="3" destOrd="0" presId="urn:microsoft.com/office/officeart/2005/8/layout/pyramid1"/>
    <dgm:cxn modelId="{7EDD58C6-7C6A-4A46-B58C-274932CE2D99}" type="presParOf" srcId="{149FCD02-583E-410D-A2E0-4CAC01880F2F}" destId="{36AE0647-B577-4216-B9FF-67041431745C}" srcOrd="0" destOrd="0" presId="urn:microsoft.com/office/officeart/2005/8/layout/pyramid1"/>
    <dgm:cxn modelId="{05809FAC-1C28-48BA-9AAD-787507DB73B5}" type="presParOf" srcId="{149FCD02-583E-410D-A2E0-4CAC01880F2F}" destId="{AB696C8D-09D5-4179-8418-D313C9DADDF4}" srcOrd="1" destOrd="0" presId="urn:microsoft.com/office/officeart/2005/8/layout/pyramid1"/>
    <dgm:cxn modelId="{BC65520F-B312-48B4-A992-1F60A108CA77}" type="presParOf" srcId="{62D215F3-E405-44E4-ABF7-5E6717033E0A}" destId="{723295E6-50E5-4843-B05C-8AAAE91C3103}" srcOrd="4" destOrd="0" presId="urn:microsoft.com/office/officeart/2005/8/layout/pyramid1"/>
    <dgm:cxn modelId="{BA3C4F78-2552-4573-9769-1D3CD3955C77}" type="presParOf" srcId="{723295E6-50E5-4843-B05C-8AAAE91C3103}" destId="{FBE3114F-DA22-4D3A-9C3E-9B002E25E4BD}" srcOrd="0" destOrd="0" presId="urn:microsoft.com/office/officeart/2005/8/layout/pyramid1"/>
    <dgm:cxn modelId="{8E79C3A3-F8C8-4133-BFA3-574276D2DDB2}" type="presParOf" srcId="{723295E6-50E5-4843-B05C-8AAAE91C3103}" destId="{4F9C5F84-9012-4B5E-8795-164B69FFC6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5CD871-79E1-465A-B6CC-881FDC6347D2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A72D5E39-FAB6-42E1-A399-37962DA25B67}">
      <dgm:prSet phldrT="[テキスト]" custT="1"/>
      <dgm:spPr/>
      <dgm:t>
        <a:bodyPr/>
        <a:lstStyle/>
        <a:p>
          <a:r>
            <a:rPr kumimoji="1" lang="ja-JP" altLang="en-US" sz="1600" dirty="0" smtClean="0"/>
            <a:t>　</a:t>
          </a:r>
          <a:endParaRPr kumimoji="1" lang="ja-JP" altLang="en-US" sz="1600" dirty="0"/>
        </a:p>
      </dgm:t>
    </dgm:pt>
    <dgm:pt modelId="{372CAD43-9411-463B-9C93-BEF3E8E53963}" type="par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9676D265-2D70-4E2B-83D8-F739786990D6}" type="sib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E38A95A3-0869-4B50-A9A2-1EA6502D17CA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C3993468-A577-4286-87BC-E44577928C8E}" type="par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1E6CA02A-F825-409E-B3EF-7A904F1ADA8A}" type="sib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C7F26864-5E0B-4353-970E-7A29ECDFC51F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3EF38687-3AE0-4D2E-8901-B7546C0FF2D1}" type="par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17EB7F9A-C7F6-4C62-BC02-42F310BD0B06}" type="sib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5CAC62E9-8DBC-47E0-A0CC-EFECE41C9E47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034EC0E3-E4A5-41A1-BC85-E60AC12C4123}" type="par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F7A039F3-ED93-409E-B803-F900281F9B32}" type="sib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DFB063FA-CF2E-4EFE-9926-37A4CEB2EEA1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E5FAA6D1-4149-4616-BF1A-6BB996D8B991}" type="par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BAA64A0A-E63B-48A9-B2EB-B54A8FD57E38}" type="sib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62D215F3-E405-44E4-ABF7-5E6717033E0A}" type="pres">
      <dgm:prSet presAssocID="{FC5CD871-79E1-465A-B6CC-881FDC6347D2}" presName="Name0" presStyleCnt="0">
        <dgm:presLayoutVars>
          <dgm:dir/>
          <dgm:animLvl val="lvl"/>
          <dgm:resizeHandles val="exact"/>
        </dgm:presLayoutVars>
      </dgm:prSet>
      <dgm:spPr/>
    </dgm:pt>
    <dgm:pt modelId="{8B7FDDB8-DC83-4BC5-B79C-32D5AF4D10A9}" type="pres">
      <dgm:prSet presAssocID="{A72D5E39-FAB6-42E1-A399-37962DA25B67}" presName="Name8" presStyleCnt="0"/>
      <dgm:spPr/>
    </dgm:pt>
    <dgm:pt modelId="{F9443EA2-7149-4D42-BDEA-0608575896D7}" type="pres">
      <dgm:prSet presAssocID="{A72D5E39-FAB6-42E1-A399-37962DA25B6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69C985B-3F84-4A12-B299-BA2DAABF875A}" type="pres">
      <dgm:prSet presAssocID="{A72D5E39-FAB6-42E1-A399-37962DA25B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261860-1BA1-4921-8311-A7C56D102E9E}" type="pres">
      <dgm:prSet presAssocID="{DFB063FA-CF2E-4EFE-9926-37A4CEB2EEA1}" presName="Name8" presStyleCnt="0"/>
      <dgm:spPr/>
    </dgm:pt>
    <dgm:pt modelId="{1D45E973-DA03-4D3C-8210-629BD7230B7A}" type="pres">
      <dgm:prSet presAssocID="{DFB063FA-CF2E-4EFE-9926-37A4CEB2EEA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8EFBC14-29E5-4BEB-8E92-6C3B462F79C8}" type="pres">
      <dgm:prSet presAssocID="{DFB063FA-CF2E-4EFE-9926-37A4CEB2EE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E4C888-4274-40DF-89E7-E26E3409DD9C}" type="pres">
      <dgm:prSet presAssocID="{C7F26864-5E0B-4353-970E-7A29ECDFC51F}" presName="Name8" presStyleCnt="0"/>
      <dgm:spPr/>
    </dgm:pt>
    <dgm:pt modelId="{9041D0AD-8ADD-4474-ABFB-AD9042F17C1E}" type="pres">
      <dgm:prSet presAssocID="{C7F26864-5E0B-4353-970E-7A29ECDFC51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1B0EDC-6151-498E-8CB0-5A7896319DA0}" type="pres">
      <dgm:prSet presAssocID="{C7F26864-5E0B-4353-970E-7A29ECDFC5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FCD02-583E-410D-A2E0-4CAC01880F2F}" type="pres">
      <dgm:prSet presAssocID="{5CAC62E9-8DBC-47E0-A0CC-EFECE41C9E47}" presName="Name8" presStyleCnt="0"/>
      <dgm:spPr/>
    </dgm:pt>
    <dgm:pt modelId="{36AE0647-B577-4216-B9FF-67041431745C}" type="pres">
      <dgm:prSet presAssocID="{5CAC62E9-8DBC-47E0-A0CC-EFECE41C9E47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696C8D-09D5-4179-8418-D313C9DADDF4}" type="pres">
      <dgm:prSet presAssocID="{5CAC62E9-8DBC-47E0-A0CC-EFECE41C9E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3295E6-50E5-4843-B05C-8AAAE91C3103}" type="pres">
      <dgm:prSet presAssocID="{E38A95A3-0869-4B50-A9A2-1EA6502D17CA}" presName="Name8" presStyleCnt="0"/>
      <dgm:spPr/>
    </dgm:pt>
    <dgm:pt modelId="{FBE3114F-DA22-4D3A-9C3E-9B002E25E4BD}" type="pres">
      <dgm:prSet presAssocID="{E38A95A3-0869-4B50-A9A2-1EA6502D17C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9C5F84-9012-4B5E-8795-164B69FFC649}" type="pres">
      <dgm:prSet presAssocID="{E38A95A3-0869-4B50-A9A2-1EA6502D17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FE0FCC-4B83-4B5F-AAB7-B64C1B30DFC4}" type="presOf" srcId="{C7F26864-5E0B-4353-970E-7A29ECDFC51F}" destId="{9041D0AD-8ADD-4474-ABFB-AD9042F17C1E}" srcOrd="0" destOrd="0" presId="urn:microsoft.com/office/officeart/2005/8/layout/pyramid1"/>
    <dgm:cxn modelId="{73C28BA0-310A-44CD-B9E6-82053EA18B18}" type="presOf" srcId="{A72D5E39-FAB6-42E1-A399-37962DA25B67}" destId="{B69C985B-3F84-4A12-B299-BA2DAABF875A}" srcOrd="1" destOrd="0" presId="urn:microsoft.com/office/officeart/2005/8/layout/pyramid1"/>
    <dgm:cxn modelId="{49DE3389-ED1A-448A-9284-056C02BC1B1D}" srcId="{FC5CD871-79E1-465A-B6CC-881FDC6347D2}" destId="{A72D5E39-FAB6-42E1-A399-37962DA25B67}" srcOrd="0" destOrd="0" parTransId="{372CAD43-9411-463B-9C93-BEF3E8E53963}" sibTransId="{9676D265-2D70-4E2B-83D8-F739786990D6}"/>
    <dgm:cxn modelId="{BB4BE207-4942-49F2-99F5-B409C1BF615C}" type="presOf" srcId="{DFB063FA-CF2E-4EFE-9926-37A4CEB2EEA1}" destId="{1D45E973-DA03-4D3C-8210-629BD7230B7A}" srcOrd="0" destOrd="0" presId="urn:microsoft.com/office/officeart/2005/8/layout/pyramid1"/>
    <dgm:cxn modelId="{CD4C4838-7463-4750-B04D-53F086D17292}" srcId="{FC5CD871-79E1-465A-B6CC-881FDC6347D2}" destId="{C7F26864-5E0B-4353-970E-7A29ECDFC51F}" srcOrd="2" destOrd="0" parTransId="{3EF38687-3AE0-4D2E-8901-B7546C0FF2D1}" sibTransId="{17EB7F9A-C7F6-4C62-BC02-42F310BD0B06}"/>
    <dgm:cxn modelId="{76CF13AB-4753-473D-B59E-A7BE87CD2AE5}" type="presOf" srcId="{FC5CD871-79E1-465A-B6CC-881FDC6347D2}" destId="{62D215F3-E405-44E4-ABF7-5E6717033E0A}" srcOrd="0" destOrd="0" presId="urn:microsoft.com/office/officeart/2005/8/layout/pyramid1"/>
    <dgm:cxn modelId="{B2478C9C-AEB3-4364-95A4-E6D887C2514F}" type="presOf" srcId="{5CAC62E9-8DBC-47E0-A0CC-EFECE41C9E47}" destId="{AB696C8D-09D5-4179-8418-D313C9DADDF4}" srcOrd="1" destOrd="0" presId="urn:microsoft.com/office/officeart/2005/8/layout/pyramid1"/>
    <dgm:cxn modelId="{5FC56A68-1B7D-4D71-B13C-139B6273D7E3}" type="presOf" srcId="{C7F26864-5E0B-4353-970E-7A29ECDFC51F}" destId="{581B0EDC-6151-498E-8CB0-5A7896319DA0}" srcOrd="1" destOrd="0" presId="urn:microsoft.com/office/officeart/2005/8/layout/pyramid1"/>
    <dgm:cxn modelId="{D1B07C7A-23B6-4C80-B9C5-56E12ED807CD}" srcId="{FC5CD871-79E1-465A-B6CC-881FDC6347D2}" destId="{DFB063FA-CF2E-4EFE-9926-37A4CEB2EEA1}" srcOrd="1" destOrd="0" parTransId="{E5FAA6D1-4149-4616-BF1A-6BB996D8B991}" sibTransId="{BAA64A0A-E63B-48A9-B2EB-B54A8FD57E38}"/>
    <dgm:cxn modelId="{F36AC1F8-2944-4EFB-AFD6-D8B9C0158AC1}" type="presOf" srcId="{5CAC62E9-8DBC-47E0-A0CC-EFECE41C9E47}" destId="{36AE0647-B577-4216-B9FF-67041431745C}" srcOrd="0" destOrd="0" presId="urn:microsoft.com/office/officeart/2005/8/layout/pyramid1"/>
    <dgm:cxn modelId="{F697FF96-1FAB-4D0C-BFBC-7D6CB5E707AF}" srcId="{FC5CD871-79E1-465A-B6CC-881FDC6347D2}" destId="{5CAC62E9-8DBC-47E0-A0CC-EFECE41C9E47}" srcOrd="3" destOrd="0" parTransId="{034EC0E3-E4A5-41A1-BC85-E60AC12C4123}" sibTransId="{F7A039F3-ED93-409E-B803-F900281F9B32}"/>
    <dgm:cxn modelId="{F53CE4C5-EA46-4D13-97B7-DE321CCAFB73}" type="presOf" srcId="{E38A95A3-0869-4B50-A9A2-1EA6502D17CA}" destId="{4F9C5F84-9012-4B5E-8795-164B69FFC649}" srcOrd="1" destOrd="0" presId="urn:microsoft.com/office/officeart/2005/8/layout/pyramid1"/>
    <dgm:cxn modelId="{57835AF2-45AE-4EC8-B0FA-E7C203F2445A}" srcId="{FC5CD871-79E1-465A-B6CC-881FDC6347D2}" destId="{E38A95A3-0869-4B50-A9A2-1EA6502D17CA}" srcOrd="4" destOrd="0" parTransId="{C3993468-A577-4286-87BC-E44577928C8E}" sibTransId="{1E6CA02A-F825-409E-B3EF-7A904F1ADA8A}"/>
    <dgm:cxn modelId="{0B069894-CEBC-415B-A345-EF49D54144FD}" type="presOf" srcId="{DFB063FA-CF2E-4EFE-9926-37A4CEB2EEA1}" destId="{E8EFBC14-29E5-4BEB-8E92-6C3B462F79C8}" srcOrd="1" destOrd="0" presId="urn:microsoft.com/office/officeart/2005/8/layout/pyramid1"/>
    <dgm:cxn modelId="{74889C3B-B3BC-4413-B020-F9603525F761}" type="presOf" srcId="{A72D5E39-FAB6-42E1-A399-37962DA25B67}" destId="{F9443EA2-7149-4D42-BDEA-0608575896D7}" srcOrd="0" destOrd="0" presId="urn:microsoft.com/office/officeart/2005/8/layout/pyramid1"/>
    <dgm:cxn modelId="{DE7699A8-131A-495B-AE5D-C901A3407CCB}" type="presOf" srcId="{E38A95A3-0869-4B50-A9A2-1EA6502D17CA}" destId="{FBE3114F-DA22-4D3A-9C3E-9B002E25E4BD}" srcOrd="0" destOrd="0" presId="urn:microsoft.com/office/officeart/2005/8/layout/pyramid1"/>
    <dgm:cxn modelId="{3D5AD2A9-0D70-4E27-BDE7-6C532148A6E3}" type="presParOf" srcId="{62D215F3-E405-44E4-ABF7-5E6717033E0A}" destId="{8B7FDDB8-DC83-4BC5-B79C-32D5AF4D10A9}" srcOrd="0" destOrd="0" presId="urn:microsoft.com/office/officeart/2005/8/layout/pyramid1"/>
    <dgm:cxn modelId="{8E2836B5-36B7-4FB4-9F7C-15440A810277}" type="presParOf" srcId="{8B7FDDB8-DC83-4BC5-B79C-32D5AF4D10A9}" destId="{F9443EA2-7149-4D42-BDEA-0608575896D7}" srcOrd="0" destOrd="0" presId="urn:microsoft.com/office/officeart/2005/8/layout/pyramid1"/>
    <dgm:cxn modelId="{EFF10A08-738B-4C6A-A592-32C9BC12EC7D}" type="presParOf" srcId="{8B7FDDB8-DC83-4BC5-B79C-32D5AF4D10A9}" destId="{B69C985B-3F84-4A12-B299-BA2DAABF875A}" srcOrd="1" destOrd="0" presId="urn:microsoft.com/office/officeart/2005/8/layout/pyramid1"/>
    <dgm:cxn modelId="{E1D748F3-4875-4F79-A6DC-A1BB80F556E5}" type="presParOf" srcId="{62D215F3-E405-44E4-ABF7-5E6717033E0A}" destId="{3E261860-1BA1-4921-8311-A7C56D102E9E}" srcOrd="1" destOrd="0" presId="urn:microsoft.com/office/officeart/2005/8/layout/pyramid1"/>
    <dgm:cxn modelId="{0A04FB98-6196-4030-A70F-18942AD65D88}" type="presParOf" srcId="{3E261860-1BA1-4921-8311-A7C56D102E9E}" destId="{1D45E973-DA03-4D3C-8210-629BD7230B7A}" srcOrd="0" destOrd="0" presId="urn:microsoft.com/office/officeart/2005/8/layout/pyramid1"/>
    <dgm:cxn modelId="{4A436CF5-3C89-45FD-B00D-CA5CA9D0FA30}" type="presParOf" srcId="{3E261860-1BA1-4921-8311-A7C56D102E9E}" destId="{E8EFBC14-29E5-4BEB-8E92-6C3B462F79C8}" srcOrd="1" destOrd="0" presId="urn:microsoft.com/office/officeart/2005/8/layout/pyramid1"/>
    <dgm:cxn modelId="{C3AD6A81-A45D-4692-9B58-36CF3ECCC4CA}" type="presParOf" srcId="{62D215F3-E405-44E4-ABF7-5E6717033E0A}" destId="{59E4C888-4274-40DF-89E7-E26E3409DD9C}" srcOrd="2" destOrd="0" presId="urn:microsoft.com/office/officeart/2005/8/layout/pyramid1"/>
    <dgm:cxn modelId="{622D925F-968B-440C-8EED-9FCBC20B5E3A}" type="presParOf" srcId="{59E4C888-4274-40DF-89E7-E26E3409DD9C}" destId="{9041D0AD-8ADD-4474-ABFB-AD9042F17C1E}" srcOrd="0" destOrd="0" presId="urn:microsoft.com/office/officeart/2005/8/layout/pyramid1"/>
    <dgm:cxn modelId="{6C58CEB1-AA65-43D0-919B-92CE5F8AE535}" type="presParOf" srcId="{59E4C888-4274-40DF-89E7-E26E3409DD9C}" destId="{581B0EDC-6151-498E-8CB0-5A7896319DA0}" srcOrd="1" destOrd="0" presId="urn:microsoft.com/office/officeart/2005/8/layout/pyramid1"/>
    <dgm:cxn modelId="{54306991-DCAB-48BF-AAF9-8291EA859F37}" type="presParOf" srcId="{62D215F3-E405-44E4-ABF7-5E6717033E0A}" destId="{149FCD02-583E-410D-A2E0-4CAC01880F2F}" srcOrd="3" destOrd="0" presId="urn:microsoft.com/office/officeart/2005/8/layout/pyramid1"/>
    <dgm:cxn modelId="{7EDD58C6-7C6A-4A46-B58C-274932CE2D99}" type="presParOf" srcId="{149FCD02-583E-410D-A2E0-4CAC01880F2F}" destId="{36AE0647-B577-4216-B9FF-67041431745C}" srcOrd="0" destOrd="0" presId="urn:microsoft.com/office/officeart/2005/8/layout/pyramid1"/>
    <dgm:cxn modelId="{05809FAC-1C28-48BA-9AAD-787507DB73B5}" type="presParOf" srcId="{149FCD02-583E-410D-A2E0-4CAC01880F2F}" destId="{AB696C8D-09D5-4179-8418-D313C9DADDF4}" srcOrd="1" destOrd="0" presId="urn:microsoft.com/office/officeart/2005/8/layout/pyramid1"/>
    <dgm:cxn modelId="{BC65520F-B312-48B4-A992-1F60A108CA77}" type="presParOf" srcId="{62D215F3-E405-44E4-ABF7-5E6717033E0A}" destId="{723295E6-50E5-4843-B05C-8AAAE91C3103}" srcOrd="4" destOrd="0" presId="urn:microsoft.com/office/officeart/2005/8/layout/pyramid1"/>
    <dgm:cxn modelId="{BA3C4F78-2552-4573-9769-1D3CD3955C77}" type="presParOf" srcId="{723295E6-50E5-4843-B05C-8AAAE91C3103}" destId="{FBE3114F-DA22-4D3A-9C3E-9B002E25E4BD}" srcOrd="0" destOrd="0" presId="urn:microsoft.com/office/officeart/2005/8/layout/pyramid1"/>
    <dgm:cxn modelId="{8E79C3A3-F8C8-4133-BFA3-574276D2DDB2}" type="presParOf" srcId="{723295E6-50E5-4843-B05C-8AAAE91C3103}" destId="{4F9C5F84-9012-4B5E-8795-164B69FFC6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5CD871-79E1-465A-B6CC-881FDC6347D2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A72D5E39-FAB6-42E1-A399-37962DA25B67}">
      <dgm:prSet phldrT="[テキスト]" custT="1"/>
      <dgm:spPr/>
      <dgm:t>
        <a:bodyPr/>
        <a:lstStyle/>
        <a:p>
          <a:r>
            <a:rPr kumimoji="1" lang="ja-JP" altLang="en-US" sz="1600" dirty="0" smtClean="0"/>
            <a:t>　</a:t>
          </a:r>
          <a:endParaRPr kumimoji="1" lang="ja-JP" altLang="en-US" sz="1600" dirty="0"/>
        </a:p>
      </dgm:t>
    </dgm:pt>
    <dgm:pt modelId="{372CAD43-9411-463B-9C93-BEF3E8E53963}" type="par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9676D265-2D70-4E2B-83D8-F739786990D6}" type="sibTrans" cxnId="{49DE3389-ED1A-448A-9284-056C02BC1B1D}">
      <dgm:prSet/>
      <dgm:spPr/>
      <dgm:t>
        <a:bodyPr/>
        <a:lstStyle/>
        <a:p>
          <a:endParaRPr kumimoji="1" lang="ja-JP" altLang="en-US"/>
        </a:p>
      </dgm:t>
    </dgm:pt>
    <dgm:pt modelId="{E38A95A3-0869-4B50-A9A2-1EA6502D17CA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C3993468-A577-4286-87BC-E44577928C8E}" type="par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1E6CA02A-F825-409E-B3EF-7A904F1ADA8A}" type="sibTrans" cxnId="{57835AF2-45AE-4EC8-B0FA-E7C203F2445A}">
      <dgm:prSet/>
      <dgm:spPr/>
      <dgm:t>
        <a:bodyPr/>
        <a:lstStyle/>
        <a:p>
          <a:endParaRPr kumimoji="1" lang="ja-JP" altLang="en-US"/>
        </a:p>
      </dgm:t>
    </dgm:pt>
    <dgm:pt modelId="{C7F26864-5E0B-4353-970E-7A29ECDFC51F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3EF38687-3AE0-4D2E-8901-B7546C0FF2D1}" type="par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17EB7F9A-C7F6-4C62-BC02-42F310BD0B06}" type="sibTrans" cxnId="{CD4C4838-7463-4750-B04D-53F086D17292}">
      <dgm:prSet/>
      <dgm:spPr/>
      <dgm:t>
        <a:bodyPr/>
        <a:lstStyle/>
        <a:p>
          <a:endParaRPr kumimoji="1" lang="ja-JP" altLang="en-US"/>
        </a:p>
      </dgm:t>
    </dgm:pt>
    <dgm:pt modelId="{5CAC62E9-8DBC-47E0-A0CC-EFECE41C9E47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034EC0E3-E4A5-41A1-BC85-E60AC12C4123}" type="par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F7A039F3-ED93-409E-B803-F900281F9B32}" type="sibTrans" cxnId="{F697FF96-1FAB-4D0C-BFBC-7D6CB5E707AF}">
      <dgm:prSet/>
      <dgm:spPr/>
      <dgm:t>
        <a:bodyPr/>
        <a:lstStyle/>
        <a:p>
          <a:endParaRPr kumimoji="1" lang="ja-JP" altLang="en-US"/>
        </a:p>
      </dgm:t>
    </dgm:pt>
    <dgm:pt modelId="{DFB063FA-CF2E-4EFE-9926-37A4CEB2EEA1}">
      <dgm:prSet phldrT="[テキスト]"/>
      <dgm:spPr/>
      <dgm:t>
        <a:bodyPr/>
        <a:lstStyle/>
        <a:p>
          <a:r>
            <a:rPr kumimoji="1" lang="ja-JP" altLang="en-US" dirty="0" smtClean="0"/>
            <a:t>　</a:t>
          </a:r>
          <a:endParaRPr kumimoji="1" lang="en-US" altLang="ja-JP" dirty="0" smtClean="0"/>
        </a:p>
      </dgm:t>
    </dgm:pt>
    <dgm:pt modelId="{E5FAA6D1-4149-4616-BF1A-6BB996D8B991}" type="par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BAA64A0A-E63B-48A9-B2EB-B54A8FD57E38}" type="sibTrans" cxnId="{D1B07C7A-23B6-4C80-B9C5-56E12ED807CD}">
      <dgm:prSet/>
      <dgm:spPr/>
      <dgm:t>
        <a:bodyPr/>
        <a:lstStyle/>
        <a:p>
          <a:endParaRPr kumimoji="1" lang="ja-JP" altLang="en-US"/>
        </a:p>
      </dgm:t>
    </dgm:pt>
    <dgm:pt modelId="{62D215F3-E405-44E4-ABF7-5E6717033E0A}" type="pres">
      <dgm:prSet presAssocID="{FC5CD871-79E1-465A-B6CC-881FDC6347D2}" presName="Name0" presStyleCnt="0">
        <dgm:presLayoutVars>
          <dgm:dir/>
          <dgm:animLvl val="lvl"/>
          <dgm:resizeHandles val="exact"/>
        </dgm:presLayoutVars>
      </dgm:prSet>
      <dgm:spPr/>
    </dgm:pt>
    <dgm:pt modelId="{8B7FDDB8-DC83-4BC5-B79C-32D5AF4D10A9}" type="pres">
      <dgm:prSet presAssocID="{A72D5E39-FAB6-42E1-A399-37962DA25B67}" presName="Name8" presStyleCnt="0"/>
      <dgm:spPr/>
    </dgm:pt>
    <dgm:pt modelId="{F9443EA2-7149-4D42-BDEA-0608575896D7}" type="pres">
      <dgm:prSet presAssocID="{A72D5E39-FAB6-42E1-A399-37962DA25B6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69C985B-3F84-4A12-B299-BA2DAABF875A}" type="pres">
      <dgm:prSet presAssocID="{A72D5E39-FAB6-42E1-A399-37962DA25B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261860-1BA1-4921-8311-A7C56D102E9E}" type="pres">
      <dgm:prSet presAssocID="{DFB063FA-CF2E-4EFE-9926-37A4CEB2EEA1}" presName="Name8" presStyleCnt="0"/>
      <dgm:spPr/>
    </dgm:pt>
    <dgm:pt modelId="{1D45E973-DA03-4D3C-8210-629BD7230B7A}" type="pres">
      <dgm:prSet presAssocID="{DFB063FA-CF2E-4EFE-9926-37A4CEB2EEA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8EFBC14-29E5-4BEB-8E92-6C3B462F79C8}" type="pres">
      <dgm:prSet presAssocID="{DFB063FA-CF2E-4EFE-9926-37A4CEB2EEA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E4C888-4274-40DF-89E7-E26E3409DD9C}" type="pres">
      <dgm:prSet presAssocID="{C7F26864-5E0B-4353-970E-7A29ECDFC51F}" presName="Name8" presStyleCnt="0"/>
      <dgm:spPr/>
    </dgm:pt>
    <dgm:pt modelId="{9041D0AD-8ADD-4474-ABFB-AD9042F17C1E}" type="pres">
      <dgm:prSet presAssocID="{C7F26864-5E0B-4353-970E-7A29ECDFC51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1B0EDC-6151-498E-8CB0-5A7896319DA0}" type="pres">
      <dgm:prSet presAssocID="{C7F26864-5E0B-4353-970E-7A29ECDFC5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9FCD02-583E-410D-A2E0-4CAC01880F2F}" type="pres">
      <dgm:prSet presAssocID="{5CAC62E9-8DBC-47E0-A0CC-EFECE41C9E47}" presName="Name8" presStyleCnt="0"/>
      <dgm:spPr/>
    </dgm:pt>
    <dgm:pt modelId="{36AE0647-B577-4216-B9FF-67041431745C}" type="pres">
      <dgm:prSet presAssocID="{5CAC62E9-8DBC-47E0-A0CC-EFECE41C9E47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696C8D-09D5-4179-8418-D313C9DADDF4}" type="pres">
      <dgm:prSet presAssocID="{5CAC62E9-8DBC-47E0-A0CC-EFECE41C9E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3295E6-50E5-4843-B05C-8AAAE91C3103}" type="pres">
      <dgm:prSet presAssocID="{E38A95A3-0869-4B50-A9A2-1EA6502D17CA}" presName="Name8" presStyleCnt="0"/>
      <dgm:spPr/>
    </dgm:pt>
    <dgm:pt modelId="{FBE3114F-DA22-4D3A-9C3E-9B002E25E4BD}" type="pres">
      <dgm:prSet presAssocID="{E38A95A3-0869-4B50-A9A2-1EA6502D17C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F9C5F84-9012-4B5E-8795-164B69FFC649}" type="pres">
      <dgm:prSet presAssocID="{E38A95A3-0869-4B50-A9A2-1EA6502D17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D127EC4-AAD1-4253-9170-4AFD1C80BB80}" type="presOf" srcId="{A72D5E39-FAB6-42E1-A399-37962DA25B67}" destId="{B69C985B-3F84-4A12-B299-BA2DAABF875A}" srcOrd="1" destOrd="0" presId="urn:microsoft.com/office/officeart/2005/8/layout/pyramid1"/>
    <dgm:cxn modelId="{60B76CFD-56DA-4B91-91A9-97AA2AA4D4AE}" type="presOf" srcId="{A72D5E39-FAB6-42E1-A399-37962DA25B67}" destId="{F9443EA2-7149-4D42-BDEA-0608575896D7}" srcOrd="0" destOrd="0" presId="urn:microsoft.com/office/officeart/2005/8/layout/pyramid1"/>
    <dgm:cxn modelId="{1A7F3268-3011-4E38-B7C7-E617B4B69346}" type="presOf" srcId="{C7F26864-5E0B-4353-970E-7A29ECDFC51F}" destId="{581B0EDC-6151-498E-8CB0-5A7896319DA0}" srcOrd="1" destOrd="0" presId="urn:microsoft.com/office/officeart/2005/8/layout/pyramid1"/>
    <dgm:cxn modelId="{77C2EADD-AD65-4620-832F-1A15445B748F}" type="presOf" srcId="{DFB063FA-CF2E-4EFE-9926-37A4CEB2EEA1}" destId="{1D45E973-DA03-4D3C-8210-629BD7230B7A}" srcOrd="0" destOrd="0" presId="urn:microsoft.com/office/officeart/2005/8/layout/pyramid1"/>
    <dgm:cxn modelId="{AF78A333-FAA8-4222-A76E-381E1770DE15}" type="presOf" srcId="{DFB063FA-CF2E-4EFE-9926-37A4CEB2EEA1}" destId="{E8EFBC14-29E5-4BEB-8E92-6C3B462F79C8}" srcOrd="1" destOrd="0" presId="urn:microsoft.com/office/officeart/2005/8/layout/pyramid1"/>
    <dgm:cxn modelId="{A37E3E79-D76B-49C0-916D-BFE85C849543}" type="presOf" srcId="{E38A95A3-0869-4B50-A9A2-1EA6502D17CA}" destId="{FBE3114F-DA22-4D3A-9C3E-9B002E25E4BD}" srcOrd="0" destOrd="0" presId="urn:microsoft.com/office/officeart/2005/8/layout/pyramid1"/>
    <dgm:cxn modelId="{57835AF2-45AE-4EC8-B0FA-E7C203F2445A}" srcId="{FC5CD871-79E1-465A-B6CC-881FDC6347D2}" destId="{E38A95A3-0869-4B50-A9A2-1EA6502D17CA}" srcOrd="4" destOrd="0" parTransId="{C3993468-A577-4286-87BC-E44577928C8E}" sibTransId="{1E6CA02A-F825-409E-B3EF-7A904F1ADA8A}"/>
    <dgm:cxn modelId="{D1B07C7A-23B6-4C80-B9C5-56E12ED807CD}" srcId="{FC5CD871-79E1-465A-B6CC-881FDC6347D2}" destId="{DFB063FA-CF2E-4EFE-9926-37A4CEB2EEA1}" srcOrd="1" destOrd="0" parTransId="{E5FAA6D1-4149-4616-BF1A-6BB996D8B991}" sibTransId="{BAA64A0A-E63B-48A9-B2EB-B54A8FD57E38}"/>
    <dgm:cxn modelId="{14ECF827-1334-4D6C-9FC0-C780A8E202EB}" type="presOf" srcId="{C7F26864-5E0B-4353-970E-7A29ECDFC51F}" destId="{9041D0AD-8ADD-4474-ABFB-AD9042F17C1E}" srcOrd="0" destOrd="0" presId="urn:microsoft.com/office/officeart/2005/8/layout/pyramid1"/>
    <dgm:cxn modelId="{F1173757-C747-4CE8-A800-8299B4E7EAC4}" type="presOf" srcId="{5CAC62E9-8DBC-47E0-A0CC-EFECE41C9E47}" destId="{AB696C8D-09D5-4179-8418-D313C9DADDF4}" srcOrd="1" destOrd="0" presId="urn:microsoft.com/office/officeart/2005/8/layout/pyramid1"/>
    <dgm:cxn modelId="{4037752D-389E-4DFC-9100-B6030C19F788}" type="presOf" srcId="{FC5CD871-79E1-465A-B6CC-881FDC6347D2}" destId="{62D215F3-E405-44E4-ABF7-5E6717033E0A}" srcOrd="0" destOrd="0" presId="urn:microsoft.com/office/officeart/2005/8/layout/pyramid1"/>
    <dgm:cxn modelId="{CD4C4838-7463-4750-B04D-53F086D17292}" srcId="{FC5CD871-79E1-465A-B6CC-881FDC6347D2}" destId="{C7F26864-5E0B-4353-970E-7A29ECDFC51F}" srcOrd="2" destOrd="0" parTransId="{3EF38687-3AE0-4D2E-8901-B7546C0FF2D1}" sibTransId="{17EB7F9A-C7F6-4C62-BC02-42F310BD0B06}"/>
    <dgm:cxn modelId="{49DE3389-ED1A-448A-9284-056C02BC1B1D}" srcId="{FC5CD871-79E1-465A-B6CC-881FDC6347D2}" destId="{A72D5E39-FAB6-42E1-A399-37962DA25B67}" srcOrd="0" destOrd="0" parTransId="{372CAD43-9411-463B-9C93-BEF3E8E53963}" sibTransId="{9676D265-2D70-4E2B-83D8-F739786990D6}"/>
    <dgm:cxn modelId="{F697FF96-1FAB-4D0C-BFBC-7D6CB5E707AF}" srcId="{FC5CD871-79E1-465A-B6CC-881FDC6347D2}" destId="{5CAC62E9-8DBC-47E0-A0CC-EFECE41C9E47}" srcOrd="3" destOrd="0" parTransId="{034EC0E3-E4A5-41A1-BC85-E60AC12C4123}" sibTransId="{F7A039F3-ED93-409E-B803-F900281F9B32}"/>
    <dgm:cxn modelId="{DA284B37-0E8E-4E2F-8318-E1FFDECF5AF3}" type="presOf" srcId="{5CAC62E9-8DBC-47E0-A0CC-EFECE41C9E47}" destId="{36AE0647-B577-4216-B9FF-67041431745C}" srcOrd="0" destOrd="0" presId="urn:microsoft.com/office/officeart/2005/8/layout/pyramid1"/>
    <dgm:cxn modelId="{7F6CB1CE-B645-4253-87D3-42112A9340C4}" type="presOf" srcId="{E38A95A3-0869-4B50-A9A2-1EA6502D17CA}" destId="{4F9C5F84-9012-4B5E-8795-164B69FFC649}" srcOrd="1" destOrd="0" presId="urn:microsoft.com/office/officeart/2005/8/layout/pyramid1"/>
    <dgm:cxn modelId="{1AB5AC04-0F12-4BCB-B98F-11A0FE96BD6A}" type="presParOf" srcId="{62D215F3-E405-44E4-ABF7-5E6717033E0A}" destId="{8B7FDDB8-DC83-4BC5-B79C-32D5AF4D10A9}" srcOrd="0" destOrd="0" presId="urn:microsoft.com/office/officeart/2005/8/layout/pyramid1"/>
    <dgm:cxn modelId="{7CD15611-37AF-4395-824D-F187056E0ED6}" type="presParOf" srcId="{8B7FDDB8-DC83-4BC5-B79C-32D5AF4D10A9}" destId="{F9443EA2-7149-4D42-BDEA-0608575896D7}" srcOrd="0" destOrd="0" presId="urn:microsoft.com/office/officeart/2005/8/layout/pyramid1"/>
    <dgm:cxn modelId="{40982CDE-5FBB-43F0-9D51-3A8E5027DB2E}" type="presParOf" srcId="{8B7FDDB8-DC83-4BC5-B79C-32D5AF4D10A9}" destId="{B69C985B-3F84-4A12-B299-BA2DAABF875A}" srcOrd="1" destOrd="0" presId="urn:microsoft.com/office/officeart/2005/8/layout/pyramid1"/>
    <dgm:cxn modelId="{BD0BEF3F-9919-462B-B659-DEF00513B25A}" type="presParOf" srcId="{62D215F3-E405-44E4-ABF7-5E6717033E0A}" destId="{3E261860-1BA1-4921-8311-A7C56D102E9E}" srcOrd="1" destOrd="0" presId="urn:microsoft.com/office/officeart/2005/8/layout/pyramid1"/>
    <dgm:cxn modelId="{C998C3C0-D736-4C9F-9798-682B0A4AB6E7}" type="presParOf" srcId="{3E261860-1BA1-4921-8311-A7C56D102E9E}" destId="{1D45E973-DA03-4D3C-8210-629BD7230B7A}" srcOrd="0" destOrd="0" presId="urn:microsoft.com/office/officeart/2005/8/layout/pyramid1"/>
    <dgm:cxn modelId="{7D16F5A8-9ADA-4D9F-8B9B-AEA9F7E61137}" type="presParOf" srcId="{3E261860-1BA1-4921-8311-A7C56D102E9E}" destId="{E8EFBC14-29E5-4BEB-8E92-6C3B462F79C8}" srcOrd="1" destOrd="0" presId="urn:microsoft.com/office/officeart/2005/8/layout/pyramid1"/>
    <dgm:cxn modelId="{57761A02-DC07-43AF-A3D2-550D3A1585A9}" type="presParOf" srcId="{62D215F3-E405-44E4-ABF7-5E6717033E0A}" destId="{59E4C888-4274-40DF-89E7-E26E3409DD9C}" srcOrd="2" destOrd="0" presId="urn:microsoft.com/office/officeart/2005/8/layout/pyramid1"/>
    <dgm:cxn modelId="{F321DCC7-9693-4068-B226-EB18A6A067AC}" type="presParOf" srcId="{59E4C888-4274-40DF-89E7-E26E3409DD9C}" destId="{9041D0AD-8ADD-4474-ABFB-AD9042F17C1E}" srcOrd="0" destOrd="0" presId="urn:microsoft.com/office/officeart/2005/8/layout/pyramid1"/>
    <dgm:cxn modelId="{6417C93C-E158-4506-93DF-5869CE4E3823}" type="presParOf" srcId="{59E4C888-4274-40DF-89E7-E26E3409DD9C}" destId="{581B0EDC-6151-498E-8CB0-5A7896319DA0}" srcOrd="1" destOrd="0" presId="urn:microsoft.com/office/officeart/2005/8/layout/pyramid1"/>
    <dgm:cxn modelId="{43C6FF55-061E-4E37-B3A1-AC45169E65E1}" type="presParOf" srcId="{62D215F3-E405-44E4-ABF7-5E6717033E0A}" destId="{149FCD02-583E-410D-A2E0-4CAC01880F2F}" srcOrd="3" destOrd="0" presId="urn:microsoft.com/office/officeart/2005/8/layout/pyramid1"/>
    <dgm:cxn modelId="{E61B9564-147F-4E76-8D2B-1B402AA5E79C}" type="presParOf" srcId="{149FCD02-583E-410D-A2E0-4CAC01880F2F}" destId="{36AE0647-B577-4216-B9FF-67041431745C}" srcOrd="0" destOrd="0" presId="urn:microsoft.com/office/officeart/2005/8/layout/pyramid1"/>
    <dgm:cxn modelId="{09F39429-EA9A-4977-BBE8-C387A0A15FEA}" type="presParOf" srcId="{149FCD02-583E-410D-A2E0-4CAC01880F2F}" destId="{AB696C8D-09D5-4179-8418-D313C9DADDF4}" srcOrd="1" destOrd="0" presId="urn:microsoft.com/office/officeart/2005/8/layout/pyramid1"/>
    <dgm:cxn modelId="{82916C54-2E1D-4D71-8A25-5093D08FEB3F}" type="presParOf" srcId="{62D215F3-E405-44E4-ABF7-5E6717033E0A}" destId="{723295E6-50E5-4843-B05C-8AAAE91C3103}" srcOrd="4" destOrd="0" presId="urn:microsoft.com/office/officeart/2005/8/layout/pyramid1"/>
    <dgm:cxn modelId="{E4AC36E4-C146-4137-867E-1963E452AA44}" type="presParOf" srcId="{723295E6-50E5-4843-B05C-8AAAE91C3103}" destId="{FBE3114F-DA22-4D3A-9C3E-9B002E25E4BD}" srcOrd="0" destOrd="0" presId="urn:microsoft.com/office/officeart/2005/8/layout/pyramid1"/>
    <dgm:cxn modelId="{FB876212-D907-4AFA-961E-1932C3C459EF}" type="presParOf" srcId="{723295E6-50E5-4843-B05C-8AAAE91C3103}" destId="{4F9C5F84-9012-4B5E-8795-164B69FFC6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43EA2-7149-4D42-BDEA-0608575896D7}">
      <dsp:nvSpPr>
        <dsp:cNvPr id="0" name=""/>
        <dsp:cNvSpPr/>
      </dsp:nvSpPr>
      <dsp:spPr>
        <a:xfrm>
          <a:off x="1750472" y="0"/>
          <a:ext cx="875236" cy="824877"/>
        </a:xfrm>
        <a:prstGeom prst="trapezoid">
          <a:avLst>
            <a:gd name="adj" fmla="val 5305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　</a:t>
          </a:r>
          <a:endParaRPr kumimoji="1" lang="ja-JP" altLang="en-US" sz="1600" kern="1200" dirty="0"/>
        </a:p>
      </dsp:txBody>
      <dsp:txXfrm>
        <a:off x="1750472" y="0"/>
        <a:ext cx="875236" cy="824877"/>
      </dsp:txXfrm>
    </dsp:sp>
    <dsp:sp modelId="{1D45E973-DA03-4D3C-8210-629BD7230B7A}">
      <dsp:nvSpPr>
        <dsp:cNvPr id="0" name=""/>
        <dsp:cNvSpPr/>
      </dsp:nvSpPr>
      <dsp:spPr>
        <a:xfrm>
          <a:off x="1312854" y="824877"/>
          <a:ext cx="1750472" cy="824877"/>
        </a:xfrm>
        <a:prstGeom prst="trapezoid">
          <a:avLst>
            <a:gd name="adj" fmla="val 53053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619186" y="824877"/>
        <a:ext cx="1137807" cy="824877"/>
      </dsp:txXfrm>
    </dsp:sp>
    <dsp:sp modelId="{9041D0AD-8ADD-4474-ABFB-AD9042F17C1E}">
      <dsp:nvSpPr>
        <dsp:cNvPr id="0" name=""/>
        <dsp:cNvSpPr/>
      </dsp:nvSpPr>
      <dsp:spPr>
        <a:xfrm>
          <a:off x="875236" y="1649754"/>
          <a:ext cx="2625708" cy="824877"/>
        </a:xfrm>
        <a:prstGeom prst="trapezoid">
          <a:avLst>
            <a:gd name="adj" fmla="val 53053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334735" y="1649754"/>
        <a:ext cx="1706710" cy="824877"/>
      </dsp:txXfrm>
    </dsp:sp>
    <dsp:sp modelId="{36AE0647-B577-4216-B9FF-67041431745C}">
      <dsp:nvSpPr>
        <dsp:cNvPr id="0" name=""/>
        <dsp:cNvSpPr/>
      </dsp:nvSpPr>
      <dsp:spPr>
        <a:xfrm>
          <a:off x="437618" y="2474632"/>
          <a:ext cx="3500944" cy="824877"/>
        </a:xfrm>
        <a:prstGeom prst="trapezoid">
          <a:avLst>
            <a:gd name="adj" fmla="val 53053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050283" y="2474632"/>
        <a:ext cx="2275614" cy="824877"/>
      </dsp:txXfrm>
    </dsp:sp>
    <dsp:sp modelId="{FBE3114F-DA22-4D3A-9C3E-9B002E25E4BD}">
      <dsp:nvSpPr>
        <dsp:cNvPr id="0" name=""/>
        <dsp:cNvSpPr/>
      </dsp:nvSpPr>
      <dsp:spPr>
        <a:xfrm>
          <a:off x="0" y="3299509"/>
          <a:ext cx="4376181" cy="824877"/>
        </a:xfrm>
        <a:prstGeom prst="trapezoid">
          <a:avLst>
            <a:gd name="adj" fmla="val 53053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765831" y="3299509"/>
        <a:ext cx="2844517" cy="824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43EA2-7149-4D42-BDEA-0608575896D7}">
      <dsp:nvSpPr>
        <dsp:cNvPr id="0" name=""/>
        <dsp:cNvSpPr/>
      </dsp:nvSpPr>
      <dsp:spPr>
        <a:xfrm>
          <a:off x="1750472" y="0"/>
          <a:ext cx="875236" cy="824877"/>
        </a:xfrm>
        <a:prstGeom prst="trapezoid">
          <a:avLst>
            <a:gd name="adj" fmla="val 5305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　</a:t>
          </a:r>
          <a:endParaRPr kumimoji="1" lang="ja-JP" altLang="en-US" sz="1600" kern="1200" dirty="0"/>
        </a:p>
      </dsp:txBody>
      <dsp:txXfrm>
        <a:off x="1750472" y="0"/>
        <a:ext cx="875236" cy="824877"/>
      </dsp:txXfrm>
    </dsp:sp>
    <dsp:sp modelId="{1D45E973-DA03-4D3C-8210-629BD7230B7A}">
      <dsp:nvSpPr>
        <dsp:cNvPr id="0" name=""/>
        <dsp:cNvSpPr/>
      </dsp:nvSpPr>
      <dsp:spPr>
        <a:xfrm>
          <a:off x="1312854" y="824877"/>
          <a:ext cx="1750472" cy="824877"/>
        </a:xfrm>
        <a:prstGeom prst="trapezoid">
          <a:avLst>
            <a:gd name="adj" fmla="val 53053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619186" y="824877"/>
        <a:ext cx="1137807" cy="824877"/>
      </dsp:txXfrm>
    </dsp:sp>
    <dsp:sp modelId="{9041D0AD-8ADD-4474-ABFB-AD9042F17C1E}">
      <dsp:nvSpPr>
        <dsp:cNvPr id="0" name=""/>
        <dsp:cNvSpPr/>
      </dsp:nvSpPr>
      <dsp:spPr>
        <a:xfrm>
          <a:off x="875236" y="1649754"/>
          <a:ext cx="2625708" cy="824877"/>
        </a:xfrm>
        <a:prstGeom prst="trapezoid">
          <a:avLst>
            <a:gd name="adj" fmla="val 53053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334735" y="1649754"/>
        <a:ext cx="1706710" cy="824877"/>
      </dsp:txXfrm>
    </dsp:sp>
    <dsp:sp modelId="{36AE0647-B577-4216-B9FF-67041431745C}">
      <dsp:nvSpPr>
        <dsp:cNvPr id="0" name=""/>
        <dsp:cNvSpPr/>
      </dsp:nvSpPr>
      <dsp:spPr>
        <a:xfrm>
          <a:off x="437618" y="2474632"/>
          <a:ext cx="3500944" cy="824877"/>
        </a:xfrm>
        <a:prstGeom prst="trapezoid">
          <a:avLst>
            <a:gd name="adj" fmla="val 53053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050283" y="2474632"/>
        <a:ext cx="2275614" cy="824877"/>
      </dsp:txXfrm>
    </dsp:sp>
    <dsp:sp modelId="{FBE3114F-DA22-4D3A-9C3E-9B002E25E4BD}">
      <dsp:nvSpPr>
        <dsp:cNvPr id="0" name=""/>
        <dsp:cNvSpPr/>
      </dsp:nvSpPr>
      <dsp:spPr>
        <a:xfrm>
          <a:off x="0" y="3299509"/>
          <a:ext cx="4376181" cy="824877"/>
        </a:xfrm>
        <a:prstGeom prst="trapezoid">
          <a:avLst>
            <a:gd name="adj" fmla="val 53053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765831" y="3299509"/>
        <a:ext cx="2844517" cy="8248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43EA2-7149-4D42-BDEA-0608575896D7}">
      <dsp:nvSpPr>
        <dsp:cNvPr id="0" name=""/>
        <dsp:cNvSpPr/>
      </dsp:nvSpPr>
      <dsp:spPr>
        <a:xfrm>
          <a:off x="1750472" y="0"/>
          <a:ext cx="875236" cy="824877"/>
        </a:xfrm>
        <a:prstGeom prst="trapezoid">
          <a:avLst>
            <a:gd name="adj" fmla="val 5305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　</a:t>
          </a:r>
          <a:endParaRPr kumimoji="1" lang="ja-JP" altLang="en-US" sz="1600" kern="1200" dirty="0"/>
        </a:p>
      </dsp:txBody>
      <dsp:txXfrm>
        <a:off x="1750472" y="0"/>
        <a:ext cx="875236" cy="824877"/>
      </dsp:txXfrm>
    </dsp:sp>
    <dsp:sp modelId="{1D45E973-DA03-4D3C-8210-629BD7230B7A}">
      <dsp:nvSpPr>
        <dsp:cNvPr id="0" name=""/>
        <dsp:cNvSpPr/>
      </dsp:nvSpPr>
      <dsp:spPr>
        <a:xfrm>
          <a:off x="1312854" y="824877"/>
          <a:ext cx="1750472" cy="824877"/>
        </a:xfrm>
        <a:prstGeom prst="trapezoid">
          <a:avLst>
            <a:gd name="adj" fmla="val 53053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619186" y="824877"/>
        <a:ext cx="1137807" cy="824877"/>
      </dsp:txXfrm>
    </dsp:sp>
    <dsp:sp modelId="{9041D0AD-8ADD-4474-ABFB-AD9042F17C1E}">
      <dsp:nvSpPr>
        <dsp:cNvPr id="0" name=""/>
        <dsp:cNvSpPr/>
      </dsp:nvSpPr>
      <dsp:spPr>
        <a:xfrm>
          <a:off x="875236" y="1649754"/>
          <a:ext cx="2625708" cy="824877"/>
        </a:xfrm>
        <a:prstGeom prst="trapezoid">
          <a:avLst>
            <a:gd name="adj" fmla="val 53053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334735" y="1649754"/>
        <a:ext cx="1706710" cy="824877"/>
      </dsp:txXfrm>
    </dsp:sp>
    <dsp:sp modelId="{36AE0647-B577-4216-B9FF-67041431745C}">
      <dsp:nvSpPr>
        <dsp:cNvPr id="0" name=""/>
        <dsp:cNvSpPr/>
      </dsp:nvSpPr>
      <dsp:spPr>
        <a:xfrm>
          <a:off x="437618" y="2474632"/>
          <a:ext cx="3500944" cy="824877"/>
        </a:xfrm>
        <a:prstGeom prst="trapezoid">
          <a:avLst>
            <a:gd name="adj" fmla="val 53053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050283" y="2474632"/>
        <a:ext cx="2275614" cy="824877"/>
      </dsp:txXfrm>
    </dsp:sp>
    <dsp:sp modelId="{FBE3114F-DA22-4D3A-9C3E-9B002E25E4BD}">
      <dsp:nvSpPr>
        <dsp:cNvPr id="0" name=""/>
        <dsp:cNvSpPr/>
      </dsp:nvSpPr>
      <dsp:spPr>
        <a:xfrm>
          <a:off x="0" y="3299509"/>
          <a:ext cx="4376181" cy="824877"/>
        </a:xfrm>
        <a:prstGeom prst="trapezoid">
          <a:avLst>
            <a:gd name="adj" fmla="val 53053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765831" y="3299509"/>
        <a:ext cx="2844517" cy="8248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43EA2-7149-4D42-BDEA-0608575896D7}">
      <dsp:nvSpPr>
        <dsp:cNvPr id="0" name=""/>
        <dsp:cNvSpPr/>
      </dsp:nvSpPr>
      <dsp:spPr>
        <a:xfrm>
          <a:off x="1750472" y="0"/>
          <a:ext cx="875236" cy="824877"/>
        </a:xfrm>
        <a:prstGeom prst="trapezoid">
          <a:avLst>
            <a:gd name="adj" fmla="val 5305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　</a:t>
          </a:r>
          <a:endParaRPr kumimoji="1" lang="ja-JP" altLang="en-US" sz="1600" kern="1200" dirty="0"/>
        </a:p>
      </dsp:txBody>
      <dsp:txXfrm>
        <a:off x="1750472" y="0"/>
        <a:ext cx="875236" cy="824877"/>
      </dsp:txXfrm>
    </dsp:sp>
    <dsp:sp modelId="{1D45E973-DA03-4D3C-8210-629BD7230B7A}">
      <dsp:nvSpPr>
        <dsp:cNvPr id="0" name=""/>
        <dsp:cNvSpPr/>
      </dsp:nvSpPr>
      <dsp:spPr>
        <a:xfrm>
          <a:off x="1312854" y="824877"/>
          <a:ext cx="1750472" cy="824877"/>
        </a:xfrm>
        <a:prstGeom prst="trapezoid">
          <a:avLst>
            <a:gd name="adj" fmla="val 53053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619186" y="824877"/>
        <a:ext cx="1137807" cy="824877"/>
      </dsp:txXfrm>
    </dsp:sp>
    <dsp:sp modelId="{9041D0AD-8ADD-4474-ABFB-AD9042F17C1E}">
      <dsp:nvSpPr>
        <dsp:cNvPr id="0" name=""/>
        <dsp:cNvSpPr/>
      </dsp:nvSpPr>
      <dsp:spPr>
        <a:xfrm>
          <a:off x="875236" y="1649754"/>
          <a:ext cx="2625708" cy="824877"/>
        </a:xfrm>
        <a:prstGeom prst="trapezoid">
          <a:avLst>
            <a:gd name="adj" fmla="val 53053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334735" y="1649754"/>
        <a:ext cx="1706710" cy="824877"/>
      </dsp:txXfrm>
    </dsp:sp>
    <dsp:sp modelId="{36AE0647-B577-4216-B9FF-67041431745C}">
      <dsp:nvSpPr>
        <dsp:cNvPr id="0" name=""/>
        <dsp:cNvSpPr/>
      </dsp:nvSpPr>
      <dsp:spPr>
        <a:xfrm>
          <a:off x="437618" y="2474632"/>
          <a:ext cx="3500944" cy="824877"/>
        </a:xfrm>
        <a:prstGeom prst="trapezoid">
          <a:avLst>
            <a:gd name="adj" fmla="val 53053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1050283" y="2474632"/>
        <a:ext cx="2275614" cy="824877"/>
      </dsp:txXfrm>
    </dsp:sp>
    <dsp:sp modelId="{FBE3114F-DA22-4D3A-9C3E-9B002E25E4BD}">
      <dsp:nvSpPr>
        <dsp:cNvPr id="0" name=""/>
        <dsp:cNvSpPr/>
      </dsp:nvSpPr>
      <dsp:spPr>
        <a:xfrm>
          <a:off x="0" y="3299509"/>
          <a:ext cx="4376181" cy="824877"/>
        </a:xfrm>
        <a:prstGeom prst="trapezoid">
          <a:avLst>
            <a:gd name="adj" fmla="val 53053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　</a:t>
          </a:r>
          <a:endParaRPr kumimoji="1" lang="en-US" altLang="ja-JP" sz="3700" kern="1200" dirty="0" smtClean="0"/>
        </a:p>
      </dsp:txBody>
      <dsp:txXfrm>
        <a:off x="765831" y="3299509"/>
        <a:ext cx="2844517" cy="8248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443EA2-7149-4D42-BDEA-0608575896D7}">
      <dsp:nvSpPr>
        <dsp:cNvPr id="0" name=""/>
        <dsp:cNvSpPr/>
      </dsp:nvSpPr>
      <dsp:spPr>
        <a:xfrm>
          <a:off x="1409167" y="0"/>
          <a:ext cx="704583" cy="726236"/>
        </a:xfrm>
        <a:prstGeom prst="trapezoid">
          <a:avLst>
            <a:gd name="adj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　</a:t>
          </a:r>
          <a:endParaRPr kumimoji="1" lang="ja-JP" altLang="en-US" sz="1600" kern="1200" dirty="0"/>
        </a:p>
      </dsp:txBody>
      <dsp:txXfrm>
        <a:off x="1409167" y="0"/>
        <a:ext cx="704583" cy="726236"/>
      </dsp:txXfrm>
    </dsp:sp>
    <dsp:sp modelId="{1D45E973-DA03-4D3C-8210-629BD7230B7A}">
      <dsp:nvSpPr>
        <dsp:cNvPr id="0" name=""/>
        <dsp:cNvSpPr/>
      </dsp:nvSpPr>
      <dsp:spPr>
        <a:xfrm>
          <a:off x="1056875" y="726236"/>
          <a:ext cx="1409167" cy="726236"/>
        </a:xfrm>
        <a:prstGeom prst="trapezoid">
          <a:avLst>
            <a:gd name="adj" fmla="val 48509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</a:t>
          </a:r>
          <a:endParaRPr kumimoji="1" lang="en-US" altLang="ja-JP" sz="3200" kern="1200" dirty="0" smtClean="0"/>
        </a:p>
      </dsp:txBody>
      <dsp:txXfrm>
        <a:off x="1303479" y="726236"/>
        <a:ext cx="915958" cy="726236"/>
      </dsp:txXfrm>
    </dsp:sp>
    <dsp:sp modelId="{9041D0AD-8ADD-4474-ABFB-AD9042F17C1E}">
      <dsp:nvSpPr>
        <dsp:cNvPr id="0" name=""/>
        <dsp:cNvSpPr/>
      </dsp:nvSpPr>
      <dsp:spPr>
        <a:xfrm>
          <a:off x="704583" y="1452472"/>
          <a:ext cx="2113750" cy="726236"/>
        </a:xfrm>
        <a:prstGeom prst="trapezoid">
          <a:avLst>
            <a:gd name="adj" fmla="val 48509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</a:t>
          </a:r>
          <a:endParaRPr kumimoji="1" lang="en-US" altLang="ja-JP" sz="3200" kern="1200" dirty="0" smtClean="0"/>
        </a:p>
      </dsp:txBody>
      <dsp:txXfrm>
        <a:off x="1074489" y="1452472"/>
        <a:ext cx="1373938" cy="726236"/>
      </dsp:txXfrm>
    </dsp:sp>
    <dsp:sp modelId="{36AE0647-B577-4216-B9FF-67041431745C}">
      <dsp:nvSpPr>
        <dsp:cNvPr id="0" name=""/>
        <dsp:cNvSpPr/>
      </dsp:nvSpPr>
      <dsp:spPr>
        <a:xfrm>
          <a:off x="352291" y="2178708"/>
          <a:ext cx="2818334" cy="726236"/>
        </a:xfrm>
        <a:prstGeom prst="trapezoid">
          <a:avLst>
            <a:gd name="adj" fmla="val 48509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</a:t>
          </a:r>
          <a:endParaRPr kumimoji="1" lang="en-US" altLang="ja-JP" sz="3200" kern="1200" dirty="0" smtClean="0"/>
        </a:p>
      </dsp:txBody>
      <dsp:txXfrm>
        <a:off x="845500" y="2178708"/>
        <a:ext cx="1831917" cy="726236"/>
      </dsp:txXfrm>
    </dsp:sp>
    <dsp:sp modelId="{FBE3114F-DA22-4D3A-9C3E-9B002E25E4BD}">
      <dsp:nvSpPr>
        <dsp:cNvPr id="0" name=""/>
        <dsp:cNvSpPr/>
      </dsp:nvSpPr>
      <dsp:spPr>
        <a:xfrm>
          <a:off x="0" y="2904944"/>
          <a:ext cx="3522918" cy="726236"/>
        </a:xfrm>
        <a:prstGeom prst="trapezoid">
          <a:avLst>
            <a:gd name="adj" fmla="val 48509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　</a:t>
          </a:r>
          <a:endParaRPr kumimoji="1" lang="en-US" altLang="ja-JP" sz="3200" kern="1200" dirty="0" smtClean="0"/>
        </a:p>
      </dsp:txBody>
      <dsp:txXfrm>
        <a:off x="616510" y="2904944"/>
        <a:ext cx="2289896" cy="726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52712-9E20-485D-A0C2-A27D8BBF6F12}" type="datetimeFigureOut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6A72B-6489-4BFA-AB5F-E9F857B61E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23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6A72B-6489-4BFA-AB5F-E9F857B61EA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455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F1E9-CB45-44FF-B986-DEA2DBD4CE8D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9060" tIns="49530" rIns="99060" bIns="4953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E6008B-BCCF-4766-B3ED-D16AA75CDC8B}" type="datetime1">
              <a:rPr lang="ja-JP" altLang="en-US" sz="1300" smtClean="0"/>
              <a:pPr/>
              <a:t>2019/3/27</a:t>
            </a:fld>
            <a:endParaRPr lang="ja-JP" altLang="en-US" sz="130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9060" tIns="49530" rIns="99060" bIns="4953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1FCD10-DF0C-46E7-BB2D-B1887928F441}" type="slidenum">
              <a:rPr lang="ja-JP" altLang="en-US" sz="1300" smtClean="0"/>
              <a:pPr/>
              <a:t>‹#›</a:t>
            </a:fld>
            <a:endParaRPr lang="ja-JP" altLang="en-US" sz="1300"/>
          </a:p>
        </p:txBody>
      </p:sp>
      <p:sp>
        <p:nvSpPr>
          <p:cNvPr id="9" name="円/楕円 8"/>
          <p:cNvSpPr/>
          <p:nvPr userDrawn="1"/>
        </p:nvSpPr>
        <p:spPr>
          <a:xfrm>
            <a:off x="5872164" y="1030288"/>
            <a:ext cx="2795586" cy="2343152"/>
          </a:xfrm>
          <a:prstGeom prst="ellipse">
            <a:avLst/>
          </a:prstGeom>
          <a:solidFill>
            <a:srgbClr val="00B0F0">
              <a:alpha val="4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sp>
        <p:nvSpPr>
          <p:cNvPr id="10" name="円/楕円 9"/>
          <p:cNvSpPr/>
          <p:nvPr userDrawn="1"/>
        </p:nvSpPr>
        <p:spPr>
          <a:xfrm>
            <a:off x="7201960" y="2068145"/>
            <a:ext cx="2023003" cy="1783010"/>
          </a:xfrm>
          <a:prstGeom prst="ellipse">
            <a:avLst/>
          </a:prstGeom>
          <a:solidFill>
            <a:schemeClr val="accent5">
              <a:lumMod val="20000"/>
              <a:lumOff val="80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9060" tIns="49530" rIns="99060" bIns="4953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DA5C6A-7CF4-47F6-ABCE-CC658F8CEB02}" type="datetime1">
              <a:rPr lang="ja-JP" altLang="en-US" sz="1300" smtClean="0"/>
              <a:pPr/>
              <a:t>2019/3/27</a:t>
            </a:fld>
            <a:endParaRPr lang="ja-JP" altLang="en-US" sz="130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9060" tIns="49530" rIns="99060" bIns="4953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56AFA9-C904-4716-AB5E-1CC48CC31E58}" type="slidenum">
              <a:rPr lang="ja-JP" altLang="en-US" sz="1300" smtClean="0"/>
              <a:pPr/>
              <a:t>‹#›</a:t>
            </a:fld>
            <a:endParaRPr lang="ja-JP" altLang="en-US" sz="130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6070431"/>
            <a:ext cx="9906000" cy="7875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7056438" y="6171827"/>
            <a:ext cx="3530600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営業本部</a:t>
            </a:r>
            <a:endParaRPr kumimoji="1" lang="en-US" altLang="ja-JP" sz="1733" b="1" dirty="0" smtClean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733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営業企画部　営業企画課</a:t>
            </a:r>
            <a:endParaRPr kumimoji="1" lang="ja-JP" altLang="en-US" sz="1733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2" y="6219829"/>
            <a:ext cx="1573741" cy="49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44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B5AE0-55E7-40D5-95F3-7C09FAE85911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14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1B44-4252-45D0-ABF4-9F6462CA4A91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25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8E49A-F73B-4735-A523-648AC63C7F91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54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B53D-4A70-4496-8CC0-AE32EF3538A0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84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A54C-32E0-4ED9-A2D4-BDA57D4BC716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341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4C97-57F7-4464-9B9D-75F3C9E4187B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70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029E-E46D-435E-BD08-77081663836D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8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6416431"/>
            <a:ext cx="9906000" cy="4415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91985" y="6442033"/>
            <a:ext cx="222885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D141DB66-4430-4A14-8B52-A08FB7D34DD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9073359" y="6416432"/>
            <a:ext cx="832641" cy="44156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0" y="6486338"/>
            <a:ext cx="880004" cy="334645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>
          <a:xfrm>
            <a:off x="0" y="617417"/>
            <a:ext cx="9906000" cy="132861"/>
          </a:xfrm>
          <a:prstGeom prst="rect">
            <a:avLst/>
          </a:prstGeom>
          <a:pattFill prst="dkUpDiag">
            <a:fgClr>
              <a:schemeClr val="accent3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</p:spTree>
    <p:extLst>
      <p:ext uri="{BB962C8B-B14F-4D97-AF65-F5344CB8AC3E}">
        <p14:creationId xmlns:p14="http://schemas.microsoft.com/office/powerpoint/2010/main" val="2974543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3AC-A77B-40F3-BDC0-69403650EA57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9C4E6-81F4-457F-8427-7D7097637B35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80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FC563-794B-4A24-88E9-2029539BF85A}" type="datetime1">
              <a:rPr kumimoji="1" lang="ja-JP" altLang="en-US" smtClean="0"/>
              <a:t>2019/3/27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1DB66-4430-4A14-8B52-A08FB7D34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94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ctrTitle"/>
          </p:nvPr>
        </p:nvSpPr>
        <p:spPr>
          <a:xfrm>
            <a:off x="0" y="1502154"/>
            <a:ext cx="8420100" cy="2586567"/>
          </a:xfrm>
        </p:spPr>
        <p:txBody>
          <a:bodyPr/>
          <a:lstStyle/>
          <a:p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営業基礎研修</a:t>
            </a: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～マインド編①～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4759569" y="1137139"/>
            <a:ext cx="3461080" cy="5099538"/>
            <a:chOff x="4370520" y="965251"/>
            <a:chExt cx="3461080" cy="5099538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0520" y="965251"/>
              <a:ext cx="3458910" cy="4927498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4379788" y="965251"/>
              <a:ext cx="3451812" cy="5099538"/>
            </a:xfrm>
            <a:prstGeom prst="rect">
              <a:avLst/>
            </a:prstGeom>
            <a:solidFill>
              <a:schemeClr val="bg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333640" y="128735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316" y="2982724"/>
            <a:ext cx="58504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営業マン　＝　</a:t>
            </a:r>
          </a:p>
        </p:txBody>
      </p:sp>
      <p:sp>
        <p:nvSpPr>
          <p:cNvPr id="5" name="AutoShape 2" descr="ãè§£æ±ºãã®ç»åæ¤ç´¢çµæ"/>
          <p:cNvSpPr>
            <a:spLocks noChangeAspect="1" noChangeArrowheads="1"/>
          </p:cNvSpPr>
          <p:nvPr/>
        </p:nvSpPr>
        <p:spPr bwMode="auto">
          <a:xfrm>
            <a:off x="168540" y="-4422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18168" y="2971800"/>
            <a:ext cx="34882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解決</a:t>
            </a:r>
            <a:r>
              <a:rPr lang="ja-JP" altLang="en-US" sz="5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マン</a:t>
            </a:r>
          </a:p>
        </p:txBody>
      </p:sp>
    </p:spTree>
    <p:extLst>
      <p:ext uri="{BB962C8B-B14F-4D97-AF65-F5344CB8AC3E}">
        <p14:creationId xmlns:p14="http://schemas.microsoft.com/office/powerpoint/2010/main" val="74541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6" descr="é¢é£ç»å"/>
          <p:cNvSpPr>
            <a:spLocks noChangeAspect="1" noChangeArrowheads="1"/>
          </p:cNvSpPr>
          <p:nvPr/>
        </p:nvSpPr>
        <p:spPr bwMode="auto">
          <a:xfrm>
            <a:off x="168540" y="-4422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12" name="AutoShape 8" descr="ããããªãäººã®ãã¯ãã°ã©ã "/>
          <p:cNvSpPr>
            <a:spLocks noChangeAspect="1" noChangeArrowheads="1"/>
          </p:cNvSpPr>
          <p:nvPr/>
        </p:nvSpPr>
        <p:spPr bwMode="auto">
          <a:xfrm>
            <a:off x="333640" y="-2771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15" name="AutoShape 10" descr="é¢é£ç»å"/>
          <p:cNvSpPr>
            <a:spLocks noChangeAspect="1" noChangeArrowheads="1"/>
          </p:cNvSpPr>
          <p:nvPr/>
        </p:nvSpPr>
        <p:spPr bwMode="auto">
          <a:xfrm>
            <a:off x="498740" y="-1120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19" name="台形 18"/>
          <p:cNvSpPr/>
          <p:nvPr/>
        </p:nvSpPr>
        <p:spPr>
          <a:xfrm rot="10800000">
            <a:off x="1483287" y="4618500"/>
            <a:ext cx="116017" cy="62469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0" name="五角形 17"/>
          <p:cNvSpPr/>
          <p:nvPr/>
        </p:nvSpPr>
        <p:spPr>
          <a:xfrm rot="11123901">
            <a:off x="1485689" y="4711237"/>
            <a:ext cx="163009" cy="477560"/>
          </a:xfrm>
          <a:custGeom>
            <a:avLst/>
            <a:gdLst>
              <a:gd name="connsiteX0" fmla="*/ 1 w 1210962"/>
              <a:gd name="connsiteY0" fmla="*/ 531769 h 1392194"/>
              <a:gd name="connsiteX1" fmla="*/ 605481 w 1210962"/>
              <a:gd name="connsiteY1" fmla="*/ 0 h 1392194"/>
              <a:gd name="connsiteX2" fmla="*/ 1210961 w 1210962"/>
              <a:gd name="connsiteY2" fmla="*/ 531769 h 1392194"/>
              <a:gd name="connsiteX3" fmla="*/ 979688 w 1210962"/>
              <a:gd name="connsiteY3" fmla="*/ 1392190 h 1392194"/>
              <a:gd name="connsiteX4" fmla="*/ 231274 w 1210962"/>
              <a:gd name="connsiteY4" fmla="*/ 1392190 h 1392194"/>
              <a:gd name="connsiteX5" fmla="*/ 1 w 1210962"/>
              <a:gd name="connsiteY5" fmla="*/ 531769 h 1392194"/>
              <a:gd name="connsiteX0" fmla="*/ 0 w 979687"/>
              <a:gd name="connsiteY0" fmla="*/ 531769 h 1392190"/>
              <a:gd name="connsiteX1" fmla="*/ 605480 w 979687"/>
              <a:gd name="connsiteY1" fmla="*/ 0 h 1392190"/>
              <a:gd name="connsiteX2" fmla="*/ 922636 w 979687"/>
              <a:gd name="connsiteY2" fmla="*/ 276396 h 1392190"/>
              <a:gd name="connsiteX3" fmla="*/ 979687 w 979687"/>
              <a:gd name="connsiteY3" fmla="*/ 1392190 h 1392190"/>
              <a:gd name="connsiteX4" fmla="*/ 231273 w 979687"/>
              <a:gd name="connsiteY4" fmla="*/ 1392190 h 1392190"/>
              <a:gd name="connsiteX5" fmla="*/ 0 w 979687"/>
              <a:gd name="connsiteY5" fmla="*/ 531769 h 1392190"/>
              <a:gd name="connsiteX0" fmla="*/ 131192 w 748414"/>
              <a:gd name="connsiteY0" fmla="*/ 226969 h 1392190"/>
              <a:gd name="connsiteX1" fmla="*/ 374207 w 748414"/>
              <a:gd name="connsiteY1" fmla="*/ 0 h 1392190"/>
              <a:gd name="connsiteX2" fmla="*/ 691363 w 748414"/>
              <a:gd name="connsiteY2" fmla="*/ 276396 h 1392190"/>
              <a:gd name="connsiteX3" fmla="*/ 748414 w 748414"/>
              <a:gd name="connsiteY3" fmla="*/ 1392190 h 1392190"/>
              <a:gd name="connsiteX4" fmla="*/ 0 w 748414"/>
              <a:gd name="connsiteY4" fmla="*/ 1392190 h 1392190"/>
              <a:gd name="connsiteX5" fmla="*/ 131192 w 748414"/>
              <a:gd name="connsiteY5" fmla="*/ 226969 h 1392190"/>
              <a:gd name="connsiteX0" fmla="*/ 0 w 617222"/>
              <a:gd name="connsiteY0" fmla="*/ 226969 h 1466330"/>
              <a:gd name="connsiteX1" fmla="*/ 243015 w 617222"/>
              <a:gd name="connsiteY1" fmla="*/ 0 h 1466330"/>
              <a:gd name="connsiteX2" fmla="*/ 560171 w 617222"/>
              <a:gd name="connsiteY2" fmla="*/ 276396 h 1466330"/>
              <a:gd name="connsiteX3" fmla="*/ 617222 w 617222"/>
              <a:gd name="connsiteY3" fmla="*/ 1392190 h 1466330"/>
              <a:gd name="connsiteX4" fmla="*/ 280700 w 617222"/>
              <a:gd name="connsiteY4" fmla="*/ 1466330 h 1466330"/>
              <a:gd name="connsiteX5" fmla="*/ 0 w 617222"/>
              <a:gd name="connsiteY5" fmla="*/ 226969 h 1466330"/>
              <a:gd name="connsiteX0" fmla="*/ 0 w 560171"/>
              <a:gd name="connsiteY0" fmla="*/ 226969 h 1466330"/>
              <a:gd name="connsiteX1" fmla="*/ 243015 w 560171"/>
              <a:gd name="connsiteY1" fmla="*/ 0 h 1466330"/>
              <a:gd name="connsiteX2" fmla="*/ 560171 w 560171"/>
              <a:gd name="connsiteY2" fmla="*/ 276396 h 1466330"/>
              <a:gd name="connsiteX3" fmla="*/ 370086 w 560171"/>
              <a:gd name="connsiteY3" fmla="*/ 1408666 h 1466330"/>
              <a:gd name="connsiteX4" fmla="*/ 280700 w 560171"/>
              <a:gd name="connsiteY4" fmla="*/ 1466330 h 1466330"/>
              <a:gd name="connsiteX5" fmla="*/ 0 w 560171"/>
              <a:gd name="connsiteY5" fmla="*/ 226969 h 1466330"/>
              <a:gd name="connsiteX0" fmla="*/ 0 w 453079"/>
              <a:gd name="connsiteY0" fmla="*/ 226969 h 1466330"/>
              <a:gd name="connsiteX1" fmla="*/ 243015 w 453079"/>
              <a:gd name="connsiteY1" fmla="*/ 0 h 1466330"/>
              <a:gd name="connsiteX2" fmla="*/ 453079 w 453079"/>
              <a:gd name="connsiteY2" fmla="*/ 276396 h 1466330"/>
              <a:gd name="connsiteX3" fmla="*/ 370086 w 453079"/>
              <a:gd name="connsiteY3" fmla="*/ 1408666 h 1466330"/>
              <a:gd name="connsiteX4" fmla="*/ 280700 w 453079"/>
              <a:gd name="connsiteY4" fmla="*/ 1466330 h 1466330"/>
              <a:gd name="connsiteX5" fmla="*/ 0 w 453079"/>
              <a:gd name="connsiteY5" fmla="*/ 226969 h 1466330"/>
              <a:gd name="connsiteX0" fmla="*/ 0 w 395415"/>
              <a:gd name="connsiteY0" fmla="*/ 301109 h 1466330"/>
              <a:gd name="connsiteX1" fmla="*/ 185351 w 395415"/>
              <a:gd name="connsiteY1" fmla="*/ 0 h 1466330"/>
              <a:gd name="connsiteX2" fmla="*/ 395415 w 395415"/>
              <a:gd name="connsiteY2" fmla="*/ 276396 h 1466330"/>
              <a:gd name="connsiteX3" fmla="*/ 312422 w 395415"/>
              <a:gd name="connsiteY3" fmla="*/ 1408666 h 1466330"/>
              <a:gd name="connsiteX4" fmla="*/ 223036 w 395415"/>
              <a:gd name="connsiteY4" fmla="*/ 1466330 h 1466330"/>
              <a:gd name="connsiteX5" fmla="*/ 0 w 395415"/>
              <a:gd name="connsiteY5" fmla="*/ 301109 h 1466330"/>
              <a:gd name="connsiteX0" fmla="*/ 0 w 395415"/>
              <a:gd name="connsiteY0" fmla="*/ 202255 h 1367476"/>
              <a:gd name="connsiteX1" fmla="*/ 168876 w 395415"/>
              <a:gd name="connsiteY1" fmla="*/ 0 h 1367476"/>
              <a:gd name="connsiteX2" fmla="*/ 395415 w 395415"/>
              <a:gd name="connsiteY2" fmla="*/ 177542 h 1367476"/>
              <a:gd name="connsiteX3" fmla="*/ 312422 w 395415"/>
              <a:gd name="connsiteY3" fmla="*/ 1309812 h 1367476"/>
              <a:gd name="connsiteX4" fmla="*/ 223036 w 395415"/>
              <a:gd name="connsiteY4" fmla="*/ 1367476 h 1367476"/>
              <a:gd name="connsiteX5" fmla="*/ 0 w 395415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12422 w 345988"/>
              <a:gd name="connsiteY3" fmla="*/ 1309812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28897 w 345988"/>
              <a:gd name="connsiteY3" fmla="*/ 1342764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400172"/>
              <a:gd name="connsiteX1" fmla="*/ 168876 w 345988"/>
              <a:gd name="connsiteY1" fmla="*/ 0 h 1400172"/>
              <a:gd name="connsiteX2" fmla="*/ 345988 w 345988"/>
              <a:gd name="connsiteY2" fmla="*/ 185779 h 1400172"/>
              <a:gd name="connsiteX3" fmla="*/ 334322 w 345988"/>
              <a:gd name="connsiteY3" fmla="*/ 1400172 h 1400172"/>
              <a:gd name="connsiteX4" fmla="*/ 223036 w 345988"/>
              <a:gd name="connsiteY4" fmla="*/ 1367476 h 1400172"/>
              <a:gd name="connsiteX5" fmla="*/ 0 w 345988"/>
              <a:gd name="connsiteY5" fmla="*/ 202255 h 1400172"/>
              <a:gd name="connsiteX0" fmla="*/ 0 w 345988"/>
              <a:gd name="connsiteY0" fmla="*/ 202255 h 1383769"/>
              <a:gd name="connsiteX1" fmla="*/ 168876 w 345988"/>
              <a:gd name="connsiteY1" fmla="*/ 0 h 1383769"/>
              <a:gd name="connsiteX2" fmla="*/ 345988 w 345988"/>
              <a:gd name="connsiteY2" fmla="*/ 185779 h 1383769"/>
              <a:gd name="connsiteX3" fmla="*/ 332772 w 345988"/>
              <a:gd name="connsiteY3" fmla="*/ 1383769 h 1383769"/>
              <a:gd name="connsiteX4" fmla="*/ 223036 w 345988"/>
              <a:gd name="connsiteY4" fmla="*/ 1367476 h 1383769"/>
              <a:gd name="connsiteX5" fmla="*/ 0 w 345988"/>
              <a:gd name="connsiteY5" fmla="*/ 202255 h 1383769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45298 w 345988"/>
              <a:gd name="connsiteY3" fmla="*/ 1341211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6848"/>
              <a:gd name="connsiteY0" fmla="*/ 202255 h 1367476"/>
              <a:gd name="connsiteX1" fmla="*/ 168876 w 346848"/>
              <a:gd name="connsiteY1" fmla="*/ 0 h 1367476"/>
              <a:gd name="connsiteX2" fmla="*/ 345988 w 346848"/>
              <a:gd name="connsiteY2" fmla="*/ 185779 h 1367476"/>
              <a:gd name="connsiteX3" fmla="*/ 346848 w 346848"/>
              <a:gd name="connsiteY3" fmla="*/ 1357614 h 1367476"/>
              <a:gd name="connsiteX4" fmla="*/ 223036 w 346848"/>
              <a:gd name="connsiteY4" fmla="*/ 1367476 h 1367476"/>
              <a:gd name="connsiteX5" fmla="*/ 0 w 346848"/>
              <a:gd name="connsiteY5" fmla="*/ 202255 h 136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848" h="1367476">
                <a:moveTo>
                  <a:pt x="0" y="202255"/>
                </a:moveTo>
                <a:lnTo>
                  <a:pt x="168876" y="0"/>
                </a:lnTo>
                <a:lnTo>
                  <a:pt x="345988" y="185779"/>
                </a:lnTo>
                <a:cubicBezTo>
                  <a:pt x="346275" y="576391"/>
                  <a:pt x="346561" y="967002"/>
                  <a:pt x="346848" y="1357614"/>
                </a:cubicBezTo>
                <a:lnTo>
                  <a:pt x="223036" y="1367476"/>
                </a:lnTo>
                <a:lnTo>
                  <a:pt x="0" y="202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1" name="台形 20"/>
          <p:cNvSpPr/>
          <p:nvPr/>
        </p:nvSpPr>
        <p:spPr>
          <a:xfrm rot="10800000">
            <a:off x="5724954" y="4618500"/>
            <a:ext cx="116017" cy="62469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2" name="五角形 17"/>
          <p:cNvSpPr/>
          <p:nvPr/>
        </p:nvSpPr>
        <p:spPr>
          <a:xfrm rot="11123901">
            <a:off x="5727356" y="4711237"/>
            <a:ext cx="163009" cy="477560"/>
          </a:xfrm>
          <a:custGeom>
            <a:avLst/>
            <a:gdLst>
              <a:gd name="connsiteX0" fmla="*/ 1 w 1210962"/>
              <a:gd name="connsiteY0" fmla="*/ 531769 h 1392194"/>
              <a:gd name="connsiteX1" fmla="*/ 605481 w 1210962"/>
              <a:gd name="connsiteY1" fmla="*/ 0 h 1392194"/>
              <a:gd name="connsiteX2" fmla="*/ 1210961 w 1210962"/>
              <a:gd name="connsiteY2" fmla="*/ 531769 h 1392194"/>
              <a:gd name="connsiteX3" fmla="*/ 979688 w 1210962"/>
              <a:gd name="connsiteY3" fmla="*/ 1392190 h 1392194"/>
              <a:gd name="connsiteX4" fmla="*/ 231274 w 1210962"/>
              <a:gd name="connsiteY4" fmla="*/ 1392190 h 1392194"/>
              <a:gd name="connsiteX5" fmla="*/ 1 w 1210962"/>
              <a:gd name="connsiteY5" fmla="*/ 531769 h 1392194"/>
              <a:gd name="connsiteX0" fmla="*/ 0 w 979687"/>
              <a:gd name="connsiteY0" fmla="*/ 531769 h 1392190"/>
              <a:gd name="connsiteX1" fmla="*/ 605480 w 979687"/>
              <a:gd name="connsiteY1" fmla="*/ 0 h 1392190"/>
              <a:gd name="connsiteX2" fmla="*/ 922636 w 979687"/>
              <a:gd name="connsiteY2" fmla="*/ 276396 h 1392190"/>
              <a:gd name="connsiteX3" fmla="*/ 979687 w 979687"/>
              <a:gd name="connsiteY3" fmla="*/ 1392190 h 1392190"/>
              <a:gd name="connsiteX4" fmla="*/ 231273 w 979687"/>
              <a:gd name="connsiteY4" fmla="*/ 1392190 h 1392190"/>
              <a:gd name="connsiteX5" fmla="*/ 0 w 979687"/>
              <a:gd name="connsiteY5" fmla="*/ 531769 h 1392190"/>
              <a:gd name="connsiteX0" fmla="*/ 131192 w 748414"/>
              <a:gd name="connsiteY0" fmla="*/ 226969 h 1392190"/>
              <a:gd name="connsiteX1" fmla="*/ 374207 w 748414"/>
              <a:gd name="connsiteY1" fmla="*/ 0 h 1392190"/>
              <a:gd name="connsiteX2" fmla="*/ 691363 w 748414"/>
              <a:gd name="connsiteY2" fmla="*/ 276396 h 1392190"/>
              <a:gd name="connsiteX3" fmla="*/ 748414 w 748414"/>
              <a:gd name="connsiteY3" fmla="*/ 1392190 h 1392190"/>
              <a:gd name="connsiteX4" fmla="*/ 0 w 748414"/>
              <a:gd name="connsiteY4" fmla="*/ 1392190 h 1392190"/>
              <a:gd name="connsiteX5" fmla="*/ 131192 w 748414"/>
              <a:gd name="connsiteY5" fmla="*/ 226969 h 1392190"/>
              <a:gd name="connsiteX0" fmla="*/ 0 w 617222"/>
              <a:gd name="connsiteY0" fmla="*/ 226969 h 1466330"/>
              <a:gd name="connsiteX1" fmla="*/ 243015 w 617222"/>
              <a:gd name="connsiteY1" fmla="*/ 0 h 1466330"/>
              <a:gd name="connsiteX2" fmla="*/ 560171 w 617222"/>
              <a:gd name="connsiteY2" fmla="*/ 276396 h 1466330"/>
              <a:gd name="connsiteX3" fmla="*/ 617222 w 617222"/>
              <a:gd name="connsiteY3" fmla="*/ 1392190 h 1466330"/>
              <a:gd name="connsiteX4" fmla="*/ 280700 w 617222"/>
              <a:gd name="connsiteY4" fmla="*/ 1466330 h 1466330"/>
              <a:gd name="connsiteX5" fmla="*/ 0 w 617222"/>
              <a:gd name="connsiteY5" fmla="*/ 226969 h 1466330"/>
              <a:gd name="connsiteX0" fmla="*/ 0 w 560171"/>
              <a:gd name="connsiteY0" fmla="*/ 226969 h 1466330"/>
              <a:gd name="connsiteX1" fmla="*/ 243015 w 560171"/>
              <a:gd name="connsiteY1" fmla="*/ 0 h 1466330"/>
              <a:gd name="connsiteX2" fmla="*/ 560171 w 560171"/>
              <a:gd name="connsiteY2" fmla="*/ 276396 h 1466330"/>
              <a:gd name="connsiteX3" fmla="*/ 370086 w 560171"/>
              <a:gd name="connsiteY3" fmla="*/ 1408666 h 1466330"/>
              <a:gd name="connsiteX4" fmla="*/ 280700 w 560171"/>
              <a:gd name="connsiteY4" fmla="*/ 1466330 h 1466330"/>
              <a:gd name="connsiteX5" fmla="*/ 0 w 560171"/>
              <a:gd name="connsiteY5" fmla="*/ 226969 h 1466330"/>
              <a:gd name="connsiteX0" fmla="*/ 0 w 453079"/>
              <a:gd name="connsiteY0" fmla="*/ 226969 h 1466330"/>
              <a:gd name="connsiteX1" fmla="*/ 243015 w 453079"/>
              <a:gd name="connsiteY1" fmla="*/ 0 h 1466330"/>
              <a:gd name="connsiteX2" fmla="*/ 453079 w 453079"/>
              <a:gd name="connsiteY2" fmla="*/ 276396 h 1466330"/>
              <a:gd name="connsiteX3" fmla="*/ 370086 w 453079"/>
              <a:gd name="connsiteY3" fmla="*/ 1408666 h 1466330"/>
              <a:gd name="connsiteX4" fmla="*/ 280700 w 453079"/>
              <a:gd name="connsiteY4" fmla="*/ 1466330 h 1466330"/>
              <a:gd name="connsiteX5" fmla="*/ 0 w 453079"/>
              <a:gd name="connsiteY5" fmla="*/ 226969 h 1466330"/>
              <a:gd name="connsiteX0" fmla="*/ 0 w 395415"/>
              <a:gd name="connsiteY0" fmla="*/ 301109 h 1466330"/>
              <a:gd name="connsiteX1" fmla="*/ 185351 w 395415"/>
              <a:gd name="connsiteY1" fmla="*/ 0 h 1466330"/>
              <a:gd name="connsiteX2" fmla="*/ 395415 w 395415"/>
              <a:gd name="connsiteY2" fmla="*/ 276396 h 1466330"/>
              <a:gd name="connsiteX3" fmla="*/ 312422 w 395415"/>
              <a:gd name="connsiteY3" fmla="*/ 1408666 h 1466330"/>
              <a:gd name="connsiteX4" fmla="*/ 223036 w 395415"/>
              <a:gd name="connsiteY4" fmla="*/ 1466330 h 1466330"/>
              <a:gd name="connsiteX5" fmla="*/ 0 w 395415"/>
              <a:gd name="connsiteY5" fmla="*/ 301109 h 1466330"/>
              <a:gd name="connsiteX0" fmla="*/ 0 w 395415"/>
              <a:gd name="connsiteY0" fmla="*/ 202255 h 1367476"/>
              <a:gd name="connsiteX1" fmla="*/ 168876 w 395415"/>
              <a:gd name="connsiteY1" fmla="*/ 0 h 1367476"/>
              <a:gd name="connsiteX2" fmla="*/ 395415 w 395415"/>
              <a:gd name="connsiteY2" fmla="*/ 177542 h 1367476"/>
              <a:gd name="connsiteX3" fmla="*/ 312422 w 395415"/>
              <a:gd name="connsiteY3" fmla="*/ 1309812 h 1367476"/>
              <a:gd name="connsiteX4" fmla="*/ 223036 w 395415"/>
              <a:gd name="connsiteY4" fmla="*/ 1367476 h 1367476"/>
              <a:gd name="connsiteX5" fmla="*/ 0 w 395415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12422 w 345988"/>
              <a:gd name="connsiteY3" fmla="*/ 1309812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28897 w 345988"/>
              <a:gd name="connsiteY3" fmla="*/ 1342764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400172"/>
              <a:gd name="connsiteX1" fmla="*/ 168876 w 345988"/>
              <a:gd name="connsiteY1" fmla="*/ 0 h 1400172"/>
              <a:gd name="connsiteX2" fmla="*/ 345988 w 345988"/>
              <a:gd name="connsiteY2" fmla="*/ 185779 h 1400172"/>
              <a:gd name="connsiteX3" fmla="*/ 334322 w 345988"/>
              <a:gd name="connsiteY3" fmla="*/ 1400172 h 1400172"/>
              <a:gd name="connsiteX4" fmla="*/ 223036 w 345988"/>
              <a:gd name="connsiteY4" fmla="*/ 1367476 h 1400172"/>
              <a:gd name="connsiteX5" fmla="*/ 0 w 345988"/>
              <a:gd name="connsiteY5" fmla="*/ 202255 h 1400172"/>
              <a:gd name="connsiteX0" fmla="*/ 0 w 345988"/>
              <a:gd name="connsiteY0" fmla="*/ 202255 h 1383769"/>
              <a:gd name="connsiteX1" fmla="*/ 168876 w 345988"/>
              <a:gd name="connsiteY1" fmla="*/ 0 h 1383769"/>
              <a:gd name="connsiteX2" fmla="*/ 345988 w 345988"/>
              <a:gd name="connsiteY2" fmla="*/ 185779 h 1383769"/>
              <a:gd name="connsiteX3" fmla="*/ 332772 w 345988"/>
              <a:gd name="connsiteY3" fmla="*/ 1383769 h 1383769"/>
              <a:gd name="connsiteX4" fmla="*/ 223036 w 345988"/>
              <a:gd name="connsiteY4" fmla="*/ 1367476 h 1383769"/>
              <a:gd name="connsiteX5" fmla="*/ 0 w 345988"/>
              <a:gd name="connsiteY5" fmla="*/ 202255 h 1383769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45298 w 345988"/>
              <a:gd name="connsiteY3" fmla="*/ 1341211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6848"/>
              <a:gd name="connsiteY0" fmla="*/ 202255 h 1367476"/>
              <a:gd name="connsiteX1" fmla="*/ 168876 w 346848"/>
              <a:gd name="connsiteY1" fmla="*/ 0 h 1367476"/>
              <a:gd name="connsiteX2" fmla="*/ 345988 w 346848"/>
              <a:gd name="connsiteY2" fmla="*/ 185779 h 1367476"/>
              <a:gd name="connsiteX3" fmla="*/ 346848 w 346848"/>
              <a:gd name="connsiteY3" fmla="*/ 1357614 h 1367476"/>
              <a:gd name="connsiteX4" fmla="*/ 223036 w 346848"/>
              <a:gd name="connsiteY4" fmla="*/ 1367476 h 1367476"/>
              <a:gd name="connsiteX5" fmla="*/ 0 w 346848"/>
              <a:gd name="connsiteY5" fmla="*/ 202255 h 136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848" h="1367476">
                <a:moveTo>
                  <a:pt x="0" y="202255"/>
                </a:moveTo>
                <a:lnTo>
                  <a:pt x="168876" y="0"/>
                </a:lnTo>
                <a:lnTo>
                  <a:pt x="345988" y="185779"/>
                </a:lnTo>
                <a:cubicBezTo>
                  <a:pt x="346275" y="576391"/>
                  <a:pt x="346561" y="967002"/>
                  <a:pt x="346848" y="1357614"/>
                </a:cubicBezTo>
                <a:lnTo>
                  <a:pt x="223036" y="1367476"/>
                </a:lnTo>
                <a:lnTo>
                  <a:pt x="0" y="202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33640" y="128735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0232">
            <a:off x="942218" y="3118393"/>
            <a:ext cx="851226" cy="78106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2359">
            <a:off x="1633668" y="2192794"/>
            <a:ext cx="764317" cy="78410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7171">
            <a:off x="2857455" y="2186550"/>
            <a:ext cx="825166" cy="843906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0059">
            <a:off x="3631512" y="2856720"/>
            <a:ext cx="825166" cy="84390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1093" y="3010373"/>
            <a:ext cx="1726814" cy="3008507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1717227" y="6061079"/>
            <a:ext cx="185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USEN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339660" y="6018880"/>
            <a:ext cx="185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8397" flipH="1">
            <a:off x="7714221" y="2253865"/>
            <a:ext cx="1590374" cy="1515599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 rot="20157079">
            <a:off x="6294722" y="2669521"/>
            <a:ext cx="793191" cy="60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333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？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0073" y="3103742"/>
            <a:ext cx="1973104" cy="2822666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6901903" y="2392643"/>
            <a:ext cx="793191" cy="604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333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？</a:t>
            </a: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325" y="2435405"/>
            <a:ext cx="960120" cy="960120"/>
          </a:xfrm>
          <a:prstGeom prst="rect">
            <a:avLst/>
          </a:prstGeom>
        </p:spPr>
      </p:pic>
      <p:sp>
        <p:nvSpPr>
          <p:cNvPr id="41" name="角丸四角形 40"/>
          <p:cNvSpPr/>
          <p:nvPr/>
        </p:nvSpPr>
        <p:spPr>
          <a:xfrm>
            <a:off x="486678" y="863183"/>
            <a:ext cx="4082640" cy="1101108"/>
          </a:xfrm>
          <a:prstGeom prst="roundRect">
            <a:avLst>
              <a:gd name="adj" fmla="val 36044"/>
            </a:avLst>
          </a:prstGeom>
          <a:solidFill>
            <a:schemeClr val="accent4">
              <a:lumMod val="60000"/>
              <a:lumOff val="4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98740" y="1085442"/>
            <a:ext cx="4014731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 色々な商材を取り出す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 たくさんの商材を出してとにかく紹介す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る</a:t>
            </a:r>
          </a:p>
        </p:txBody>
      </p:sp>
      <p:sp>
        <p:nvSpPr>
          <p:cNvPr id="43" name="角丸四角形 42"/>
          <p:cNvSpPr/>
          <p:nvPr/>
        </p:nvSpPr>
        <p:spPr>
          <a:xfrm>
            <a:off x="5296476" y="851541"/>
            <a:ext cx="4082640" cy="1101108"/>
          </a:xfrm>
          <a:prstGeom prst="roundRect">
            <a:avLst>
              <a:gd name="adj" fmla="val 33276"/>
            </a:avLst>
          </a:prstGeom>
          <a:solidFill>
            <a:schemeClr val="accent4">
              <a:lumMod val="60000"/>
              <a:lumOff val="4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364385" y="1071163"/>
            <a:ext cx="4014731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 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が良いのかわからない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● いまい</a:t>
            </a:r>
            <a:r>
              <a:rPr lang="ja-JP" altLang="en-US" sz="1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ち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ピンと来ない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 rot="723120">
            <a:off x="3793320" y="4502700"/>
            <a:ext cx="2844157" cy="769441"/>
          </a:xfrm>
          <a:prstGeom prst="rect">
            <a:avLst/>
          </a:prstGeom>
          <a:noFill/>
          <a:ln w="50800">
            <a:solidFill>
              <a:srgbClr val="EA001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EA0012"/>
                </a:solidFill>
              </a:rPr>
              <a:t>Mismatch</a:t>
            </a:r>
            <a:endParaRPr kumimoji="1" lang="ja-JP" altLang="en-US" sz="4400" b="1" dirty="0">
              <a:solidFill>
                <a:srgbClr val="EA00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0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/>
      <p:bldP spid="41" grpId="0" animBg="1"/>
      <p:bldP spid="42" grpId="0"/>
      <p:bldP spid="43" grpId="0" animBg="1"/>
      <p:bldP spid="45" grpId="0"/>
      <p:bldP spid="46" grpId="0" animBg="1"/>
      <p:bldP spid="4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円形吹き出し 45"/>
          <p:cNvSpPr/>
          <p:nvPr/>
        </p:nvSpPr>
        <p:spPr>
          <a:xfrm>
            <a:off x="2374754" y="4221473"/>
            <a:ext cx="2559994" cy="2046979"/>
          </a:xfrm>
          <a:prstGeom prst="wedgeEllipseCallout">
            <a:avLst>
              <a:gd name="adj1" fmla="val -54843"/>
              <a:gd name="adj2" fmla="val -38362"/>
            </a:avLst>
          </a:prstGeom>
          <a:solidFill>
            <a:srgbClr val="FE545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形吹き出し 46"/>
          <p:cNvSpPr/>
          <p:nvPr/>
        </p:nvSpPr>
        <p:spPr>
          <a:xfrm>
            <a:off x="4715831" y="4221473"/>
            <a:ext cx="2559994" cy="2046979"/>
          </a:xfrm>
          <a:prstGeom prst="wedgeEllipseCallout">
            <a:avLst>
              <a:gd name="adj1" fmla="val 59016"/>
              <a:gd name="adj2" fmla="val -28725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911117" y="4810043"/>
            <a:ext cx="2236510" cy="12182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そう！それ必要だな、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確かにそれほしい！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1100"/>
              </a:lnSpc>
            </a:pP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ありがとう！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sz="16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499844" y="4642150"/>
            <a:ext cx="2271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そうなんですね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じゃあ、こんな商材は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いかがでしょうか？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09529">
            <a:off x="6220021" y="3123074"/>
            <a:ext cx="1386945" cy="1550338"/>
          </a:xfrm>
          <a:prstGeom prst="rect">
            <a:avLst/>
          </a:prstGeom>
        </p:spPr>
      </p:pic>
      <p:sp>
        <p:nvSpPr>
          <p:cNvPr id="9" name="AutoShape 6" descr="é¢é£ç»å"/>
          <p:cNvSpPr>
            <a:spLocks noChangeAspect="1" noChangeArrowheads="1"/>
          </p:cNvSpPr>
          <p:nvPr/>
        </p:nvSpPr>
        <p:spPr bwMode="auto">
          <a:xfrm>
            <a:off x="168540" y="-4422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12" name="AutoShape 8" descr="ããããªãäººã®ãã¯ãã°ã©ã "/>
          <p:cNvSpPr>
            <a:spLocks noChangeAspect="1" noChangeArrowheads="1"/>
          </p:cNvSpPr>
          <p:nvPr/>
        </p:nvSpPr>
        <p:spPr bwMode="auto">
          <a:xfrm>
            <a:off x="333640" y="-2771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15" name="AutoShape 10" descr="é¢é£ç»å"/>
          <p:cNvSpPr>
            <a:spLocks noChangeAspect="1" noChangeArrowheads="1"/>
          </p:cNvSpPr>
          <p:nvPr/>
        </p:nvSpPr>
        <p:spPr bwMode="auto">
          <a:xfrm>
            <a:off x="498740" y="-1120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sp>
        <p:nvSpPr>
          <p:cNvPr id="17" name="台形 16"/>
          <p:cNvSpPr/>
          <p:nvPr/>
        </p:nvSpPr>
        <p:spPr>
          <a:xfrm rot="10800000">
            <a:off x="1463587" y="1666163"/>
            <a:ext cx="116017" cy="62469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18" name="五角形 17"/>
          <p:cNvSpPr/>
          <p:nvPr/>
        </p:nvSpPr>
        <p:spPr>
          <a:xfrm rot="11123901">
            <a:off x="1465990" y="1758901"/>
            <a:ext cx="163009" cy="477560"/>
          </a:xfrm>
          <a:custGeom>
            <a:avLst/>
            <a:gdLst>
              <a:gd name="connsiteX0" fmla="*/ 1 w 1210962"/>
              <a:gd name="connsiteY0" fmla="*/ 531769 h 1392194"/>
              <a:gd name="connsiteX1" fmla="*/ 605481 w 1210962"/>
              <a:gd name="connsiteY1" fmla="*/ 0 h 1392194"/>
              <a:gd name="connsiteX2" fmla="*/ 1210961 w 1210962"/>
              <a:gd name="connsiteY2" fmla="*/ 531769 h 1392194"/>
              <a:gd name="connsiteX3" fmla="*/ 979688 w 1210962"/>
              <a:gd name="connsiteY3" fmla="*/ 1392190 h 1392194"/>
              <a:gd name="connsiteX4" fmla="*/ 231274 w 1210962"/>
              <a:gd name="connsiteY4" fmla="*/ 1392190 h 1392194"/>
              <a:gd name="connsiteX5" fmla="*/ 1 w 1210962"/>
              <a:gd name="connsiteY5" fmla="*/ 531769 h 1392194"/>
              <a:gd name="connsiteX0" fmla="*/ 0 w 979687"/>
              <a:gd name="connsiteY0" fmla="*/ 531769 h 1392190"/>
              <a:gd name="connsiteX1" fmla="*/ 605480 w 979687"/>
              <a:gd name="connsiteY1" fmla="*/ 0 h 1392190"/>
              <a:gd name="connsiteX2" fmla="*/ 922636 w 979687"/>
              <a:gd name="connsiteY2" fmla="*/ 276396 h 1392190"/>
              <a:gd name="connsiteX3" fmla="*/ 979687 w 979687"/>
              <a:gd name="connsiteY3" fmla="*/ 1392190 h 1392190"/>
              <a:gd name="connsiteX4" fmla="*/ 231273 w 979687"/>
              <a:gd name="connsiteY4" fmla="*/ 1392190 h 1392190"/>
              <a:gd name="connsiteX5" fmla="*/ 0 w 979687"/>
              <a:gd name="connsiteY5" fmla="*/ 531769 h 1392190"/>
              <a:gd name="connsiteX0" fmla="*/ 131192 w 748414"/>
              <a:gd name="connsiteY0" fmla="*/ 226969 h 1392190"/>
              <a:gd name="connsiteX1" fmla="*/ 374207 w 748414"/>
              <a:gd name="connsiteY1" fmla="*/ 0 h 1392190"/>
              <a:gd name="connsiteX2" fmla="*/ 691363 w 748414"/>
              <a:gd name="connsiteY2" fmla="*/ 276396 h 1392190"/>
              <a:gd name="connsiteX3" fmla="*/ 748414 w 748414"/>
              <a:gd name="connsiteY3" fmla="*/ 1392190 h 1392190"/>
              <a:gd name="connsiteX4" fmla="*/ 0 w 748414"/>
              <a:gd name="connsiteY4" fmla="*/ 1392190 h 1392190"/>
              <a:gd name="connsiteX5" fmla="*/ 131192 w 748414"/>
              <a:gd name="connsiteY5" fmla="*/ 226969 h 1392190"/>
              <a:gd name="connsiteX0" fmla="*/ 0 w 617222"/>
              <a:gd name="connsiteY0" fmla="*/ 226969 h 1466330"/>
              <a:gd name="connsiteX1" fmla="*/ 243015 w 617222"/>
              <a:gd name="connsiteY1" fmla="*/ 0 h 1466330"/>
              <a:gd name="connsiteX2" fmla="*/ 560171 w 617222"/>
              <a:gd name="connsiteY2" fmla="*/ 276396 h 1466330"/>
              <a:gd name="connsiteX3" fmla="*/ 617222 w 617222"/>
              <a:gd name="connsiteY3" fmla="*/ 1392190 h 1466330"/>
              <a:gd name="connsiteX4" fmla="*/ 280700 w 617222"/>
              <a:gd name="connsiteY4" fmla="*/ 1466330 h 1466330"/>
              <a:gd name="connsiteX5" fmla="*/ 0 w 617222"/>
              <a:gd name="connsiteY5" fmla="*/ 226969 h 1466330"/>
              <a:gd name="connsiteX0" fmla="*/ 0 w 560171"/>
              <a:gd name="connsiteY0" fmla="*/ 226969 h 1466330"/>
              <a:gd name="connsiteX1" fmla="*/ 243015 w 560171"/>
              <a:gd name="connsiteY1" fmla="*/ 0 h 1466330"/>
              <a:gd name="connsiteX2" fmla="*/ 560171 w 560171"/>
              <a:gd name="connsiteY2" fmla="*/ 276396 h 1466330"/>
              <a:gd name="connsiteX3" fmla="*/ 370086 w 560171"/>
              <a:gd name="connsiteY3" fmla="*/ 1408666 h 1466330"/>
              <a:gd name="connsiteX4" fmla="*/ 280700 w 560171"/>
              <a:gd name="connsiteY4" fmla="*/ 1466330 h 1466330"/>
              <a:gd name="connsiteX5" fmla="*/ 0 w 560171"/>
              <a:gd name="connsiteY5" fmla="*/ 226969 h 1466330"/>
              <a:gd name="connsiteX0" fmla="*/ 0 w 453079"/>
              <a:gd name="connsiteY0" fmla="*/ 226969 h 1466330"/>
              <a:gd name="connsiteX1" fmla="*/ 243015 w 453079"/>
              <a:gd name="connsiteY1" fmla="*/ 0 h 1466330"/>
              <a:gd name="connsiteX2" fmla="*/ 453079 w 453079"/>
              <a:gd name="connsiteY2" fmla="*/ 276396 h 1466330"/>
              <a:gd name="connsiteX3" fmla="*/ 370086 w 453079"/>
              <a:gd name="connsiteY3" fmla="*/ 1408666 h 1466330"/>
              <a:gd name="connsiteX4" fmla="*/ 280700 w 453079"/>
              <a:gd name="connsiteY4" fmla="*/ 1466330 h 1466330"/>
              <a:gd name="connsiteX5" fmla="*/ 0 w 453079"/>
              <a:gd name="connsiteY5" fmla="*/ 226969 h 1466330"/>
              <a:gd name="connsiteX0" fmla="*/ 0 w 395415"/>
              <a:gd name="connsiteY0" fmla="*/ 301109 h 1466330"/>
              <a:gd name="connsiteX1" fmla="*/ 185351 w 395415"/>
              <a:gd name="connsiteY1" fmla="*/ 0 h 1466330"/>
              <a:gd name="connsiteX2" fmla="*/ 395415 w 395415"/>
              <a:gd name="connsiteY2" fmla="*/ 276396 h 1466330"/>
              <a:gd name="connsiteX3" fmla="*/ 312422 w 395415"/>
              <a:gd name="connsiteY3" fmla="*/ 1408666 h 1466330"/>
              <a:gd name="connsiteX4" fmla="*/ 223036 w 395415"/>
              <a:gd name="connsiteY4" fmla="*/ 1466330 h 1466330"/>
              <a:gd name="connsiteX5" fmla="*/ 0 w 395415"/>
              <a:gd name="connsiteY5" fmla="*/ 301109 h 1466330"/>
              <a:gd name="connsiteX0" fmla="*/ 0 w 395415"/>
              <a:gd name="connsiteY0" fmla="*/ 202255 h 1367476"/>
              <a:gd name="connsiteX1" fmla="*/ 168876 w 395415"/>
              <a:gd name="connsiteY1" fmla="*/ 0 h 1367476"/>
              <a:gd name="connsiteX2" fmla="*/ 395415 w 395415"/>
              <a:gd name="connsiteY2" fmla="*/ 177542 h 1367476"/>
              <a:gd name="connsiteX3" fmla="*/ 312422 w 395415"/>
              <a:gd name="connsiteY3" fmla="*/ 1309812 h 1367476"/>
              <a:gd name="connsiteX4" fmla="*/ 223036 w 395415"/>
              <a:gd name="connsiteY4" fmla="*/ 1367476 h 1367476"/>
              <a:gd name="connsiteX5" fmla="*/ 0 w 395415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12422 w 345988"/>
              <a:gd name="connsiteY3" fmla="*/ 1309812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28897 w 345988"/>
              <a:gd name="connsiteY3" fmla="*/ 1342764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400172"/>
              <a:gd name="connsiteX1" fmla="*/ 168876 w 345988"/>
              <a:gd name="connsiteY1" fmla="*/ 0 h 1400172"/>
              <a:gd name="connsiteX2" fmla="*/ 345988 w 345988"/>
              <a:gd name="connsiteY2" fmla="*/ 185779 h 1400172"/>
              <a:gd name="connsiteX3" fmla="*/ 334322 w 345988"/>
              <a:gd name="connsiteY3" fmla="*/ 1400172 h 1400172"/>
              <a:gd name="connsiteX4" fmla="*/ 223036 w 345988"/>
              <a:gd name="connsiteY4" fmla="*/ 1367476 h 1400172"/>
              <a:gd name="connsiteX5" fmla="*/ 0 w 345988"/>
              <a:gd name="connsiteY5" fmla="*/ 202255 h 1400172"/>
              <a:gd name="connsiteX0" fmla="*/ 0 w 345988"/>
              <a:gd name="connsiteY0" fmla="*/ 202255 h 1383769"/>
              <a:gd name="connsiteX1" fmla="*/ 168876 w 345988"/>
              <a:gd name="connsiteY1" fmla="*/ 0 h 1383769"/>
              <a:gd name="connsiteX2" fmla="*/ 345988 w 345988"/>
              <a:gd name="connsiteY2" fmla="*/ 185779 h 1383769"/>
              <a:gd name="connsiteX3" fmla="*/ 332772 w 345988"/>
              <a:gd name="connsiteY3" fmla="*/ 1383769 h 1383769"/>
              <a:gd name="connsiteX4" fmla="*/ 223036 w 345988"/>
              <a:gd name="connsiteY4" fmla="*/ 1367476 h 1383769"/>
              <a:gd name="connsiteX5" fmla="*/ 0 w 345988"/>
              <a:gd name="connsiteY5" fmla="*/ 202255 h 1383769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45298 w 345988"/>
              <a:gd name="connsiteY3" fmla="*/ 1341211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6848"/>
              <a:gd name="connsiteY0" fmla="*/ 202255 h 1367476"/>
              <a:gd name="connsiteX1" fmla="*/ 168876 w 346848"/>
              <a:gd name="connsiteY1" fmla="*/ 0 h 1367476"/>
              <a:gd name="connsiteX2" fmla="*/ 345988 w 346848"/>
              <a:gd name="connsiteY2" fmla="*/ 185779 h 1367476"/>
              <a:gd name="connsiteX3" fmla="*/ 346848 w 346848"/>
              <a:gd name="connsiteY3" fmla="*/ 1357614 h 1367476"/>
              <a:gd name="connsiteX4" fmla="*/ 223036 w 346848"/>
              <a:gd name="connsiteY4" fmla="*/ 1367476 h 1367476"/>
              <a:gd name="connsiteX5" fmla="*/ 0 w 346848"/>
              <a:gd name="connsiteY5" fmla="*/ 202255 h 136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848" h="1367476">
                <a:moveTo>
                  <a:pt x="0" y="202255"/>
                </a:moveTo>
                <a:lnTo>
                  <a:pt x="168876" y="0"/>
                </a:lnTo>
                <a:lnTo>
                  <a:pt x="345988" y="185779"/>
                </a:lnTo>
                <a:cubicBezTo>
                  <a:pt x="346275" y="576391"/>
                  <a:pt x="346561" y="967002"/>
                  <a:pt x="346848" y="1357614"/>
                </a:cubicBezTo>
                <a:lnTo>
                  <a:pt x="223036" y="1367476"/>
                </a:lnTo>
                <a:lnTo>
                  <a:pt x="0" y="202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19" name="台形 18"/>
          <p:cNvSpPr/>
          <p:nvPr/>
        </p:nvSpPr>
        <p:spPr>
          <a:xfrm rot="10800000">
            <a:off x="1483287" y="4618500"/>
            <a:ext cx="116017" cy="62469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0" name="五角形 17"/>
          <p:cNvSpPr/>
          <p:nvPr/>
        </p:nvSpPr>
        <p:spPr>
          <a:xfrm rot="11123901">
            <a:off x="1485689" y="4711237"/>
            <a:ext cx="163009" cy="477560"/>
          </a:xfrm>
          <a:custGeom>
            <a:avLst/>
            <a:gdLst>
              <a:gd name="connsiteX0" fmla="*/ 1 w 1210962"/>
              <a:gd name="connsiteY0" fmla="*/ 531769 h 1392194"/>
              <a:gd name="connsiteX1" fmla="*/ 605481 w 1210962"/>
              <a:gd name="connsiteY1" fmla="*/ 0 h 1392194"/>
              <a:gd name="connsiteX2" fmla="*/ 1210961 w 1210962"/>
              <a:gd name="connsiteY2" fmla="*/ 531769 h 1392194"/>
              <a:gd name="connsiteX3" fmla="*/ 979688 w 1210962"/>
              <a:gd name="connsiteY3" fmla="*/ 1392190 h 1392194"/>
              <a:gd name="connsiteX4" fmla="*/ 231274 w 1210962"/>
              <a:gd name="connsiteY4" fmla="*/ 1392190 h 1392194"/>
              <a:gd name="connsiteX5" fmla="*/ 1 w 1210962"/>
              <a:gd name="connsiteY5" fmla="*/ 531769 h 1392194"/>
              <a:gd name="connsiteX0" fmla="*/ 0 w 979687"/>
              <a:gd name="connsiteY0" fmla="*/ 531769 h 1392190"/>
              <a:gd name="connsiteX1" fmla="*/ 605480 w 979687"/>
              <a:gd name="connsiteY1" fmla="*/ 0 h 1392190"/>
              <a:gd name="connsiteX2" fmla="*/ 922636 w 979687"/>
              <a:gd name="connsiteY2" fmla="*/ 276396 h 1392190"/>
              <a:gd name="connsiteX3" fmla="*/ 979687 w 979687"/>
              <a:gd name="connsiteY3" fmla="*/ 1392190 h 1392190"/>
              <a:gd name="connsiteX4" fmla="*/ 231273 w 979687"/>
              <a:gd name="connsiteY4" fmla="*/ 1392190 h 1392190"/>
              <a:gd name="connsiteX5" fmla="*/ 0 w 979687"/>
              <a:gd name="connsiteY5" fmla="*/ 531769 h 1392190"/>
              <a:gd name="connsiteX0" fmla="*/ 131192 w 748414"/>
              <a:gd name="connsiteY0" fmla="*/ 226969 h 1392190"/>
              <a:gd name="connsiteX1" fmla="*/ 374207 w 748414"/>
              <a:gd name="connsiteY1" fmla="*/ 0 h 1392190"/>
              <a:gd name="connsiteX2" fmla="*/ 691363 w 748414"/>
              <a:gd name="connsiteY2" fmla="*/ 276396 h 1392190"/>
              <a:gd name="connsiteX3" fmla="*/ 748414 w 748414"/>
              <a:gd name="connsiteY3" fmla="*/ 1392190 h 1392190"/>
              <a:gd name="connsiteX4" fmla="*/ 0 w 748414"/>
              <a:gd name="connsiteY4" fmla="*/ 1392190 h 1392190"/>
              <a:gd name="connsiteX5" fmla="*/ 131192 w 748414"/>
              <a:gd name="connsiteY5" fmla="*/ 226969 h 1392190"/>
              <a:gd name="connsiteX0" fmla="*/ 0 w 617222"/>
              <a:gd name="connsiteY0" fmla="*/ 226969 h 1466330"/>
              <a:gd name="connsiteX1" fmla="*/ 243015 w 617222"/>
              <a:gd name="connsiteY1" fmla="*/ 0 h 1466330"/>
              <a:gd name="connsiteX2" fmla="*/ 560171 w 617222"/>
              <a:gd name="connsiteY2" fmla="*/ 276396 h 1466330"/>
              <a:gd name="connsiteX3" fmla="*/ 617222 w 617222"/>
              <a:gd name="connsiteY3" fmla="*/ 1392190 h 1466330"/>
              <a:gd name="connsiteX4" fmla="*/ 280700 w 617222"/>
              <a:gd name="connsiteY4" fmla="*/ 1466330 h 1466330"/>
              <a:gd name="connsiteX5" fmla="*/ 0 w 617222"/>
              <a:gd name="connsiteY5" fmla="*/ 226969 h 1466330"/>
              <a:gd name="connsiteX0" fmla="*/ 0 w 560171"/>
              <a:gd name="connsiteY0" fmla="*/ 226969 h 1466330"/>
              <a:gd name="connsiteX1" fmla="*/ 243015 w 560171"/>
              <a:gd name="connsiteY1" fmla="*/ 0 h 1466330"/>
              <a:gd name="connsiteX2" fmla="*/ 560171 w 560171"/>
              <a:gd name="connsiteY2" fmla="*/ 276396 h 1466330"/>
              <a:gd name="connsiteX3" fmla="*/ 370086 w 560171"/>
              <a:gd name="connsiteY3" fmla="*/ 1408666 h 1466330"/>
              <a:gd name="connsiteX4" fmla="*/ 280700 w 560171"/>
              <a:gd name="connsiteY4" fmla="*/ 1466330 h 1466330"/>
              <a:gd name="connsiteX5" fmla="*/ 0 w 560171"/>
              <a:gd name="connsiteY5" fmla="*/ 226969 h 1466330"/>
              <a:gd name="connsiteX0" fmla="*/ 0 w 453079"/>
              <a:gd name="connsiteY0" fmla="*/ 226969 h 1466330"/>
              <a:gd name="connsiteX1" fmla="*/ 243015 w 453079"/>
              <a:gd name="connsiteY1" fmla="*/ 0 h 1466330"/>
              <a:gd name="connsiteX2" fmla="*/ 453079 w 453079"/>
              <a:gd name="connsiteY2" fmla="*/ 276396 h 1466330"/>
              <a:gd name="connsiteX3" fmla="*/ 370086 w 453079"/>
              <a:gd name="connsiteY3" fmla="*/ 1408666 h 1466330"/>
              <a:gd name="connsiteX4" fmla="*/ 280700 w 453079"/>
              <a:gd name="connsiteY4" fmla="*/ 1466330 h 1466330"/>
              <a:gd name="connsiteX5" fmla="*/ 0 w 453079"/>
              <a:gd name="connsiteY5" fmla="*/ 226969 h 1466330"/>
              <a:gd name="connsiteX0" fmla="*/ 0 w 395415"/>
              <a:gd name="connsiteY0" fmla="*/ 301109 h 1466330"/>
              <a:gd name="connsiteX1" fmla="*/ 185351 w 395415"/>
              <a:gd name="connsiteY1" fmla="*/ 0 h 1466330"/>
              <a:gd name="connsiteX2" fmla="*/ 395415 w 395415"/>
              <a:gd name="connsiteY2" fmla="*/ 276396 h 1466330"/>
              <a:gd name="connsiteX3" fmla="*/ 312422 w 395415"/>
              <a:gd name="connsiteY3" fmla="*/ 1408666 h 1466330"/>
              <a:gd name="connsiteX4" fmla="*/ 223036 w 395415"/>
              <a:gd name="connsiteY4" fmla="*/ 1466330 h 1466330"/>
              <a:gd name="connsiteX5" fmla="*/ 0 w 395415"/>
              <a:gd name="connsiteY5" fmla="*/ 301109 h 1466330"/>
              <a:gd name="connsiteX0" fmla="*/ 0 w 395415"/>
              <a:gd name="connsiteY0" fmla="*/ 202255 h 1367476"/>
              <a:gd name="connsiteX1" fmla="*/ 168876 w 395415"/>
              <a:gd name="connsiteY1" fmla="*/ 0 h 1367476"/>
              <a:gd name="connsiteX2" fmla="*/ 395415 w 395415"/>
              <a:gd name="connsiteY2" fmla="*/ 177542 h 1367476"/>
              <a:gd name="connsiteX3" fmla="*/ 312422 w 395415"/>
              <a:gd name="connsiteY3" fmla="*/ 1309812 h 1367476"/>
              <a:gd name="connsiteX4" fmla="*/ 223036 w 395415"/>
              <a:gd name="connsiteY4" fmla="*/ 1367476 h 1367476"/>
              <a:gd name="connsiteX5" fmla="*/ 0 w 395415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12422 w 345988"/>
              <a:gd name="connsiteY3" fmla="*/ 1309812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28897 w 345988"/>
              <a:gd name="connsiteY3" fmla="*/ 1342764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5988"/>
              <a:gd name="connsiteY0" fmla="*/ 202255 h 1400172"/>
              <a:gd name="connsiteX1" fmla="*/ 168876 w 345988"/>
              <a:gd name="connsiteY1" fmla="*/ 0 h 1400172"/>
              <a:gd name="connsiteX2" fmla="*/ 345988 w 345988"/>
              <a:gd name="connsiteY2" fmla="*/ 185779 h 1400172"/>
              <a:gd name="connsiteX3" fmla="*/ 334322 w 345988"/>
              <a:gd name="connsiteY3" fmla="*/ 1400172 h 1400172"/>
              <a:gd name="connsiteX4" fmla="*/ 223036 w 345988"/>
              <a:gd name="connsiteY4" fmla="*/ 1367476 h 1400172"/>
              <a:gd name="connsiteX5" fmla="*/ 0 w 345988"/>
              <a:gd name="connsiteY5" fmla="*/ 202255 h 1400172"/>
              <a:gd name="connsiteX0" fmla="*/ 0 w 345988"/>
              <a:gd name="connsiteY0" fmla="*/ 202255 h 1383769"/>
              <a:gd name="connsiteX1" fmla="*/ 168876 w 345988"/>
              <a:gd name="connsiteY1" fmla="*/ 0 h 1383769"/>
              <a:gd name="connsiteX2" fmla="*/ 345988 w 345988"/>
              <a:gd name="connsiteY2" fmla="*/ 185779 h 1383769"/>
              <a:gd name="connsiteX3" fmla="*/ 332772 w 345988"/>
              <a:gd name="connsiteY3" fmla="*/ 1383769 h 1383769"/>
              <a:gd name="connsiteX4" fmla="*/ 223036 w 345988"/>
              <a:gd name="connsiteY4" fmla="*/ 1367476 h 1383769"/>
              <a:gd name="connsiteX5" fmla="*/ 0 w 345988"/>
              <a:gd name="connsiteY5" fmla="*/ 202255 h 1383769"/>
              <a:gd name="connsiteX0" fmla="*/ 0 w 345988"/>
              <a:gd name="connsiteY0" fmla="*/ 202255 h 1367476"/>
              <a:gd name="connsiteX1" fmla="*/ 168876 w 345988"/>
              <a:gd name="connsiteY1" fmla="*/ 0 h 1367476"/>
              <a:gd name="connsiteX2" fmla="*/ 345988 w 345988"/>
              <a:gd name="connsiteY2" fmla="*/ 185779 h 1367476"/>
              <a:gd name="connsiteX3" fmla="*/ 345298 w 345988"/>
              <a:gd name="connsiteY3" fmla="*/ 1341211 h 1367476"/>
              <a:gd name="connsiteX4" fmla="*/ 223036 w 345988"/>
              <a:gd name="connsiteY4" fmla="*/ 1367476 h 1367476"/>
              <a:gd name="connsiteX5" fmla="*/ 0 w 345988"/>
              <a:gd name="connsiteY5" fmla="*/ 202255 h 1367476"/>
              <a:gd name="connsiteX0" fmla="*/ 0 w 346848"/>
              <a:gd name="connsiteY0" fmla="*/ 202255 h 1367476"/>
              <a:gd name="connsiteX1" fmla="*/ 168876 w 346848"/>
              <a:gd name="connsiteY1" fmla="*/ 0 h 1367476"/>
              <a:gd name="connsiteX2" fmla="*/ 345988 w 346848"/>
              <a:gd name="connsiteY2" fmla="*/ 185779 h 1367476"/>
              <a:gd name="connsiteX3" fmla="*/ 346848 w 346848"/>
              <a:gd name="connsiteY3" fmla="*/ 1357614 h 1367476"/>
              <a:gd name="connsiteX4" fmla="*/ 223036 w 346848"/>
              <a:gd name="connsiteY4" fmla="*/ 1367476 h 1367476"/>
              <a:gd name="connsiteX5" fmla="*/ 0 w 346848"/>
              <a:gd name="connsiteY5" fmla="*/ 202255 h 136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848" h="1367476">
                <a:moveTo>
                  <a:pt x="0" y="202255"/>
                </a:moveTo>
                <a:lnTo>
                  <a:pt x="168876" y="0"/>
                </a:lnTo>
                <a:lnTo>
                  <a:pt x="345988" y="185779"/>
                </a:lnTo>
                <a:cubicBezTo>
                  <a:pt x="346275" y="576391"/>
                  <a:pt x="346561" y="967002"/>
                  <a:pt x="346848" y="1357614"/>
                </a:cubicBezTo>
                <a:lnTo>
                  <a:pt x="223036" y="1367476"/>
                </a:lnTo>
                <a:lnTo>
                  <a:pt x="0" y="202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1" name="台形 20"/>
          <p:cNvSpPr/>
          <p:nvPr/>
        </p:nvSpPr>
        <p:spPr>
          <a:xfrm rot="10800000">
            <a:off x="5724954" y="4618500"/>
            <a:ext cx="116017" cy="62469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95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33640" y="128735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01" y="1142340"/>
            <a:ext cx="1263587" cy="220145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4241" y="881754"/>
            <a:ext cx="2572310" cy="2572310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443887" y="773008"/>
            <a:ext cx="185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USEN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461367" y="799515"/>
            <a:ext cx="185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円形吹き出し 6"/>
          <p:cNvSpPr/>
          <p:nvPr/>
        </p:nvSpPr>
        <p:spPr>
          <a:xfrm>
            <a:off x="2486262" y="1083641"/>
            <a:ext cx="2559994" cy="2046979"/>
          </a:xfrm>
          <a:prstGeom prst="wedgeEllipseCallout">
            <a:avLst>
              <a:gd name="adj1" fmla="val -54843"/>
              <a:gd name="adj2" fmla="val -38362"/>
            </a:avLst>
          </a:prstGeom>
          <a:solidFill>
            <a:srgbClr val="FE545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形吹き出し 31"/>
          <p:cNvSpPr/>
          <p:nvPr/>
        </p:nvSpPr>
        <p:spPr>
          <a:xfrm>
            <a:off x="4827339" y="1083641"/>
            <a:ext cx="2559994" cy="2046979"/>
          </a:xfrm>
          <a:prstGeom prst="wedgeEllipseCallout">
            <a:avLst>
              <a:gd name="adj1" fmla="val 59016"/>
              <a:gd name="adj2" fmla="val -28725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02852" y="1568744"/>
            <a:ext cx="2300915" cy="14125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実は今こんな事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困って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いて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</a:p>
          <a:p>
            <a:pPr algn="ctr"/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お店はこんな状況で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611352" y="1504318"/>
            <a:ext cx="2271648" cy="1286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お困りのことは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ありますか？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1000"/>
              </a:lnSpc>
            </a:pP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お店は今どんな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状況ですか？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右矢印 34"/>
          <p:cNvSpPr/>
          <p:nvPr/>
        </p:nvSpPr>
        <p:spPr>
          <a:xfrm rot="5400000">
            <a:off x="4357337" y="3060620"/>
            <a:ext cx="1149148" cy="1264920"/>
          </a:xfrm>
          <a:prstGeom prst="rightArrow">
            <a:avLst/>
          </a:prstGeom>
          <a:solidFill>
            <a:schemeClr val="bg2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195" y="4094676"/>
            <a:ext cx="1263587" cy="2201459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9083" y="3392488"/>
            <a:ext cx="643178" cy="292464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5130" flipH="1">
            <a:off x="1916047" y="3630907"/>
            <a:ext cx="785120" cy="107092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179336">
            <a:off x="6509795" y="3481083"/>
            <a:ext cx="633133" cy="57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82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/>
      <p:bldP spid="49" grpId="0"/>
      <p:bldP spid="7" grpId="0" animBg="1"/>
      <p:bldP spid="32" grpId="0" animBg="1"/>
      <p:bldP spid="14" grpId="0"/>
      <p:bldP spid="33" grpId="0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652" y="1252998"/>
            <a:ext cx="5158740" cy="5158740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6700206" y="3288919"/>
            <a:ext cx="2195179" cy="1833573"/>
            <a:chOff x="6700206" y="3288919"/>
            <a:chExt cx="2195179" cy="1833573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578529" flipH="1">
              <a:off x="6930034" y="3288919"/>
              <a:ext cx="1595759" cy="1833573"/>
            </a:xfrm>
            <a:prstGeom prst="rect">
              <a:avLst/>
            </a:prstGeom>
          </p:spPr>
        </p:pic>
        <p:sp>
          <p:nvSpPr>
            <p:cNvPr id="3" name="円/楕円 2"/>
            <p:cNvSpPr/>
            <p:nvPr/>
          </p:nvSpPr>
          <p:spPr>
            <a:xfrm>
              <a:off x="6700206" y="3517234"/>
              <a:ext cx="2195179" cy="116908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不安</a:t>
              </a: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781847" y="1450383"/>
            <a:ext cx="2195179" cy="2128482"/>
            <a:chOff x="777949" y="1477635"/>
            <a:chExt cx="2195179" cy="2128482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83393">
              <a:off x="1025933" y="1477635"/>
              <a:ext cx="1904157" cy="2128482"/>
            </a:xfrm>
            <a:prstGeom prst="rect">
              <a:avLst/>
            </a:prstGeom>
          </p:spPr>
        </p:pic>
        <p:sp>
          <p:nvSpPr>
            <p:cNvPr id="4" name="円/楕円 3"/>
            <p:cNvSpPr/>
            <p:nvPr/>
          </p:nvSpPr>
          <p:spPr>
            <a:xfrm>
              <a:off x="777949" y="1791217"/>
              <a:ext cx="2195179" cy="116908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悩み</a:t>
              </a: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636472" y="841681"/>
            <a:ext cx="8853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お客様で悩みや不満を一切抱えていない人は</a:t>
            </a:r>
            <a:r>
              <a:rPr lang="ja-JP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ほとんど</a:t>
            </a:r>
            <a:r>
              <a:rPr lang="ja-JP" alt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いません</a:t>
            </a:r>
            <a:endParaRPr lang="ja-JP" altLang="en-US" sz="2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3640" y="128735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sp>
        <p:nvSpPr>
          <p:cNvPr id="12" name="楕円 11"/>
          <p:cNvSpPr/>
          <p:nvPr/>
        </p:nvSpPr>
        <p:spPr>
          <a:xfrm>
            <a:off x="3979995" y="1735871"/>
            <a:ext cx="1143218" cy="11028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79995" y="217254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店舗運営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5602617" y="1501421"/>
            <a:ext cx="2195179" cy="2080908"/>
            <a:chOff x="5602617" y="1501421"/>
            <a:chExt cx="2195179" cy="2080908"/>
          </a:xfrm>
        </p:grpSpPr>
        <p:sp>
          <p:nvSpPr>
            <p:cNvPr id="5" name="円/楕円 4"/>
            <p:cNvSpPr/>
            <p:nvPr/>
          </p:nvSpPr>
          <p:spPr>
            <a:xfrm>
              <a:off x="5602617" y="1821953"/>
              <a:ext cx="2195179" cy="116908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0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課題</a:t>
              </a:r>
            </a:p>
          </p:txBody>
        </p:sp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53058" flipH="1">
              <a:off x="5712438" y="1501421"/>
              <a:ext cx="1811015" cy="2080908"/>
            </a:xfrm>
            <a:prstGeom prst="rect">
              <a:avLst/>
            </a:prstGeom>
          </p:spPr>
        </p:pic>
      </p:grpSp>
      <p:grpSp>
        <p:nvGrpSpPr>
          <p:cNvPr id="20" name="グループ化 19"/>
          <p:cNvGrpSpPr/>
          <p:nvPr/>
        </p:nvGrpSpPr>
        <p:grpSpPr>
          <a:xfrm>
            <a:off x="511739" y="3689826"/>
            <a:ext cx="2195179" cy="1595759"/>
            <a:chOff x="511739" y="3689826"/>
            <a:chExt cx="2195179" cy="1595759"/>
          </a:xfrm>
        </p:grpSpPr>
        <p:sp>
          <p:nvSpPr>
            <p:cNvPr id="6" name="円/楕円 5"/>
            <p:cNvSpPr/>
            <p:nvPr/>
          </p:nvSpPr>
          <p:spPr>
            <a:xfrm>
              <a:off x="511739" y="4002817"/>
              <a:ext cx="2195179" cy="116908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200" b="1" dirty="0">
                  <a:solidFill>
                    <a:schemeClr val="bg2">
                      <a:lumMod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不満</a:t>
              </a:r>
            </a:p>
          </p:txBody>
        </p:sp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12592" flipH="1">
              <a:off x="926612" y="3570919"/>
              <a:ext cx="1595759" cy="1833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066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955758" y="963274"/>
            <a:ext cx="82728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</a:t>
            </a:r>
            <a:r>
              <a:rPr lang="ja-JP" altLang="en-US" sz="2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客</a:t>
            </a:r>
            <a:r>
              <a:rPr lang="ja-JP" alt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様の悩みを</a:t>
            </a:r>
            <a:r>
              <a:rPr lang="ja-JP" altLang="en-US" sz="2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「聞き出して」、「解決する」　＝　営業の仕事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3640" y="128735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183" y="2545866"/>
            <a:ext cx="4368051" cy="280349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36" y="2057956"/>
            <a:ext cx="3291523" cy="3483227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1196270" y="1552623"/>
            <a:ext cx="3112141" cy="2874743"/>
            <a:chOff x="692974" y="2136714"/>
            <a:chExt cx="3319280" cy="3009742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5804006">
              <a:off x="618646" y="3196707"/>
              <a:ext cx="687780" cy="539124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43844">
              <a:off x="1377519" y="2192939"/>
              <a:ext cx="691912" cy="695116"/>
            </a:xfrm>
            <a:prstGeom prst="rect">
              <a:avLst/>
            </a:prstGeom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73335">
              <a:off x="3359077" y="2726830"/>
              <a:ext cx="482509" cy="497534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515130" flipH="1">
              <a:off x="2542267" y="2136714"/>
              <a:ext cx="554759" cy="756707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372858">
              <a:off x="3345477" y="3651392"/>
              <a:ext cx="666777" cy="665485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19646" y="4514850"/>
              <a:ext cx="609354" cy="631606"/>
            </a:xfrm>
            <a:prstGeom prst="rect">
              <a:avLst/>
            </a:prstGeom>
          </p:spPr>
        </p:pic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2247943">
            <a:off x="6552800" y="1698264"/>
            <a:ext cx="909903" cy="830976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955757" y="5503487"/>
            <a:ext cx="3997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USEN</a:t>
            </a:r>
            <a:r>
              <a:rPr lang="ja-JP" alt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の営業マン　＝　</a:t>
            </a:r>
            <a:endParaRPr lang="ja-JP" altLang="en-US" sz="2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53000" y="5503487"/>
            <a:ext cx="3997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コンサルティング型 営業マン　</a:t>
            </a:r>
            <a:endParaRPr lang="ja-JP" altLang="en-US" sz="2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28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lang="ja-JP" altLang="en-US" smtClean="0"/>
              <a:pPr/>
              <a:t>15</a:t>
            </a:fld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3640" y="128735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464" y="949959"/>
            <a:ext cx="8272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</a:t>
            </a:r>
            <a:r>
              <a:rPr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客</a:t>
            </a:r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様の「お店を永く続ける」という夢のお手伝いをする</a:t>
            </a:r>
            <a:endParaRPr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下矢印 12"/>
          <p:cNvSpPr/>
          <p:nvPr/>
        </p:nvSpPr>
        <p:spPr>
          <a:xfrm>
            <a:off x="4555729" y="2375339"/>
            <a:ext cx="794541" cy="804704"/>
          </a:xfrm>
          <a:prstGeom prst="downArrow">
            <a:avLst/>
          </a:prstGeom>
          <a:solidFill>
            <a:srgbClr val="FE54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09914" y="3243489"/>
            <a:ext cx="8272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</a:t>
            </a:r>
            <a:r>
              <a:rPr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客</a:t>
            </a:r>
            <a:r>
              <a:rPr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様に心から喜んでもらえる、感謝される</a:t>
            </a:r>
            <a:endParaRPr lang="ja-JP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下矢印 14"/>
          <p:cNvSpPr/>
          <p:nvPr/>
        </p:nvSpPr>
        <p:spPr>
          <a:xfrm>
            <a:off x="4557883" y="4783087"/>
            <a:ext cx="794541" cy="804704"/>
          </a:xfrm>
          <a:prstGeom prst="downArrow">
            <a:avLst/>
          </a:prstGeom>
          <a:solidFill>
            <a:srgbClr val="FE54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2438" y="5626825"/>
            <a:ext cx="9037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「顧客のファン化」</a:t>
            </a:r>
            <a:r>
              <a:rPr lang="ja-JP" alt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につながる</a:t>
            </a:r>
            <a:endParaRPr lang="ja-JP" altLang="en-US" sz="2600" b="1" dirty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413666" y="1434986"/>
            <a:ext cx="3681241" cy="1016420"/>
            <a:chOff x="3413666" y="1434986"/>
            <a:chExt cx="3681241" cy="1016420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3413666" y="1434986"/>
              <a:ext cx="3681241" cy="1016420"/>
              <a:chOff x="3413666" y="1587693"/>
              <a:chExt cx="3681241" cy="101642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413666" y="1716353"/>
                <a:ext cx="798640" cy="887760"/>
                <a:chOff x="6740086" y="1920087"/>
                <a:chExt cx="774557" cy="904136"/>
              </a:xfrm>
            </p:grpSpPr>
            <p:pic>
              <p:nvPicPr>
                <p:cNvPr id="7" name="図 6"/>
                <p:cNvPicPr>
                  <a:picLocks noChangeAspect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6740086" y="1920087"/>
                  <a:ext cx="394379" cy="904136"/>
                </a:xfrm>
                <a:prstGeom prst="rect">
                  <a:avLst/>
                </a:prstGeom>
              </p:spPr>
            </p:pic>
            <p:pic>
              <p:nvPicPr>
                <p:cNvPr id="8" name="図 7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5029" y="2036761"/>
                  <a:ext cx="339614" cy="765603"/>
                </a:xfrm>
                <a:prstGeom prst="rect">
                  <a:avLst/>
                </a:prstGeom>
              </p:spPr>
            </p:pic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5681979" y="1587693"/>
                <a:ext cx="1412928" cy="955009"/>
                <a:chOff x="6114553" y="5359078"/>
                <a:chExt cx="1508919" cy="978015"/>
              </a:xfrm>
            </p:grpSpPr>
            <p:pic>
              <p:nvPicPr>
                <p:cNvPr id="10" name="図 9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4553" y="5565302"/>
                  <a:ext cx="847207" cy="760217"/>
                </a:xfrm>
                <a:prstGeom prst="rect">
                  <a:avLst/>
                </a:prstGeom>
              </p:spPr>
            </p:pic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45457" y="5359078"/>
                  <a:ext cx="978015" cy="978015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4521" y="1646257"/>
              <a:ext cx="583637" cy="583637"/>
            </a:xfrm>
            <a:prstGeom prst="rect">
              <a:avLst/>
            </a:prstGeom>
          </p:spPr>
        </p:pic>
      </p:grpSp>
      <p:grpSp>
        <p:nvGrpSpPr>
          <p:cNvPr id="26" name="グループ化 25"/>
          <p:cNvGrpSpPr/>
          <p:nvPr/>
        </p:nvGrpSpPr>
        <p:grpSpPr>
          <a:xfrm>
            <a:off x="4093902" y="3830155"/>
            <a:ext cx="1608552" cy="925087"/>
            <a:chOff x="3942006" y="3830155"/>
            <a:chExt cx="1608552" cy="925087"/>
          </a:xfrm>
        </p:grpSpPr>
        <p:grpSp>
          <p:nvGrpSpPr>
            <p:cNvPr id="22" name="グループ化 21"/>
            <p:cNvGrpSpPr/>
            <p:nvPr/>
          </p:nvGrpSpPr>
          <p:grpSpPr>
            <a:xfrm flipH="1">
              <a:off x="4654521" y="3830155"/>
              <a:ext cx="896037" cy="925087"/>
              <a:chOff x="6208288" y="3399445"/>
              <a:chExt cx="1977576" cy="2398639"/>
            </a:xfrm>
            <a:noFill/>
          </p:grpSpPr>
          <p:pic>
            <p:nvPicPr>
              <p:cNvPr id="23" name="図 22"/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6208288" y="3399445"/>
                <a:ext cx="1977576" cy="2398639"/>
              </a:xfrm>
              <a:prstGeom prst="rect">
                <a:avLst/>
              </a:prstGeom>
              <a:grpFill/>
            </p:spPr>
          </p:pic>
          <p:pic>
            <p:nvPicPr>
              <p:cNvPr id="24" name="図 23"/>
              <p:cNvPicPr>
                <a:picLocks noChangeAspect="1"/>
              </p:cNvPicPr>
              <p:nvPr/>
            </p:nvPicPr>
            <p:blipFill>
              <a:blip r:embed="rId8" cstate="email">
                <a:biLevel thresh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07043" y="3954256"/>
                <a:ext cx="325178" cy="325178"/>
              </a:xfrm>
              <a:prstGeom prst="rect">
                <a:avLst/>
              </a:prstGeom>
              <a:grpFill/>
            </p:spPr>
          </p:pic>
        </p:grpSp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21100834">
              <a:off x="3942006" y="3911629"/>
              <a:ext cx="712515" cy="515826"/>
            </a:xfrm>
            <a:prstGeom prst="rect">
              <a:avLst/>
            </a:prstGeom>
          </p:spPr>
        </p:pic>
      </p:grpSp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10"/>
          <a:srcRect b="53068"/>
          <a:stretch/>
        </p:blipFill>
        <p:spPr>
          <a:xfrm>
            <a:off x="1769935" y="5572732"/>
            <a:ext cx="625224" cy="614092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10"/>
          <a:srcRect b="53068"/>
          <a:stretch/>
        </p:blipFill>
        <p:spPr>
          <a:xfrm>
            <a:off x="7456379" y="5587791"/>
            <a:ext cx="625224" cy="614092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10"/>
          <a:srcRect b="53068"/>
          <a:stretch/>
        </p:blipFill>
        <p:spPr>
          <a:xfrm>
            <a:off x="1089437" y="5572732"/>
            <a:ext cx="625224" cy="614092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 rotWithShape="1">
          <a:blip r:embed="rId10"/>
          <a:srcRect b="53068"/>
          <a:stretch/>
        </p:blipFill>
        <p:spPr>
          <a:xfrm>
            <a:off x="8136877" y="5587791"/>
            <a:ext cx="625224" cy="61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2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15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0926" y="2795495"/>
            <a:ext cx="750535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467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“営業”って具体的に何をする仕事？</a:t>
            </a:r>
          </a:p>
        </p:txBody>
      </p:sp>
    </p:spTree>
    <p:extLst>
      <p:ext uri="{BB962C8B-B14F-4D97-AF65-F5344CB8AC3E}">
        <p14:creationId xmlns:p14="http://schemas.microsoft.com/office/powerpoint/2010/main" val="250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タイトル 16"/>
          <p:cNvSpPr txBox="1">
            <a:spLocks/>
          </p:cNvSpPr>
          <p:nvPr/>
        </p:nvSpPr>
        <p:spPr>
          <a:xfrm>
            <a:off x="406146" y="12880"/>
            <a:ext cx="8543925" cy="825615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b="1" dirty="0" smtClean="0">
                <a:solidFill>
                  <a:schemeClr val="bg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そもそも、「営業」とは何か？</a:t>
            </a:r>
            <a:endParaRPr lang="ja-JP" altLang="en-US" sz="2000" b="1" dirty="0">
              <a:solidFill>
                <a:schemeClr val="bg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タイトル 16"/>
          <p:cNvSpPr txBox="1">
            <a:spLocks/>
          </p:cNvSpPr>
          <p:nvPr/>
        </p:nvSpPr>
        <p:spPr>
          <a:xfrm>
            <a:off x="0" y="5383587"/>
            <a:ext cx="4992556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pPr algn="ctr"/>
            <a:r>
              <a:rPr lang="ja-JP" altLang="en-US" sz="3033" dirty="0"/>
              <a:t>営業マン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18" y="2226973"/>
            <a:ext cx="1471009" cy="294201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266" y="2013929"/>
            <a:ext cx="3368108" cy="3368108"/>
          </a:xfrm>
          <a:prstGeom prst="rect">
            <a:avLst/>
          </a:prstGeom>
        </p:spPr>
      </p:pic>
      <p:sp>
        <p:nvSpPr>
          <p:cNvPr id="8" name="タイトル 16"/>
          <p:cNvSpPr txBox="1">
            <a:spLocks/>
          </p:cNvSpPr>
          <p:nvPr/>
        </p:nvSpPr>
        <p:spPr>
          <a:xfrm>
            <a:off x="4992556" y="5383587"/>
            <a:ext cx="4913444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pPr algn="ctr"/>
            <a:r>
              <a:rPr lang="ja-JP" altLang="en-US" sz="3033" dirty="0"/>
              <a:t>お客様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498158" y="906150"/>
            <a:ext cx="4094416" cy="5303052"/>
          </a:xfrm>
          <a:prstGeom prst="roundRect">
            <a:avLst>
              <a:gd name="adj" fmla="val 20654"/>
            </a:avLst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950"/>
          </a:p>
        </p:txBody>
      </p:sp>
      <p:sp>
        <p:nvSpPr>
          <p:cNvPr id="10" name="角丸四角形 9"/>
          <p:cNvSpPr/>
          <p:nvPr/>
        </p:nvSpPr>
        <p:spPr>
          <a:xfrm>
            <a:off x="5378923" y="906149"/>
            <a:ext cx="4090555" cy="5303052"/>
          </a:xfrm>
          <a:prstGeom prst="roundRect">
            <a:avLst>
              <a:gd name="adj" fmla="val 19259"/>
            </a:avLst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950"/>
          </a:p>
        </p:txBody>
      </p:sp>
      <p:sp>
        <p:nvSpPr>
          <p:cNvPr id="11" name="タイトル 16"/>
          <p:cNvSpPr txBox="1">
            <a:spLocks/>
          </p:cNvSpPr>
          <p:nvPr/>
        </p:nvSpPr>
        <p:spPr>
          <a:xfrm>
            <a:off x="0" y="1047231"/>
            <a:ext cx="4992556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pPr algn="ctr"/>
            <a:r>
              <a:rPr lang="ja-JP" altLang="en-US" sz="3033" dirty="0"/>
              <a:t>売る側</a:t>
            </a:r>
          </a:p>
        </p:txBody>
      </p:sp>
      <p:sp>
        <p:nvSpPr>
          <p:cNvPr id="12" name="タイトル 16"/>
          <p:cNvSpPr txBox="1">
            <a:spLocks/>
          </p:cNvSpPr>
          <p:nvPr/>
        </p:nvSpPr>
        <p:spPr>
          <a:xfrm>
            <a:off x="4992556" y="1047231"/>
            <a:ext cx="4992556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pPr algn="ctr"/>
            <a:r>
              <a:rPr lang="ja-JP" altLang="en-US" sz="3033" dirty="0"/>
              <a:t>買う側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3915295" y="3255463"/>
            <a:ext cx="2117375" cy="885037"/>
            <a:chOff x="3614118" y="3268812"/>
            <a:chExt cx="1954500" cy="816957"/>
          </a:xfrm>
        </p:grpSpPr>
        <p:sp>
          <p:nvSpPr>
            <p:cNvPr id="14" name="右矢印 13"/>
            <p:cNvSpPr/>
            <p:nvPr/>
          </p:nvSpPr>
          <p:spPr>
            <a:xfrm rot="10800000">
              <a:off x="3614118" y="3268812"/>
              <a:ext cx="994393" cy="816955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950"/>
            </a:p>
          </p:txBody>
        </p:sp>
        <p:sp>
          <p:nvSpPr>
            <p:cNvPr id="15" name="右矢印 14"/>
            <p:cNvSpPr/>
            <p:nvPr/>
          </p:nvSpPr>
          <p:spPr>
            <a:xfrm>
              <a:off x="4608511" y="3268814"/>
              <a:ext cx="960107" cy="816955"/>
            </a:xfrm>
            <a:prstGeom prst="rightArrow">
              <a:avLst/>
            </a:prstGeom>
            <a:solidFill>
              <a:srgbClr val="FFD2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95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925130" y="1872846"/>
            <a:ext cx="2117376" cy="1165762"/>
            <a:chOff x="3623196" y="1992550"/>
            <a:chExt cx="1954501" cy="1076088"/>
          </a:xfrm>
        </p:grpSpPr>
        <p:sp>
          <p:nvSpPr>
            <p:cNvPr id="17" name="円形吹き出し 16"/>
            <p:cNvSpPr/>
            <p:nvPr/>
          </p:nvSpPr>
          <p:spPr>
            <a:xfrm>
              <a:off x="3623196" y="1992550"/>
              <a:ext cx="1954501" cy="1076088"/>
            </a:xfrm>
            <a:prstGeom prst="wedgeEllipseCallout">
              <a:avLst>
                <a:gd name="adj1" fmla="val -13"/>
                <a:gd name="adj2" fmla="val 72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3033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3664272" y="2319437"/>
              <a:ext cx="1872348" cy="516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3033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取引成立</a:t>
              </a:r>
            </a:p>
          </p:txBody>
        </p:sp>
      </p:grpSp>
      <p:sp>
        <p:nvSpPr>
          <p:cNvPr id="19" name="角丸四角形吹き出し 18"/>
          <p:cNvSpPr/>
          <p:nvPr/>
        </p:nvSpPr>
        <p:spPr>
          <a:xfrm>
            <a:off x="468161" y="838495"/>
            <a:ext cx="5763561" cy="5430056"/>
          </a:xfrm>
          <a:prstGeom prst="wedgeRoundRectCallout">
            <a:avLst>
              <a:gd name="adj1" fmla="val 50081"/>
              <a:gd name="adj2" fmla="val 17754"/>
              <a:gd name="adj3" fmla="val 16667"/>
            </a:avLst>
          </a:prstGeom>
          <a:solidFill>
            <a:srgbClr val="FFD2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303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買う側の気持ちって</a:t>
            </a:r>
            <a:endParaRPr lang="en-US" altLang="ja-JP" sz="303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03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どうなっているんだろう？</a:t>
            </a:r>
            <a:endParaRPr lang="en-US" altLang="ja-JP" sz="303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303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880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4738" y="829634"/>
            <a:ext cx="8071233" cy="5494117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タイトル 16"/>
          <p:cNvSpPr txBox="1">
            <a:spLocks/>
          </p:cNvSpPr>
          <p:nvPr/>
        </p:nvSpPr>
        <p:spPr>
          <a:xfrm>
            <a:off x="701165" y="2796533"/>
            <a:ext cx="8543925" cy="8256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3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Q. </a:t>
            </a:r>
            <a:r>
              <a:rPr lang="ja-JP" altLang="en-US" sz="3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なぜ人は買うのか？</a:t>
            </a:r>
            <a:endParaRPr lang="ja-JP" altLang="en-US" sz="3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タイトル 16"/>
          <p:cNvSpPr txBox="1">
            <a:spLocks/>
          </p:cNvSpPr>
          <p:nvPr/>
        </p:nvSpPr>
        <p:spPr>
          <a:xfrm>
            <a:off x="512046" y="3576693"/>
            <a:ext cx="8543925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pPr algn="r"/>
            <a:endParaRPr lang="ja-JP" altLang="en-US" sz="4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421835" y="4225389"/>
            <a:ext cx="1288887" cy="1288887"/>
            <a:chOff x="7617296" y="1804194"/>
            <a:chExt cx="832718" cy="832718"/>
          </a:xfrm>
        </p:grpSpPr>
        <p:pic>
          <p:nvPicPr>
            <p:cNvPr id="6" name="Picture 2" descr="http://icooon-mono.com/i/icon_11619/icon_116190_256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296" y="1804194"/>
              <a:ext cx="832718" cy="832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円/楕円 7"/>
            <p:cNvSpPr/>
            <p:nvPr/>
          </p:nvSpPr>
          <p:spPr bwMode="auto">
            <a:xfrm>
              <a:off x="7912111" y="2116189"/>
              <a:ext cx="269097" cy="4241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0" tIns="0" rIns="0" bIns="0" rtlCol="0" anchor="ctr">
              <a:spAutoFit/>
            </a:bodyPr>
            <a:lstStyle/>
            <a:p>
              <a:pPr algn="just">
                <a:lnSpc>
                  <a:spcPct val="140000"/>
                </a:lnSpc>
                <a:spcBef>
                  <a:spcPct val="0"/>
                </a:spcBef>
                <a:spcAft>
                  <a:spcPts val="650"/>
                </a:spcAft>
              </a:pPr>
              <a:endParaRPr lang="ja-JP" altLang="en-US" sz="2167" dirty="0">
                <a:solidFill>
                  <a:schemeClr val="bg1">
                    <a:lumMod val="6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7853091" y="2221267"/>
              <a:ext cx="361127" cy="21048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1517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075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3" name="タイトル 16"/>
          <p:cNvSpPr txBox="1">
            <a:spLocks/>
          </p:cNvSpPr>
          <p:nvPr/>
        </p:nvSpPr>
        <p:spPr>
          <a:xfrm>
            <a:off x="353669" y="-4793"/>
            <a:ext cx="4699847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r>
              <a:rPr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人間の基本的欲求について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943950483"/>
              </p:ext>
            </p:extLst>
          </p:nvPr>
        </p:nvGraphicFramePr>
        <p:xfrm>
          <a:off x="454542" y="1783503"/>
          <a:ext cx="4376181" cy="412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3431023769"/>
              </p:ext>
            </p:extLst>
          </p:nvPr>
        </p:nvGraphicFramePr>
        <p:xfrm>
          <a:off x="5114714" y="1783503"/>
          <a:ext cx="4376181" cy="412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917434" y="5305637"/>
            <a:ext cx="143500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生理的欲求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17434" y="4444271"/>
            <a:ext cx="143500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安全と安定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92416" y="3645642"/>
            <a:ext cx="684803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所属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2416" y="2849293"/>
            <a:ext cx="684803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承認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42351" y="2092112"/>
            <a:ext cx="1184940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自己実現</a:t>
            </a:r>
          </a:p>
        </p:txBody>
      </p:sp>
      <p:sp>
        <p:nvSpPr>
          <p:cNvPr id="11" name="タイトル 16"/>
          <p:cNvSpPr txBox="1">
            <a:spLocks/>
          </p:cNvSpPr>
          <p:nvPr/>
        </p:nvSpPr>
        <p:spPr>
          <a:xfrm>
            <a:off x="2455875" y="819599"/>
            <a:ext cx="5163406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r>
              <a:rPr lang="ja-JP" altLang="en-US" sz="3033" b="1" dirty="0"/>
              <a:t>「マズローの欲求</a:t>
            </a:r>
            <a:r>
              <a:rPr lang="en-US" altLang="ja-JP" sz="3033" b="1" dirty="0"/>
              <a:t>5</a:t>
            </a:r>
            <a:r>
              <a:rPr lang="ja-JP" altLang="en-US" sz="3033" b="1" dirty="0"/>
              <a:t>段階説」</a:t>
            </a:r>
          </a:p>
        </p:txBody>
      </p:sp>
      <p:sp>
        <p:nvSpPr>
          <p:cNvPr id="12" name="二等辺三角形 11"/>
          <p:cNvSpPr/>
          <p:nvPr/>
        </p:nvSpPr>
        <p:spPr>
          <a:xfrm rot="5400000">
            <a:off x="4478802" y="3034066"/>
            <a:ext cx="1117553" cy="79635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75380" y="5305637"/>
            <a:ext cx="2635658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財産を作り、増やしたい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09058" y="4363115"/>
            <a:ext cx="2412840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精神的にも経済的にも</a:t>
            </a:r>
            <a:endParaRPr lang="en-US" altLang="ja-JP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安心感を持ちたい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31875" y="3527307"/>
            <a:ext cx="19672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愛されたい</a:t>
            </a:r>
            <a:endParaRPr lang="en-US" altLang="ja-JP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大切に思われたい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60702" y="2736471"/>
            <a:ext cx="173156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認められたい</a:t>
            </a:r>
            <a:endParaRPr lang="en-US" altLang="ja-JP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一目置かれたい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565698" y="2092112"/>
            <a:ext cx="1521571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夢を持ちたい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87346" y="1848575"/>
            <a:ext cx="1348447" cy="7927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1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さらに</a:t>
            </a:r>
            <a:endParaRPr lang="en-US" altLang="ja-JP" sz="151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51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分かりやすく</a:t>
            </a:r>
            <a:endParaRPr lang="en-US" altLang="ja-JP" sz="151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517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言うと・・・</a:t>
            </a:r>
          </a:p>
        </p:txBody>
      </p:sp>
    </p:spTree>
    <p:extLst>
      <p:ext uri="{BB962C8B-B14F-4D97-AF65-F5344CB8AC3E}">
        <p14:creationId xmlns:p14="http://schemas.microsoft.com/office/powerpoint/2010/main" val="389391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  <p:bldP spid="8" grpId="0"/>
      <p:bldP spid="9" grpId="0"/>
      <p:bldP spid="10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6</a:t>
            </a:fld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タイトル 16"/>
          <p:cNvSpPr txBox="1">
            <a:spLocks/>
          </p:cNvSpPr>
          <p:nvPr/>
        </p:nvSpPr>
        <p:spPr>
          <a:xfrm>
            <a:off x="1942756" y="826594"/>
            <a:ext cx="6020487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r>
              <a:rPr lang="ja-JP" altLang="en-US" sz="3033" b="1" dirty="0"/>
              <a:t>お客様に置き換えてみると・・・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2257558726"/>
              </p:ext>
            </p:extLst>
          </p:nvPr>
        </p:nvGraphicFramePr>
        <p:xfrm>
          <a:off x="454542" y="1783503"/>
          <a:ext cx="4376181" cy="412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2754989657"/>
              </p:ext>
            </p:extLst>
          </p:nvPr>
        </p:nvGraphicFramePr>
        <p:xfrm>
          <a:off x="5175674" y="1783503"/>
          <a:ext cx="4376181" cy="412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二等辺三角形 5"/>
          <p:cNvSpPr/>
          <p:nvPr/>
        </p:nvSpPr>
        <p:spPr>
          <a:xfrm rot="5400000">
            <a:off x="4478802" y="3034066"/>
            <a:ext cx="1117553" cy="79635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89926" y="5305637"/>
            <a:ext cx="2635658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財産を作り、増やしたい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23605" y="4366691"/>
            <a:ext cx="2412840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精神的にも経済的にも</a:t>
            </a:r>
            <a:endParaRPr lang="en-US" altLang="ja-JP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安心感を持ちたい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46422" y="3530883"/>
            <a:ext cx="1967205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愛されたい</a:t>
            </a:r>
            <a:endParaRPr lang="en-US" altLang="ja-JP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大切に思われたい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75249" y="2740047"/>
            <a:ext cx="1731564" cy="6256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認められたい</a:t>
            </a:r>
            <a:endParaRPr lang="en-US" altLang="ja-JP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一目置かれたい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80245" y="2095688"/>
            <a:ext cx="1521571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夢を持ちたい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72462" y="5305637"/>
            <a:ext cx="3081293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33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開業したい・お店を持ちたい</a:t>
            </a:r>
            <a:endParaRPr lang="ja-JP" altLang="en-US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90699" y="4503152"/>
            <a:ext cx="2190023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売り上げをあげたい</a:t>
            </a:r>
            <a:endParaRPr lang="ja-JP" altLang="en-US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02110" y="3700664"/>
            <a:ext cx="1967205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常連客をもちたい</a:t>
            </a:r>
            <a:endParaRPr lang="ja-JP" altLang="en-US" sz="173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90701" y="2898176"/>
            <a:ext cx="2190023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有名なお店にしたい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67883" y="2095688"/>
            <a:ext cx="2635658" cy="359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店舗をさらに拡大したい</a:t>
            </a:r>
          </a:p>
        </p:txBody>
      </p:sp>
      <p:sp>
        <p:nvSpPr>
          <p:cNvPr id="17" name="タイトル 16"/>
          <p:cNvSpPr txBox="1">
            <a:spLocks/>
          </p:cNvSpPr>
          <p:nvPr/>
        </p:nvSpPr>
        <p:spPr>
          <a:xfrm>
            <a:off x="337731" y="-3548"/>
            <a:ext cx="4699847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r>
              <a:rPr lang="ja-JP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人間</a:t>
            </a:r>
            <a:r>
              <a:rPr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の基本的欲求について</a:t>
            </a:r>
          </a:p>
        </p:txBody>
      </p:sp>
    </p:spTree>
    <p:extLst>
      <p:ext uri="{BB962C8B-B14F-4D97-AF65-F5344CB8AC3E}">
        <p14:creationId xmlns:p14="http://schemas.microsoft.com/office/powerpoint/2010/main" val="425831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330722" y="2002751"/>
            <a:ext cx="3522918" cy="3631181"/>
            <a:chOff x="401573" y="1862331"/>
            <a:chExt cx="4376181" cy="4124387"/>
          </a:xfrm>
        </p:grpSpPr>
        <p:graphicFrame>
          <p:nvGraphicFramePr>
            <p:cNvPr id="30" name="図表 29"/>
            <p:cNvGraphicFramePr/>
            <p:nvPr>
              <p:extLst>
                <p:ext uri="{D42A27DB-BD31-4B8C-83A1-F6EECF244321}">
                  <p14:modId xmlns:p14="http://schemas.microsoft.com/office/powerpoint/2010/main" val="50415856"/>
                </p:ext>
              </p:extLst>
            </p:nvPr>
          </p:nvGraphicFramePr>
          <p:xfrm>
            <a:off x="401573" y="1862331"/>
            <a:ext cx="4376181" cy="41243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1" name="テキスト ボックス 30"/>
            <p:cNvSpPr txBox="1"/>
            <p:nvPr/>
          </p:nvSpPr>
          <p:spPr>
            <a:xfrm>
              <a:off x="1198361" y="5384465"/>
              <a:ext cx="3128661" cy="349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開業したい・お店を持ちたい</a:t>
              </a:r>
              <a:endPara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1493321" y="4581980"/>
              <a:ext cx="2236579" cy="349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売り上げをあげたい</a:t>
              </a:r>
              <a:endPara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1604832" y="3779492"/>
              <a:ext cx="2013558" cy="349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常連客をもちたい</a:t>
              </a:r>
              <a:endPara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493322" y="2977004"/>
              <a:ext cx="2236579" cy="349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有名なお店にしたい</a:t>
              </a: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270301" y="2174516"/>
              <a:ext cx="2682620" cy="349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店舗をさらに拡大したい</a:t>
              </a: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タイトル 16"/>
          <p:cNvSpPr txBox="1">
            <a:spLocks/>
          </p:cNvSpPr>
          <p:nvPr/>
        </p:nvSpPr>
        <p:spPr>
          <a:xfrm>
            <a:off x="347742" y="702350"/>
            <a:ext cx="9289627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r>
              <a:rPr lang="ja-JP" altLang="en-US" sz="3033" dirty="0"/>
              <a:t>お客様は</a:t>
            </a:r>
            <a:r>
              <a:rPr lang="en-US" altLang="ja-JP" sz="3900" b="1" dirty="0"/>
              <a:t>5</a:t>
            </a:r>
            <a:r>
              <a:rPr lang="ja-JP" altLang="en-US" sz="3033" dirty="0" err="1"/>
              <a:t>つの</a:t>
            </a:r>
            <a:r>
              <a:rPr lang="ja-JP" altLang="en-US" sz="3033" dirty="0"/>
              <a:t>欲求を“</a:t>
            </a:r>
            <a:r>
              <a:rPr lang="ja-JP" altLang="en-US" sz="3033" b="1" dirty="0"/>
              <a:t>満たしたい</a:t>
            </a:r>
            <a:r>
              <a:rPr lang="ja-JP" altLang="en-US" sz="3033" dirty="0"/>
              <a:t>”</a:t>
            </a:r>
            <a:r>
              <a:rPr lang="ja-JP" altLang="en-US" sz="3033" b="1" dirty="0"/>
              <a:t> </a:t>
            </a:r>
            <a:r>
              <a:rPr lang="ja-JP" altLang="en-US" sz="3033" dirty="0"/>
              <a:t>と思っている</a:t>
            </a:r>
          </a:p>
        </p:txBody>
      </p:sp>
      <p:sp>
        <p:nvSpPr>
          <p:cNvPr id="4" name="タイトル 16"/>
          <p:cNvSpPr txBox="1">
            <a:spLocks/>
          </p:cNvSpPr>
          <p:nvPr/>
        </p:nvSpPr>
        <p:spPr>
          <a:xfrm>
            <a:off x="5206153" y="888572"/>
            <a:ext cx="4699847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endParaRPr lang="ja-JP" altLang="en-US" sz="4333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269" y="2355537"/>
            <a:ext cx="3368108" cy="3368108"/>
          </a:xfrm>
          <a:prstGeom prst="rect">
            <a:avLst/>
          </a:prstGeom>
        </p:spPr>
      </p:pic>
      <p:grpSp>
        <p:nvGrpSpPr>
          <p:cNvPr id="8" name="グループ化 7"/>
          <p:cNvGrpSpPr/>
          <p:nvPr/>
        </p:nvGrpSpPr>
        <p:grpSpPr>
          <a:xfrm>
            <a:off x="5881187" y="2617541"/>
            <a:ext cx="3734692" cy="3016391"/>
            <a:chOff x="5881187" y="2617541"/>
            <a:chExt cx="3734692" cy="3016391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4870" y="2691915"/>
              <a:ext cx="1471009" cy="2942017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5881187" y="2617541"/>
              <a:ext cx="3025596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733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USEN</a:t>
              </a:r>
              <a:r>
                <a:rPr lang="ja-JP" altLang="en-US" sz="1733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なら</a:t>
              </a:r>
              <a:endParaRPr lang="en-US" altLang="ja-JP" sz="1733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733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こんなご提案が可能です！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4769806" y="3366669"/>
            <a:ext cx="2822179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33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それ、いいね！</a:t>
            </a:r>
            <a:endParaRPr lang="en-US" altLang="ja-JP" sz="1733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下矢印 11"/>
          <p:cNvSpPr/>
          <p:nvPr/>
        </p:nvSpPr>
        <p:spPr>
          <a:xfrm>
            <a:off x="6101501" y="3714237"/>
            <a:ext cx="803487" cy="693958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95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3587" y="1943991"/>
            <a:ext cx="3749744" cy="8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3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どうしたら</a:t>
            </a:r>
            <a:endParaRPr lang="en-US" altLang="ja-JP" sz="173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733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もっと良いお店にできるんだろう？</a:t>
            </a:r>
            <a:endParaRPr lang="en-US" altLang="ja-JP" sz="173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733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タイトル 16"/>
          <p:cNvSpPr txBox="1">
            <a:spLocks/>
          </p:cNvSpPr>
          <p:nvPr/>
        </p:nvSpPr>
        <p:spPr>
          <a:xfrm>
            <a:off x="173870" y="3331614"/>
            <a:ext cx="9558259" cy="1200553"/>
          </a:xfrm>
          <a:prstGeom prst="rect">
            <a:avLst/>
          </a:prstGeom>
          <a:solidFill>
            <a:schemeClr val="bg1"/>
          </a:solidFill>
        </p:spPr>
        <p:txBody>
          <a:bodyPr vert="horz" lIns="99060" tIns="49530" rIns="99060" bIns="4953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pPr algn="ctr"/>
            <a:r>
              <a:rPr lang="ja-JP" altLang="en-US" sz="2275" b="1" dirty="0"/>
              <a:t> </a:t>
            </a:r>
            <a:endParaRPr lang="en-US" altLang="ja-JP" sz="2275" b="1" dirty="0" smtClean="0"/>
          </a:p>
          <a:p>
            <a:pPr algn="ctr"/>
            <a:r>
              <a:rPr lang="ja-JP" altLang="en-US" sz="3200" b="1" dirty="0" smtClean="0"/>
              <a:t>“</a:t>
            </a:r>
            <a:r>
              <a:rPr lang="ja-JP" altLang="en-US" sz="3200" b="1" dirty="0"/>
              <a:t>欲しい！必要！</a:t>
            </a:r>
            <a:r>
              <a:rPr lang="ja-JP" altLang="en-US" sz="3200" b="1" dirty="0" smtClean="0"/>
              <a:t>”</a:t>
            </a:r>
            <a:endParaRPr lang="en-US" altLang="ja-JP" sz="3200" b="1" dirty="0" smtClean="0"/>
          </a:p>
          <a:p>
            <a:pPr algn="ctr"/>
            <a:r>
              <a:rPr lang="ja-JP" altLang="en-US" b="1" dirty="0" smtClean="0"/>
              <a:t>と</a:t>
            </a:r>
            <a:r>
              <a:rPr lang="ja-JP" altLang="en-US" b="1" dirty="0"/>
              <a:t>お客様に思っていただける提案をすることが</a:t>
            </a:r>
            <a:r>
              <a:rPr lang="ja-JP" altLang="en-US" b="1" dirty="0" smtClean="0"/>
              <a:t>重要</a:t>
            </a:r>
            <a:endParaRPr lang="en-US" altLang="ja-JP" b="1" dirty="0" smtClean="0"/>
          </a:p>
          <a:p>
            <a:pPr algn="ctr"/>
            <a:endParaRPr lang="ja-JP" altLang="en-US" sz="2400" b="1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5286657" y="4597892"/>
            <a:ext cx="2602505" cy="826892"/>
            <a:chOff x="5531730" y="4692895"/>
            <a:chExt cx="2306792" cy="620006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31730" y="4692895"/>
              <a:ext cx="784030" cy="620006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6360089" y="4781769"/>
              <a:ext cx="1478433" cy="4846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3600" b="1" dirty="0" smtClean="0">
                  <a:solidFill>
                    <a:srgbClr val="EA001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成約！</a:t>
              </a:r>
              <a:endParaRPr lang="en-US" altLang="ja-JP" sz="3600" b="1" dirty="0" smtClean="0">
                <a:solidFill>
                  <a:srgbClr val="EA001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" name="タイトル 16"/>
          <p:cNvSpPr txBox="1">
            <a:spLocks/>
          </p:cNvSpPr>
          <p:nvPr/>
        </p:nvSpPr>
        <p:spPr>
          <a:xfrm>
            <a:off x="363828" y="-10326"/>
            <a:ext cx="4699847" cy="825615"/>
          </a:xfrm>
          <a:prstGeom prst="rect">
            <a:avLst/>
          </a:prstGeom>
        </p:spPr>
        <p:txBody>
          <a:bodyPr vert="horz" lIns="99060" tIns="49530" rIns="99060" bIns="4953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</a:lstStyle>
          <a:p>
            <a:r>
              <a:rPr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人間の基本的欲求について</a:t>
            </a:r>
          </a:p>
        </p:txBody>
      </p:sp>
    </p:spTree>
    <p:extLst>
      <p:ext uri="{BB962C8B-B14F-4D97-AF65-F5344CB8AC3E}">
        <p14:creationId xmlns:p14="http://schemas.microsoft.com/office/powerpoint/2010/main" val="12258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3160" y="99552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sp>
        <p:nvSpPr>
          <p:cNvPr id="3" name="AutoShape 2" descr="ãå¶æ¥­ãã³ãã®ç»åæ¤ç´¢çµæ"/>
          <p:cNvSpPr>
            <a:spLocks noChangeAspect="1" noChangeArrowheads="1"/>
          </p:cNvSpPr>
          <p:nvPr/>
        </p:nvSpPr>
        <p:spPr bwMode="auto">
          <a:xfrm>
            <a:off x="168540" y="-442251"/>
            <a:ext cx="330200" cy="3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ja-JP" altLang="en-US" sz="195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44" y="762000"/>
            <a:ext cx="8923767" cy="551840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97453" y="2795495"/>
            <a:ext cx="7505357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467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Q. </a:t>
            </a:r>
            <a:r>
              <a:rPr lang="ja-JP" altLang="en-US" sz="3467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3467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営業”って具体的に何をする仕事？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4308556" y="4525274"/>
            <a:ext cx="1288887" cy="1288887"/>
            <a:chOff x="7617296" y="1804194"/>
            <a:chExt cx="832718" cy="832718"/>
          </a:xfrm>
        </p:grpSpPr>
        <p:pic>
          <p:nvPicPr>
            <p:cNvPr id="7" name="Picture 2" descr="http://icooon-mono.com/i/icon_11619/icon_116190_256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296" y="1804194"/>
              <a:ext cx="832718" cy="832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円/楕円 7"/>
            <p:cNvSpPr/>
            <p:nvPr/>
          </p:nvSpPr>
          <p:spPr bwMode="auto">
            <a:xfrm>
              <a:off x="7912111" y="2116189"/>
              <a:ext cx="269097" cy="4241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0" tIns="0" rIns="0" bIns="0" rtlCol="0" anchor="ctr">
              <a:spAutoFit/>
            </a:bodyPr>
            <a:lstStyle/>
            <a:p>
              <a:pPr algn="just">
                <a:lnSpc>
                  <a:spcPct val="140000"/>
                </a:lnSpc>
                <a:spcBef>
                  <a:spcPct val="0"/>
                </a:spcBef>
                <a:spcAft>
                  <a:spcPts val="650"/>
                </a:spcAft>
              </a:pPr>
              <a:endParaRPr lang="ja-JP" altLang="en-US" sz="2167" dirty="0">
                <a:solidFill>
                  <a:schemeClr val="bg1">
                    <a:lumMod val="6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7853091" y="2223017"/>
              <a:ext cx="361127" cy="21048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1517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5</a:t>
              </a:r>
            </a:p>
          </p:txBody>
        </p:sp>
      </p:grp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66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1DB66-4430-4A14-8B52-A08FB7D34DD3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3160" y="99552"/>
            <a:ext cx="412303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</a:t>
            </a:r>
            <a:r>
              <a:rPr lang="ja-JP" altLang="en-US" sz="19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営業”とは？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452438" y="813980"/>
            <a:ext cx="5110162" cy="3681820"/>
            <a:chOff x="3307080" y="2194560"/>
            <a:chExt cx="5000360" cy="352044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7080" y="2194560"/>
              <a:ext cx="4693920" cy="3520440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3307080" y="2194560"/>
              <a:ext cx="5000360" cy="3520440"/>
            </a:xfrm>
            <a:prstGeom prst="rect">
              <a:avLst/>
            </a:prstGeom>
            <a:solidFill>
              <a:srgbClr val="FFFFFF">
                <a:alpha val="5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自社の商材を売る</a:t>
              </a:r>
              <a:endParaRPr kumimoji="1" lang="en-US" altLang="ja-JP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673662" y="1844040"/>
            <a:ext cx="4887851" cy="3644246"/>
            <a:chOff x="227780" y="853440"/>
            <a:chExt cx="5378080" cy="359156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160" y="960120"/>
              <a:ext cx="5227320" cy="3484880"/>
            </a:xfrm>
            <a:prstGeom prst="rect">
              <a:avLst/>
            </a:prstGeom>
          </p:spPr>
        </p:pic>
        <p:sp>
          <p:nvSpPr>
            <p:cNvPr id="5" name="正方形/長方形 4"/>
            <p:cNvSpPr/>
            <p:nvPr/>
          </p:nvSpPr>
          <p:spPr>
            <a:xfrm>
              <a:off x="227780" y="853440"/>
              <a:ext cx="5378080" cy="3591560"/>
            </a:xfrm>
            <a:prstGeom prst="rect">
              <a:avLst/>
            </a:prstGeom>
            <a:solidFill>
              <a:srgbClr val="FFFFFF">
                <a:alpha val="5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kumimoji="1" lang="ja-JP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売り上げ予算（＝ノルマ）</a:t>
              </a:r>
              <a:endParaRPr kumimoji="1" lang="en-US" altLang="ja-JP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ja-JP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を達成する</a:t>
              </a:r>
              <a:endPara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 rot="20908674">
            <a:off x="601380" y="2372587"/>
            <a:ext cx="8703240" cy="1851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これらも大事ですが・・・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</a:t>
            </a:r>
            <a:r>
              <a:rPr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USEN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の営業マンは、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100"/>
              </a:lnSpc>
            </a:pP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これだけではありません！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980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1287</TotalTime>
  <Words>538</Words>
  <Application>Microsoft Office PowerPoint</Application>
  <PresentationFormat>A4 210 x 297 mm</PresentationFormat>
  <Paragraphs>167</Paragraphs>
  <Slides>15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4" baseType="lpstr">
      <vt:lpstr>Meiryo UI</vt:lpstr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営業基礎研修 　　　　～マインド編①～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大谷　美哉</dc:creator>
  <cp:lastModifiedBy>大谷　美哉</cp:lastModifiedBy>
  <cp:revision>57</cp:revision>
  <dcterms:created xsi:type="dcterms:W3CDTF">2019-03-06T06:15:53Z</dcterms:created>
  <dcterms:modified xsi:type="dcterms:W3CDTF">2019-03-27T00:33:54Z</dcterms:modified>
</cp:coreProperties>
</file>