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63" r:id="rId3"/>
    <p:sldId id="271" r:id="rId4"/>
    <p:sldId id="300" r:id="rId5"/>
    <p:sldId id="272" r:id="rId6"/>
    <p:sldId id="273" r:id="rId7"/>
    <p:sldId id="274" r:id="rId8"/>
    <p:sldId id="275" r:id="rId9"/>
    <p:sldId id="285" r:id="rId10"/>
    <p:sldId id="295" r:id="rId11"/>
    <p:sldId id="276" r:id="rId12"/>
    <p:sldId id="277" r:id="rId13"/>
    <p:sldId id="278" r:id="rId14"/>
    <p:sldId id="298" r:id="rId15"/>
    <p:sldId id="279" r:id="rId16"/>
    <p:sldId id="280" r:id="rId17"/>
    <p:sldId id="301" r:id="rId18"/>
    <p:sldId id="281" r:id="rId19"/>
    <p:sldId id="283" r:id="rId20"/>
    <p:sldId id="282" r:id="rId21"/>
    <p:sldId id="284" r:id="rId22"/>
    <p:sldId id="308" r:id="rId23"/>
    <p:sldId id="307" r:id="rId24"/>
    <p:sldId id="287" r:id="rId25"/>
    <p:sldId id="302" r:id="rId26"/>
    <p:sldId id="288" r:id="rId27"/>
    <p:sldId id="303" r:id="rId28"/>
    <p:sldId id="289" r:id="rId29"/>
    <p:sldId id="290" r:id="rId30"/>
    <p:sldId id="304" r:id="rId31"/>
    <p:sldId id="291" r:id="rId32"/>
    <p:sldId id="292" r:id="rId33"/>
    <p:sldId id="305" r:id="rId34"/>
    <p:sldId id="294" r:id="rId35"/>
    <p:sldId id="299" r:id="rId36"/>
    <p:sldId id="296" r:id="rId37"/>
  </p:sldIdLst>
  <p:sldSz cx="9906000" cy="6858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097" userDrawn="1">
          <p15:clr>
            <a:srgbClr val="A4A3A4"/>
          </p15:clr>
        </p15:guide>
        <p15:guide id="3" pos="262" userDrawn="1">
          <p15:clr>
            <a:srgbClr val="A4A3A4"/>
          </p15:clr>
        </p15:guide>
        <p15:guide id="4" pos="60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71EE64"/>
    <a:srgbClr val="71D8DD"/>
    <a:srgbClr val="72E4A8"/>
    <a:srgbClr val="2EE71C"/>
    <a:srgbClr val="37C6CF"/>
    <a:srgbClr val="27CD77"/>
    <a:srgbClr val="C3EBBF"/>
    <a:srgbClr val="99DE92"/>
    <a:srgbClr val="6AE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47" autoAdjust="0"/>
    <p:restoredTop sz="95320" autoAdjust="0"/>
  </p:normalViewPr>
  <p:slideViewPr>
    <p:cSldViewPr snapToGrid="0" showGuides="1">
      <p:cViewPr varScale="1">
        <p:scale>
          <a:sx n="83" d="100"/>
          <a:sy n="83" d="100"/>
        </p:scale>
        <p:origin x="763" y="77"/>
      </p:cViewPr>
      <p:guideLst>
        <p:guide orient="horz" pos="2228"/>
        <p:guide pos="3097"/>
        <p:guide pos="262"/>
        <p:guide pos="60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6C4CFD-C224-4607-A0ED-72B4A71C6415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1DB4662-21F6-434E-B375-43AFAC151449}">
      <dgm:prSet phldrT="[テキスト]" custT="1"/>
      <dgm:spPr>
        <a:solidFill>
          <a:srgbClr val="A7F30E"/>
        </a:solidFill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AEEF257-7E83-4616-87A1-564A9B291A7C}" type="par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0A86A3B-DA24-4752-947F-1B507EEE25DF}" type="sib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508D8BD-41FC-4AFC-9341-6B15E651E707}">
      <dgm:prSet phldrT="[テキスト]" custT="1"/>
      <dgm:spPr>
        <a:noFill/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9978EC9-66C9-4CEA-ADB9-FBB9F20DCD19}" type="par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F478447-C34C-436C-A68D-9EAD28D726C3}" type="sib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517CF6-0A40-4395-979D-04AED7BA2127}">
      <dgm:prSet phldrT="[テキスト]" custT="1"/>
      <dgm:spPr>
        <a:noFill/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7849D9C-CB17-41CB-B4C6-99615B29AC69}" type="par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B21B104-A44E-4D2C-AD2D-48BA355A1C9C}" type="sib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77E6B2-720A-42F1-92BD-5DC17EE73646}">
      <dgm:prSet phldrT="[テキスト]" custT="1"/>
      <dgm:spPr>
        <a:noFill/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E1F99B7-42C2-4921-A695-8F70EA98FF8D}" type="par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B65A72F-33DE-4833-8BED-5FFC4A3CD54B}" type="sib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A1E10F8-3DDD-4645-A4DB-30CED00E8103}">
      <dgm:prSet phldrT="[テキスト]" custT="1"/>
      <dgm:spPr>
        <a:noFill/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0AB1E0-76EF-4263-A075-9391B7EBC2B3}" type="par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A84BE82-394C-4ABC-8323-B95BCCE2CCED}" type="sib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96F90B-20B3-4D27-A494-4B14B20137A2}">
      <dgm:prSet phldrT="[テキスト]" custT="1"/>
      <dgm:spPr>
        <a:noFill/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6DB662F1-C9A0-4A96-8EB8-18A9E21C60DD}" type="par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7264931-50CB-400D-A025-D456DA0D358F}" type="sib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310548D-3A58-45F8-BB23-F9DE943A5FBA}" type="pres">
      <dgm:prSet presAssocID="{B76C4CFD-C224-4607-A0ED-72B4A71C6415}" presName="Name0" presStyleCnt="0">
        <dgm:presLayoutVars>
          <dgm:dir/>
          <dgm:animLvl val="lvl"/>
          <dgm:resizeHandles val="exact"/>
        </dgm:presLayoutVars>
      </dgm:prSet>
      <dgm:spPr/>
    </dgm:pt>
    <dgm:pt modelId="{B141CD94-3E57-46AC-BCEE-01C92B55919A}" type="pres">
      <dgm:prSet presAssocID="{31DB4662-21F6-434E-B375-43AFAC151449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EBD72E-812E-42BA-AFAA-4E21F14E434C}" type="pres">
      <dgm:prSet presAssocID="{D0A86A3B-DA24-4752-947F-1B507EEE25DF}" presName="parTxOnlySpace" presStyleCnt="0"/>
      <dgm:spPr/>
    </dgm:pt>
    <dgm:pt modelId="{A26374A3-B284-42D7-86BE-959BFEC159D6}" type="pres">
      <dgm:prSet presAssocID="{3508D8BD-41FC-4AFC-9341-6B15E651E707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1AA8481-A5B9-4FFC-88DC-D2F30D84DB5F}" type="pres">
      <dgm:prSet presAssocID="{AF478447-C34C-436C-A68D-9EAD28D726C3}" presName="parTxOnlySpace" presStyleCnt="0"/>
      <dgm:spPr/>
    </dgm:pt>
    <dgm:pt modelId="{E2295800-CB4D-4B89-93A6-37D401AA53E0}" type="pres">
      <dgm:prSet presAssocID="{CF517CF6-0A40-4395-979D-04AED7BA2127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E899606-4DA3-4441-A492-7F6FE52381CA}" type="pres">
      <dgm:prSet presAssocID="{8B21B104-A44E-4D2C-AD2D-48BA355A1C9C}" presName="parTxOnlySpace" presStyleCnt="0"/>
      <dgm:spPr/>
    </dgm:pt>
    <dgm:pt modelId="{B42428C7-6409-4DA0-90BD-F8DAF765D977}" type="pres">
      <dgm:prSet presAssocID="{CF77E6B2-720A-42F1-92BD-5DC17EE73646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C7A8115-8179-40C0-A622-983267D12DD5}" type="pres">
      <dgm:prSet presAssocID="{CB65A72F-33DE-4833-8BED-5FFC4A3CD54B}" presName="parTxOnlySpace" presStyleCnt="0"/>
      <dgm:spPr/>
    </dgm:pt>
    <dgm:pt modelId="{0B57CD48-100A-45B5-9CBD-2F94F107FE9B}" type="pres">
      <dgm:prSet presAssocID="{FA1E10F8-3DDD-4645-A4DB-30CED00E81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C9AD8C9-3688-48D6-B9BA-1F36010B6409}" type="pres">
      <dgm:prSet presAssocID="{DA84BE82-394C-4ABC-8323-B95BCCE2CCED}" presName="parTxOnlySpace" presStyleCnt="0"/>
      <dgm:spPr/>
    </dgm:pt>
    <dgm:pt modelId="{E1A8039D-EB62-4D90-8EE0-F9E9F0766495}" type="pres">
      <dgm:prSet presAssocID="{1096F90B-20B3-4D27-A494-4B14B20137A2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05A395A-84AE-41F1-9EDB-165ACB75D929}" type="presOf" srcId="{CF517CF6-0A40-4395-979D-04AED7BA2127}" destId="{E2295800-CB4D-4B89-93A6-37D401AA53E0}" srcOrd="0" destOrd="0" presId="urn:microsoft.com/office/officeart/2005/8/layout/chevron1"/>
    <dgm:cxn modelId="{EECBA5BC-EA70-4B44-9E3E-2CFB546CB53A}" type="presOf" srcId="{31DB4662-21F6-434E-B375-43AFAC151449}" destId="{B141CD94-3E57-46AC-BCEE-01C92B55919A}" srcOrd="0" destOrd="0" presId="urn:microsoft.com/office/officeart/2005/8/layout/chevron1"/>
    <dgm:cxn modelId="{FF491DD4-3701-4BF9-82D0-E7B786A65B52}" type="presOf" srcId="{FA1E10F8-3DDD-4645-A4DB-30CED00E8103}" destId="{0B57CD48-100A-45B5-9CBD-2F94F107FE9B}" srcOrd="0" destOrd="0" presId="urn:microsoft.com/office/officeart/2005/8/layout/chevron1"/>
    <dgm:cxn modelId="{464AA007-5534-47E5-8CCE-83125B29E62A}" srcId="{B76C4CFD-C224-4607-A0ED-72B4A71C6415}" destId="{1096F90B-20B3-4D27-A494-4B14B20137A2}" srcOrd="5" destOrd="0" parTransId="{6DB662F1-C9A0-4A96-8EB8-18A9E21C60DD}" sibTransId="{17264931-50CB-400D-A025-D456DA0D358F}"/>
    <dgm:cxn modelId="{63A45E0E-70BA-412E-9D42-C747A0172CC5}" srcId="{B76C4CFD-C224-4607-A0ED-72B4A71C6415}" destId="{CF517CF6-0A40-4395-979D-04AED7BA2127}" srcOrd="2" destOrd="0" parTransId="{07849D9C-CB17-41CB-B4C6-99615B29AC69}" sibTransId="{8B21B104-A44E-4D2C-AD2D-48BA355A1C9C}"/>
    <dgm:cxn modelId="{FDA8CE16-3D4D-46E1-9CA0-05AF7CC85D41}" srcId="{B76C4CFD-C224-4607-A0ED-72B4A71C6415}" destId="{31DB4662-21F6-434E-B375-43AFAC151449}" srcOrd="0" destOrd="0" parTransId="{CAEEF257-7E83-4616-87A1-564A9B291A7C}" sibTransId="{D0A86A3B-DA24-4752-947F-1B507EEE25DF}"/>
    <dgm:cxn modelId="{CE3FC8E9-2083-4AEC-B98D-48010B97E4EC}" srcId="{B76C4CFD-C224-4607-A0ED-72B4A71C6415}" destId="{CF77E6B2-720A-42F1-92BD-5DC17EE73646}" srcOrd="3" destOrd="0" parTransId="{8E1F99B7-42C2-4921-A695-8F70EA98FF8D}" sibTransId="{CB65A72F-33DE-4833-8BED-5FFC4A3CD54B}"/>
    <dgm:cxn modelId="{EA880E49-E401-4B66-8EF4-8203CEEF4EEB}" type="presOf" srcId="{B76C4CFD-C224-4607-A0ED-72B4A71C6415}" destId="{C310548D-3A58-45F8-BB23-F9DE943A5FBA}" srcOrd="0" destOrd="0" presId="urn:microsoft.com/office/officeart/2005/8/layout/chevron1"/>
    <dgm:cxn modelId="{780F4E0E-95F1-47A6-8E1D-9E0137C94DB7}" srcId="{B76C4CFD-C224-4607-A0ED-72B4A71C6415}" destId="{FA1E10F8-3DDD-4645-A4DB-30CED00E8103}" srcOrd="4" destOrd="0" parTransId="{CF0AB1E0-76EF-4263-A075-9391B7EBC2B3}" sibTransId="{DA84BE82-394C-4ABC-8323-B95BCCE2CCED}"/>
    <dgm:cxn modelId="{59AE8727-AED9-4A00-BC9A-A57E9E3A3B93}" type="presOf" srcId="{3508D8BD-41FC-4AFC-9341-6B15E651E707}" destId="{A26374A3-B284-42D7-86BE-959BFEC159D6}" srcOrd="0" destOrd="0" presId="urn:microsoft.com/office/officeart/2005/8/layout/chevron1"/>
    <dgm:cxn modelId="{E309F276-F162-4AC0-8DF2-45D84FCFAF19}" type="presOf" srcId="{CF77E6B2-720A-42F1-92BD-5DC17EE73646}" destId="{B42428C7-6409-4DA0-90BD-F8DAF765D977}" srcOrd="0" destOrd="0" presId="urn:microsoft.com/office/officeart/2005/8/layout/chevron1"/>
    <dgm:cxn modelId="{927A2FBF-155B-4844-89E2-AE710B538F6E}" type="presOf" srcId="{1096F90B-20B3-4D27-A494-4B14B20137A2}" destId="{E1A8039D-EB62-4D90-8EE0-F9E9F0766495}" srcOrd="0" destOrd="0" presId="urn:microsoft.com/office/officeart/2005/8/layout/chevron1"/>
    <dgm:cxn modelId="{524956CB-0730-40BC-AFAD-AC815F067DE3}" srcId="{B76C4CFD-C224-4607-A0ED-72B4A71C6415}" destId="{3508D8BD-41FC-4AFC-9341-6B15E651E707}" srcOrd="1" destOrd="0" parTransId="{29978EC9-66C9-4CEA-ADB9-FBB9F20DCD19}" sibTransId="{AF478447-C34C-436C-A68D-9EAD28D726C3}"/>
    <dgm:cxn modelId="{D7CCFA5C-4BCB-4780-8A8C-3F39CD07288C}" type="presParOf" srcId="{C310548D-3A58-45F8-BB23-F9DE943A5FBA}" destId="{B141CD94-3E57-46AC-BCEE-01C92B55919A}" srcOrd="0" destOrd="0" presId="urn:microsoft.com/office/officeart/2005/8/layout/chevron1"/>
    <dgm:cxn modelId="{DFF56721-3219-4B50-9962-E331834D577C}" type="presParOf" srcId="{C310548D-3A58-45F8-BB23-F9DE943A5FBA}" destId="{E7EBD72E-812E-42BA-AFAA-4E21F14E434C}" srcOrd="1" destOrd="0" presId="urn:microsoft.com/office/officeart/2005/8/layout/chevron1"/>
    <dgm:cxn modelId="{B818D603-CF9C-4050-8B9C-F23C516BF441}" type="presParOf" srcId="{C310548D-3A58-45F8-BB23-F9DE943A5FBA}" destId="{A26374A3-B284-42D7-86BE-959BFEC159D6}" srcOrd="2" destOrd="0" presId="urn:microsoft.com/office/officeart/2005/8/layout/chevron1"/>
    <dgm:cxn modelId="{43C24157-B26F-4F94-B018-E9AB024515B1}" type="presParOf" srcId="{C310548D-3A58-45F8-BB23-F9DE943A5FBA}" destId="{E1AA8481-A5B9-4FFC-88DC-D2F30D84DB5F}" srcOrd="3" destOrd="0" presId="urn:microsoft.com/office/officeart/2005/8/layout/chevron1"/>
    <dgm:cxn modelId="{3A0B32B0-213C-4AA1-9EF0-CCB745C0AD07}" type="presParOf" srcId="{C310548D-3A58-45F8-BB23-F9DE943A5FBA}" destId="{E2295800-CB4D-4B89-93A6-37D401AA53E0}" srcOrd="4" destOrd="0" presId="urn:microsoft.com/office/officeart/2005/8/layout/chevron1"/>
    <dgm:cxn modelId="{FA3F0130-A21A-4F6F-9E83-34D996669AA6}" type="presParOf" srcId="{C310548D-3A58-45F8-BB23-F9DE943A5FBA}" destId="{EE899606-4DA3-4441-A492-7F6FE52381CA}" srcOrd="5" destOrd="0" presId="urn:microsoft.com/office/officeart/2005/8/layout/chevron1"/>
    <dgm:cxn modelId="{C652072A-8822-44BF-A7F0-7D127E5EA94E}" type="presParOf" srcId="{C310548D-3A58-45F8-BB23-F9DE943A5FBA}" destId="{B42428C7-6409-4DA0-90BD-F8DAF765D977}" srcOrd="6" destOrd="0" presId="urn:microsoft.com/office/officeart/2005/8/layout/chevron1"/>
    <dgm:cxn modelId="{89D8E5CF-E89A-4634-9506-3432BB1560A9}" type="presParOf" srcId="{C310548D-3A58-45F8-BB23-F9DE943A5FBA}" destId="{6C7A8115-8179-40C0-A622-983267D12DD5}" srcOrd="7" destOrd="0" presId="urn:microsoft.com/office/officeart/2005/8/layout/chevron1"/>
    <dgm:cxn modelId="{756102BA-B938-45A5-A507-11A10640A5E8}" type="presParOf" srcId="{C310548D-3A58-45F8-BB23-F9DE943A5FBA}" destId="{0B57CD48-100A-45B5-9CBD-2F94F107FE9B}" srcOrd="8" destOrd="0" presId="urn:microsoft.com/office/officeart/2005/8/layout/chevron1"/>
    <dgm:cxn modelId="{D61B91A1-27C6-48C3-BD78-DCFB01E51F6B}" type="presParOf" srcId="{C310548D-3A58-45F8-BB23-F9DE943A5FBA}" destId="{4C9AD8C9-3688-48D6-B9BA-1F36010B6409}" srcOrd="9" destOrd="0" presId="urn:microsoft.com/office/officeart/2005/8/layout/chevron1"/>
    <dgm:cxn modelId="{C61C97E8-D17F-4547-A0C4-C55A2AA16D02}" type="presParOf" srcId="{C310548D-3A58-45F8-BB23-F9DE943A5FBA}" destId="{E1A8039D-EB62-4D90-8EE0-F9E9F0766495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6C4CFD-C224-4607-A0ED-72B4A71C6415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1DB4662-21F6-434E-B375-43AFAC151449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AEEF257-7E83-4616-87A1-564A9B291A7C}" type="par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0A86A3B-DA24-4752-947F-1B507EEE25DF}" type="sib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508D8BD-41FC-4AFC-9341-6B15E651E70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9978EC9-66C9-4CEA-ADB9-FBB9F20DCD19}" type="par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F478447-C34C-436C-A68D-9EAD28D726C3}" type="sib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517CF6-0A40-4395-979D-04AED7BA2127}">
      <dgm:prSet phldrT="[テキスト]" custT="1"/>
      <dgm:spPr>
        <a:solidFill>
          <a:srgbClr val="29DB80"/>
        </a:solidFill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7849D9C-CB17-41CB-B4C6-99615B29AC69}" type="par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B21B104-A44E-4D2C-AD2D-48BA355A1C9C}" type="sib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77E6B2-720A-42F1-92BD-5DC17EE73646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E1F99B7-42C2-4921-A695-8F70EA98FF8D}" type="par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B65A72F-33DE-4833-8BED-5FFC4A3CD54B}" type="sib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A1E10F8-3DDD-4645-A4DB-30CED00E8103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0AB1E0-76EF-4263-A075-9391B7EBC2B3}" type="par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A84BE82-394C-4ABC-8323-B95BCCE2CCED}" type="sib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96F90B-20B3-4D27-A494-4B14B20137A2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6DB662F1-C9A0-4A96-8EB8-18A9E21C60DD}" type="par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7264931-50CB-400D-A025-D456DA0D358F}" type="sib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310548D-3A58-45F8-BB23-F9DE943A5FBA}" type="pres">
      <dgm:prSet presAssocID="{B76C4CFD-C224-4607-A0ED-72B4A71C6415}" presName="Name0" presStyleCnt="0">
        <dgm:presLayoutVars>
          <dgm:dir/>
          <dgm:animLvl val="lvl"/>
          <dgm:resizeHandles val="exact"/>
        </dgm:presLayoutVars>
      </dgm:prSet>
      <dgm:spPr/>
    </dgm:pt>
    <dgm:pt modelId="{B141CD94-3E57-46AC-BCEE-01C92B55919A}" type="pres">
      <dgm:prSet presAssocID="{31DB4662-21F6-434E-B375-43AFAC151449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EBD72E-812E-42BA-AFAA-4E21F14E434C}" type="pres">
      <dgm:prSet presAssocID="{D0A86A3B-DA24-4752-947F-1B507EEE25DF}" presName="parTxOnlySpace" presStyleCnt="0"/>
      <dgm:spPr/>
    </dgm:pt>
    <dgm:pt modelId="{A26374A3-B284-42D7-86BE-959BFEC159D6}" type="pres">
      <dgm:prSet presAssocID="{3508D8BD-41FC-4AFC-9341-6B15E651E707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1AA8481-A5B9-4FFC-88DC-D2F30D84DB5F}" type="pres">
      <dgm:prSet presAssocID="{AF478447-C34C-436C-A68D-9EAD28D726C3}" presName="parTxOnlySpace" presStyleCnt="0"/>
      <dgm:spPr/>
    </dgm:pt>
    <dgm:pt modelId="{E2295800-CB4D-4B89-93A6-37D401AA53E0}" type="pres">
      <dgm:prSet presAssocID="{CF517CF6-0A40-4395-979D-04AED7BA2127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E899606-4DA3-4441-A492-7F6FE52381CA}" type="pres">
      <dgm:prSet presAssocID="{8B21B104-A44E-4D2C-AD2D-48BA355A1C9C}" presName="parTxOnlySpace" presStyleCnt="0"/>
      <dgm:spPr/>
    </dgm:pt>
    <dgm:pt modelId="{B42428C7-6409-4DA0-90BD-F8DAF765D977}" type="pres">
      <dgm:prSet presAssocID="{CF77E6B2-720A-42F1-92BD-5DC17EE73646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C7A8115-8179-40C0-A622-983267D12DD5}" type="pres">
      <dgm:prSet presAssocID="{CB65A72F-33DE-4833-8BED-5FFC4A3CD54B}" presName="parTxOnlySpace" presStyleCnt="0"/>
      <dgm:spPr/>
    </dgm:pt>
    <dgm:pt modelId="{0B57CD48-100A-45B5-9CBD-2F94F107FE9B}" type="pres">
      <dgm:prSet presAssocID="{FA1E10F8-3DDD-4645-A4DB-30CED00E81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C9AD8C9-3688-48D6-B9BA-1F36010B6409}" type="pres">
      <dgm:prSet presAssocID="{DA84BE82-394C-4ABC-8323-B95BCCE2CCED}" presName="parTxOnlySpace" presStyleCnt="0"/>
      <dgm:spPr/>
    </dgm:pt>
    <dgm:pt modelId="{E1A8039D-EB62-4D90-8EE0-F9E9F0766495}" type="pres">
      <dgm:prSet presAssocID="{1096F90B-20B3-4D27-A494-4B14B20137A2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05A395A-84AE-41F1-9EDB-165ACB75D929}" type="presOf" srcId="{CF517CF6-0A40-4395-979D-04AED7BA2127}" destId="{E2295800-CB4D-4B89-93A6-37D401AA53E0}" srcOrd="0" destOrd="0" presId="urn:microsoft.com/office/officeart/2005/8/layout/chevron1"/>
    <dgm:cxn modelId="{EECBA5BC-EA70-4B44-9E3E-2CFB546CB53A}" type="presOf" srcId="{31DB4662-21F6-434E-B375-43AFAC151449}" destId="{B141CD94-3E57-46AC-BCEE-01C92B55919A}" srcOrd="0" destOrd="0" presId="urn:microsoft.com/office/officeart/2005/8/layout/chevron1"/>
    <dgm:cxn modelId="{FF491DD4-3701-4BF9-82D0-E7B786A65B52}" type="presOf" srcId="{FA1E10F8-3DDD-4645-A4DB-30CED00E8103}" destId="{0B57CD48-100A-45B5-9CBD-2F94F107FE9B}" srcOrd="0" destOrd="0" presId="urn:microsoft.com/office/officeart/2005/8/layout/chevron1"/>
    <dgm:cxn modelId="{464AA007-5534-47E5-8CCE-83125B29E62A}" srcId="{B76C4CFD-C224-4607-A0ED-72B4A71C6415}" destId="{1096F90B-20B3-4D27-A494-4B14B20137A2}" srcOrd="5" destOrd="0" parTransId="{6DB662F1-C9A0-4A96-8EB8-18A9E21C60DD}" sibTransId="{17264931-50CB-400D-A025-D456DA0D358F}"/>
    <dgm:cxn modelId="{63A45E0E-70BA-412E-9D42-C747A0172CC5}" srcId="{B76C4CFD-C224-4607-A0ED-72B4A71C6415}" destId="{CF517CF6-0A40-4395-979D-04AED7BA2127}" srcOrd="2" destOrd="0" parTransId="{07849D9C-CB17-41CB-B4C6-99615B29AC69}" sibTransId="{8B21B104-A44E-4D2C-AD2D-48BA355A1C9C}"/>
    <dgm:cxn modelId="{FDA8CE16-3D4D-46E1-9CA0-05AF7CC85D41}" srcId="{B76C4CFD-C224-4607-A0ED-72B4A71C6415}" destId="{31DB4662-21F6-434E-B375-43AFAC151449}" srcOrd="0" destOrd="0" parTransId="{CAEEF257-7E83-4616-87A1-564A9B291A7C}" sibTransId="{D0A86A3B-DA24-4752-947F-1B507EEE25DF}"/>
    <dgm:cxn modelId="{CE3FC8E9-2083-4AEC-B98D-48010B97E4EC}" srcId="{B76C4CFD-C224-4607-A0ED-72B4A71C6415}" destId="{CF77E6B2-720A-42F1-92BD-5DC17EE73646}" srcOrd="3" destOrd="0" parTransId="{8E1F99B7-42C2-4921-A695-8F70EA98FF8D}" sibTransId="{CB65A72F-33DE-4833-8BED-5FFC4A3CD54B}"/>
    <dgm:cxn modelId="{EA880E49-E401-4B66-8EF4-8203CEEF4EEB}" type="presOf" srcId="{B76C4CFD-C224-4607-A0ED-72B4A71C6415}" destId="{C310548D-3A58-45F8-BB23-F9DE943A5FBA}" srcOrd="0" destOrd="0" presId="urn:microsoft.com/office/officeart/2005/8/layout/chevron1"/>
    <dgm:cxn modelId="{780F4E0E-95F1-47A6-8E1D-9E0137C94DB7}" srcId="{B76C4CFD-C224-4607-A0ED-72B4A71C6415}" destId="{FA1E10F8-3DDD-4645-A4DB-30CED00E8103}" srcOrd="4" destOrd="0" parTransId="{CF0AB1E0-76EF-4263-A075-9391B7EBC2B3}" sibTransId="{DA84BE82-394C-4ABC-8323-B95BCCE2CCED}"/>
    <dgm:cxn modelId="{59AE8727-AED9-4A00-BC9A-A57E9E3A3B93}" type="presOf" srcId="{3508D8BD-41FC-4AFC-9341-6B15E651E707}" destId="{A26374A3-B284-42D7-86BE-959BFEC159D6}" srcOrd="0" destOrd="0" presId="urn:microsoft.com/office/officeart/2005/8/layout/chevron1"/>
    <dgm:cxn modelId="{E309F276-F162-4AC0-8DF2-45D84FCFAF19}" type="presOf" srcId="{CF77E6B2-720A-42F1-92BD-5DC17EE73646}" destId="{B42428C7-6409-4DA0-90BD-F8DAF765D977}" srcOrd="0" destOrd="0" presId="urn:microsoft.com/office/officeart/2005/8/layout/chevron1"/>
    <dgm:cxn modelId="{927A2FBF-155B-4844-89E2-AE710B538F6E}" type="presOf" srcId="{1096F90B-20B3-4D27-A494-4B14B20137A2}" destId="{E1A8039D-EB62-4D90-8EE0-F9E9F0766495}" srcOrd="0" destOrd="0" presId="urn:microsoft.com/office/officeart/2005/8/layout/chevron1"/>
    <dgm:cxn modelId="{524956CB-0730-40BC-AFAD-AC815F067DE3}" srcId="{B76C4CFD-C224-4607-A0ED-72B4A71C6415}" destId="{3508D8BD-41FC-4AFC-9341-6B15E651E707}" srcOrd="1" destOrd="0" parTransId="{29978EC9-66C9-4CEA-ADB9-FBB9F20DCD19}" sibTransId="{AF478447-C34C-436C-A68D-9EAD28D726C3}"/>
    <dgm:cxn modelId="{D7CCFA5C-4BCB-4780-8A8C-3F39CD07288C}" type="presParOf" srcId="{C310548D-3A58-45F8-BB23-F9DE943A5FBA}" destId="{B141CD94-3E57-46AC-BCEE-01C92B55919A}" srcOrd="0" destOrd="0" presId="urn:microsoft.com/office/officeart/2005/8/layout/chevron1"/>
    <dgm:cxn modelId="{DFF56721-3219-4B50-9962-E331834D577C}" type="presParOf" srcId="{C310548D-3A58-45F8-BB23-F9DE943A5FBA}" destId="{E7EBD72E-812E-42BA-AFAA-4E21F14E434C}" srcOrd="1" destOrd="0" presId="urn:microsoft.com/office/officeart/2005/8/layout/chevron1"/>
    <dgm:cxn modelId="{B818D603-CF9C-4050-8B9C-F23C516BF441}" type="presParOf" srcId="{C310548D-3A58-45F8-BB23-F9DE943A5FBA}" destId="{A26374A3-B284-42D7-86BE-959BFEC159D6}" srcOrd="2" destOrd="0" presId="urn:microsoft.com/office/officeart/2005/8/layout/chevron1"/>
    <dgm:cxn modelId="{43C24157-B26F-4F94-B018-E9AB024515B1}" type="presParOf" srcId="{C310548D-3A58-45F8-BB23-F9DE943A5FBA}" destId="{E1AA8481-A5B9-4FFC-88DC-D2F30D84DB5F}" srcOrd="3" destOrd="0" presId="urn:microsoft.com/office/officeart/2005/8/layout/chevron1"/>
    <dgm:cxn modelId="{3A0B32B0-213C-4AA1-9EF0-CCB745C0AD07}" type="presParOf" srcId="{C310548D-3A58-45F8-BB23-F9DE943A5FBA}" destId="{E2295800-CB4D-4B89-93A6-37D401AA53E0}" srcOrd="4" destOrd="0" presId="urn:microsoft.com/office/officeart/2005/8/layout/chevron1"/>
    <dgm:cxn modelId="{FA3F0130-A21A-4F6F-9E83-34D996669AA6}" type="presParOf" srcId="{C310548D-3A58-45F8-BB23-F9DE943A5FBA}" destId="{EE899606-4DA3-4441-A492-7F6FE52381CA}" srcOrd="5" destOrd="0" presId="urn:microsoft.com/office/officeart/2005/8/layout/chevron1"/>
    <dgm:cxn modelId="{C652072A-8822-44BF-A7F0-7D127E5EA94E}" type="presParOf" srcId="{C310548D-3A58-45F8-BB23-F9DE943A5FBA}" destId="{B42428C7-6409-4DA0-90BD-F8DAF765D977}" srcOrd="6" destOrd="0" presId="urn:microsoft.com/office/officeart/2005/8/layout/chevron1"/>
    <dgm:cxn modelId="{89D8E5CF-E89A-4634-9506-3432BB1560A9}" type="presParOf" srcId="{C310548D-3A58-45F8-BB23-F9DE943A5FBA}" destId="{6C7A8115-8179-40C0-A622-983267D12DD5}" srcOrd="7" destOrd="0" presId="urn:microsoft.com/office/officeart/2005/8/layout/chevron1"/>
    <dgm:cxn modelId="{756102BA-B938-45A5-A507-11A10640A5E8}" type="presParOf" srcId="{C310548D-3A58-45F8-BB23-F9DE943A5FBA}" destId="{0B57CD48-100A-45B5-9CBD-2F94F107FE9B}" srcOrd="8" destOrd="0" presId="urn:microsoft.com/office/officeart/2005/8/layout/chevron1"/>
    <dgm:cxn modelId="{D61B91A1-27C6-48C3-BD78-DCFB01E51F6B}" type="presParOf" srcId="{C310548D-3A58-45F8-BB23-F9DE943A5FBA}" destId="{4C9AD8C9-3688-48D6-B9BA-1F36010B6409}" srcOrd="9" destOrd="0" presId="urn:microsoft.com/office/officeart/2005/8/layout/chevron1"/>
    <dgm:cxn modelId="{C61C97E8-D17F-4547-A0C4-C55A2AA16D02}" type="presParOf" srcId="{C310548D-3A58-45F8-BB23-F9DE943A5FBA}" destId="{E1A8039D-EB62-4D90-8EE0-F9E9F0766495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6C4CFD-C224-4607-A0ED-72B4A71C6415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1DB4662-21F6-434E-B375-43AFAC151449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AEEF257-7E83-4616-87A1-564A9B291A7C}" type="par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0A86A3B-DA24-4752-947F-1B507EEE25DF}" type="sib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508D8BD-41FC-4AFC-9341-6B15E651E70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9978EC9-66C9-4CEA-ADB9-FBB9F20DCD19}" type="par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F478447-C34C-436C-A68D-9EAD28D726C3}" type="sib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517CF6-0A40-4395-979D-04AED7BA212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7849D9C-CB17-41CB-B4C6-99615B29AC69}" type="par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B21B104-A44E-4D2C-AD2D-48BA355A1C9C}" type="sib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77E6B2-720A-42F1-92BD-5DC17EE73646}">
      <dgm:prSet phldrT="[テキスト]" custT="1"/>
      <dgm:spPr>
        <a:solidFill>
          <a:srgbClr val="97E5E9"/>
        </a:solidFill>
      </dgm:spPr>
      <dgm:t>
        <a:bodyPr/>
        <a:lstStyle/>
        <a:p>
          <a:r>
            <a:rPr kumimoji="1" lang="ja-JP" altLang="en-US" sz="1400" b="1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E1F99B7-42C2-4921-A695-8F70EA98FF8D}" type="par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B65A72F-33DE-4833-8BED-5FFC4A3CD54B}" type="sib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A1E10F8-3DDD-4645-A4DB-30CED00E8103}">
      <dgm:prSet phldrT="[テキスト]" custT="1"/>
      <dgm:spPr>
        <a:solidFill>
          <a:srgbClr val="4472C4"/>
        </a:solidFill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0AB1E0-76EF-4263-A075-9391B7EBC2B3}" type="par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A84BE82-394C-4ABC-8323-B95BCCE2CCED}" type="sib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96F90B-20B3-4D27-A494-4B14B20137A2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6DB662F1-C9A0-4A96-8EB8-18A9E21C60DD}" type="par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7264931-50CB-400D-A025-D456DA0D358F}" type="sib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310548D-3A58-45F8-BB23-F9DE943A5FBA}" type="pres">
      <dgm:prSet presAssocID="{B76C4CFD-C224-4607-A0ED-72B4A71C6415}" presName="Name0" presStyleCnt="0">
        <dgm:presLayoutVars>
          <dgm:dir/>
          <dgm:animLvl val="lvl"/>
          <dgm:resizeHandles val="exact"/>
        </dgm:presLayoutVars>
      </dgm:prSet>
      <dgm:spPr/>
    </dgm:pt>
    <dgm:pt modelId="{B141CD94-3E57-46AC-BCEE-01C92B55919A}" type="pres">
      <dgm:prSet presAssocID="{31DB4662-21F6-434E-B375-43AFAC151449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EBD72E-812E-42BA-AFAA-4E21F14E434C}" type="pres">
      <dgm:prSet presAssocID="{D0A86A3B-DA24-4752-947F-1B507EEE25DF}" presName="parTxOnlySpace" presStyleCnt="0"/>
      <dgm:spPr/>
    </dgm:pt>
    <dgm:pt modelId="{A26374A3-B284-42D7-86BE-959BFEC159D6}" type="pres">
      <dgm:prSet presAssocID="{3508D8BD-41FC-4AFC-9341-6B15E651E707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1AA8481-A5B9-4FFC-88DC-D2F30D84DB5F}" type="pres">
      <dgm:prSet presAssocID="{AF478447-C34C-436C-A68D-9EAD28D726C3}" presName="parTxOnlySpace" presStyleCnt="0"/>
      <dgm:spPr/>
    </dgm:pt>
    <dgm:pt modelId="{E2295800-CB4D-4B89-93A6-37D401AA53E0}" type="pres">
      <dgm:prSet presAssocID="{CF517CF6-0A40-4395-979D-04AED7BA2127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E899606-4DA3-4441-A492-7F6FE52381CA}" type="pres">
      <dgm:prSet presAssocID="{8B21B104-A44E-4D2C-AD2D-48BA355A1C9C}" presName="parTxOnlySpace" presStyleCnt="0"/>
      <dgm:spPr/>
    </dgm:pt>
    <dgm:pt modelId="{B42428C7-6409-4DA0-90BD-F8DAF765D977}" type="pres">
      <dgm:prSet presAssocID="{CF77E6B2-720A-42F1-92BD-5DC17EE73646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C7A8115-8179-40C0-A622-983267D12DD5}" type="pres">
      <dgm:prSet presAssocID="{CB65A72F-33DE-4833-8BED-5FFC4A3CD54B}" presName="parTxOnlySpace" presStyleCnt="0"/>
      <dgm:spPr/>
    </dgm:pt>
    <dgm:pt modelId="{0B57CD48-100A-45B5-9CBD-2F94F107FE9B}" type="pres">
      <dgm:prSet presAssocID="{FA1E10F8-3DDD-4645-A4DB-30CED00E81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C9AD8C9-3688-48D6-B9BA-1F36010B6409}" type="pres">
      <dgm:prSet presAssocID="{DA84BE82-394C-4ABC-8323-B95BCCE2CCED}" presName="parTxOnlySpace" presStyleCnt="0"/>
      <dgm:spPr/>
    </dgm:pt>
    <dgm:pt modelId="{E1A8039D-EB62-4D90-8EE0-F9E9F0766495}" type="pres">
      <dgm:prSet presAssocID="{1096F90B-20B3-4D27-A494-4B14B20137A2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05A395A-84AE-41F1-9EDB-165ACB75D929}" type="presOf" srcId="{CF517CF6-0A40-4395-979D-04AED7BA2127}" destId="{E2295800-CB4D-4B89-93A6-37D401AA53E0}" srcOrd="0" destOrd="0" presId="urn:microsoft.com/office/officeart/2005/8/layout/chevron1"/>
    <dgm:cxn modelId="{EECBA5BC-EA70-4B44-9E3E-2CFB546CB53A}" type="presOf" srcId="{31DB4662-21F6-434E-B375-43AFAC151449}" destId="{B141CD94-3E57-46AC-BCEE-01C92B55919A}" srcOrd="0" destOrd="0" presId="urn:microsoft.com/office/officeart/2005/8/layout/chevron1"/>
    <dgm:cxn modelId="{FF491DD4-3701-4BF9-82D0-E7B786A65B52}" type="presOf" srcId="{FA1E10F8-3DDD-4645-A4DB-30CED00E8103}" destId="{0B57CD48-100A-45B5-9CBD-2F94F107FE9B}" srcOrd="0" destOrd="0" presId="urn:microsoft.com/office/officeart/2005/8/layout/chevron1"/>
    <dgm:cxn modelId="{464AA007-5534-47E5-8CCE-83125B29E62A}" srcId="{B76C4CFD-C224-4607-A0ED-72B4A71C6415}" destId="{1096F90B-20B3-4D27-A494-4B14B20137A2}" srcOrd="5" destOrd="0" parTransId="{6DB662F1-C9A0-4A96-8EB8-18A9E21C60DD}" sibTransId="{17264931-50CB-400D-A025-D456DA0D358F}"/>
    <dgm:cxn modelId="{63A45E0E-70BA-412E-9D42-C747A0172CC5}" srcId="{B76C4CFD-C224-4607-A0ED-72B4A71C6415}" destId="{CF517CF6-0A40-4395-979D-04AED7BA2127}" srcOrd="2" destOrd="0" parTransId="{07849D9C-CB17-41CB-B4C6-99615B29AC69}" sibTransId="{8B21B104-A44E-4D2C-AD2D-48BA355A1C9C}"/>
    <dgm:cxn modelId="{FDA8CE16-3D4D-46E1-9CA0-05AF7CC85D41}" srcId="{B76C4CFD-C224-4607-A0ED-72B4A71C6415}" destId="{31DB4662-21F6-434E-B375-43AFAC151449}" srcOrd="0" destOrd="0" parTransId="{CAEEF257-7E83-4616-87A1-564A9B291A7C}" sibTransId="{D0A86A3B-DA24-4752-947F-1B507EEE25DF}"/>
    <dgm:cxn modelId="{CE3FC8E9-2083-4AEC-B98D-48010B97E4EC}" srcId="{B76C4CFD-C224-4607-A0ED-72B4A71C6415}" destId="{CF77E6B2-720A-42F1-92BD-5DC17EE73646}" srcOrd="3" destOrd="0" parTransId="{8E1F99B7-42C2-4921-A695-8F70EA98FF8D}" sibTransId="{CB65A72F-33DE-4833-8BED-5FFC4A3CD54B}"/>
    <dgm:cxn modelId="{EA880E49-E401-4B66-8EF4-8203CEEF4EEB}" type="presOf" srcId="{B76C4CFD-C224-4607-A0ED-72B4A71C6415}" destId="{C310548D-3A58-45F8-BB23-F9DE943A5FBA}" srcOrd="0" destOrd="0" presId="urn:microsoft.com/office/officeart/2005/8/layout/chevron1"/>
    <dgm:cxn modelId="{780F4E0E-95F1-47A6-8E1D-9E0137C94DB7}" srcId="{B76C4CFD-C224-4607-A0ED-72B4A71C6415}" destId="{FA1E10F8-3DDD-4645-A4DB-30CED00E8103}" srcOrd="4" destOrd="0" parTransId="{CF0AB1E0-76EF-4263-A075-9391B7EBC2B3}" sibTransId="{DA84BE82-394C-4ABC-8323-B95BCCE2CCED}"/>
    <dgm:cxn modelId="{59AE8727-AED9-4A00-BC9A-A57E9E3A3B93}" type="presOf" srcId="{3508D8BD-41FC-4AFC-9341-6B15E651E707}" destId="{A26374A3-B284-42D7-86BE-959BFEC159D6}" srcOrd="0" destOrd="0" presId="urn:microsoft.com/office/officeart/2005/8/layout/chevron1"/>
    <dgm:cxn modelId="{E309F276-F162-4AC0-8DF2-45D84FCFAF19}" type="presOf" srcId="{CF77E6B2-720A-42F1-92BD-5DC17EE73646}" destId="{B42428C7-6409-4DA0-90BD-F8DAF765D977}" srcOrd="0" destOrd="0" presId="urn:microsoft.com/office/officeart/2005/8/layout/chevron1"/>
    <dgm:cxn modelId="{927A2FBF-155B-4844-89E2-AE710B538F6E}" type="presOf" srcId="{1096F90B-20B3-4D27-A494-4B14B20137A2}" destId="{E1A8039D-EB62-4D90-8EE0-F9E9F0766495}" srcOrd="0" destOrd="0" presId="urn:microsoft.com/office/officeart/2005/8/layout/chevron1"/>
    <dgm:cxn modelId="{524956CB-0730-40BC-AFAD-AC815F067DE3}" srcId="{B76C4CFD-C224-4607-A0ED-72B4A71C6415}" destId="{3508D8BD-41FC-4AFC-9341-6B15E651E707}" srcOrd="1" destOrd="0" parTransId="{29978EC9-66C9-4CEA-ADB9-FBB9F20DCD19}" sibTransId="{AF478447-C34C-436C-A68D-9EAD28D726C3}"/>
    <dgm:cxn modelId="{D7CCFA5C-4BCB-4780-8A8C-3F39CD07288C}" type="presParOf" srcId="{C310548D-3A58-45F8-BB23-F9DE943A5FBA}" destId="{B141CD94-3E57-46AC-BCEE-01C92B55919A}" srcOrd="0" destOrd="0" presId="urn:microsoft.com/office/officeart/2005/8/layout/chevron1"/>
    <dgm:cxn modelId="{DFF56721-3219-4B50-9962-E331834D577C}" type="presParOf" srcId="{C310548D-3A58-45F8-BB23-F9DE943A5FBA}" destId="{E7EBD72E-812E-42BA-AFAA-4E21F14E434C}" srcOrd="1" destOrd="0" presId="urn:microsoft.com/office/officeart/2005/8/layout/chevron1"/>
    <dgm:cxn modelId="{B818D603-CF9C-4050-8B9C-F23C516BF441}" type="presParOf" srcId="{C310548D-3A58-45F8-BB23-F9DE943A5FBA}" destId="{A26374A3-B284-42D7-86BE-959BFEC159D6}" srcOrd="2" destOrd="0" presId="urn:microsoft.com/office/officeart/2005/8/layout/chevron1"/>
    <dgm:cxn modelId="{43C24157-B26F-4F94-B018-E9AB024515B1}" type="presParOf" srcId="{C310548D-3A58-45F8-BB23-F9DE943A5FBA}" destId="{E1AA8481-A5B9-4FFC-88DC-D2F30D84DB5F}" srcOrd="3" destOrd="0" presId="urn:microsoft.com/office/officeart/2005/8/layout/chevron1"/>
    <dgm:cxn modelId="{3A0B32B0-213C-4AA1-9EF0-CCB745C0AD07}" type="presParOf" srcId="{C310548D-3A58-45F8-BB23-F9DE943A5FBA}" destId="{E2295800-CB4D-4B89-93A6-37D401AA53E0}" srcOrd="4" destOrd="0" presId="urn:microsoft.com/office/officeart/2005/8/layout/chevron1"/>
    <dgm:cxn modelId="{FA3F0130-A21A-4F6F-9E83-34D996669AA6}" type="presParOf" srcId="{C310548D-3A58-45F8-BB23-F9DE943A5FBA}" destId="{EE899606-4DA3-4441-A492-7F6FE52381CA}" srcOrd="5" destOrd="0" presId="urn:microsoft.com/office/officeart/2005/8/layout/chevron1"/>
    <dgm:cxn modelId="{C652072A-8822-44BF-A7F0-7D127E5EA94E}" type="presParOf" srcId="{C310548D-3A58-45F8-BB23-F9DE943A5FBA}" destId="{B42428C7-6409-4DA0-90BD-F8DAF765D977}" srcOrd="6" destOrd="0" presId="urn:microsoft.com/office/officeart/2005/8/layout/chevron1"/>
    <dgm:cxn modelId="{89D8E5CF-E89A-4634-9506-3432BB1560A9}" type="presParOf" srcId="{C310548D-3A58-45F8-BB23-F9DE943A5FBA}" destId="{6C7A8115-8179-40C0-A622-983267D12DD5}" srcOrd="7" destOrd="0" presId="urn:microsoft.com/office/officeart/2005/8/layout/chevron1"/>
    <dgm:cxn modelId="{756102BA-B938-45A5-A507-11A10640A5E8}" type="presParOf" srcId="{C310548D-3A58-45F8-BB23-F9DE943A5FBA}" destId="{0B57CD48-100A-45B5-9CBD-2F94F107FE9B}" srcOrd="8" destOrd="0" presId="urn:microsoft.com/office/officeart/2005/8/layout/chevron1"/>
    <dgm:cxn modelId="{D61B91A1-27C6-48C3-BD78-DCFB01E51F6B}" type="presParOf" srcId="{C310548D-3A58-45F8-BB23-F9DE943A5FBA}" destId="{4C9AD8C9-3688-48D6-B9BA-1F36010B6409}" srcOrd="9" destOrd="0" presId="urn:microsoft.com/office/officeart/2005/8/layout/chevron1"/>
    <dgm:cxn modelId="{C61C97E8-D17F-4547-A0C4-C55A2AA16D02}" type="presParOf" srcId="{C310548D-3A58-45F8-BB23-F9DE943A5FBA}" destId="{E1A8039D-EB62-4D90-8EE0-F9E9F0766495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6C4CFD-C224-4607-A0ED-72B4A71C6415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1DB4662-21F6-434E-B375-43AFAC151449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AEEF257-7E83-4616-87A1-564A9B291A7C}" type="par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0A86A3B-DA24-4752-947F-1B507EEE25DF}" type="sib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508D8BD-41FC-4AFC-9341-6B15E651E70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9978EC9-66C9-4CEA-ADB9-FBB9F20DCD19}" type="par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F478447-C34C-436C-A68D-9EAD28D726C3}" type="sib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517CF6-0A40-4395-979D-04AED7BA212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7849D9C-CB17-41CB-B4C6-99615B29AC69}" type="par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B21B104-A44E-4D2C-AD2D-48BA355A1C9C}" type="sib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77E6B2-720A-42F1-92BD-5DC17EE73646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E1F99B7-42C2-4921-A695-8F70EA98FF8D}" type="par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B65A72F-33DE-4833-8BED-5FFC4A3CD54B}" type="sib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A1E10F8-3DDD-4645-A4DB-30CED00E8103}">
      <dgm:prSet phldrT="[テキスト]" custT="1"/>
      <dgm:spPr>
        <a:solidFill>
          <a:srgbClr val="4472C4">
            <a:alpha val="50000"/>
          </a:srgbClr>
        </a:solidFill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0AB1E0-76EF-4263-A075-9391B7EBC2B3}" type="par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A84BE82-394C-4ABC-8323-B95BCCE2CCED}" type="sib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96F90B-20B3-4D27-A494-4B14B20137A2}">
      <dgm:prSet phldrT="[テキスト]" custT="1"/>
      <dgm:spPr>
        <a:solidFill>
          <a:srgbClr val="FFC000"/>
        </a:solidFill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6DB662F1-C9A0-4A96-8EB8-18A9E21C60DD}" type="par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7264931-50CB-400D-A025-D456DA0D358F}" type="sib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310548D-3A58-45F8-BB23-F9DE943A5FBA}" type="pres">
      <dgm:prSet presAssocID="{B76C4CFD-C224-4607-A0ED-72B4A71C6415}" presName="Name0" presStyleCnt="0">
        <dgm:presLayoutVars>
          <dgm:dir/>
          <dgm:animLvl val="lvl"/>
          <dgm:resizeHandles val="exact"/>
        </dgm:presLayoutVars>
      </dgm:prSet>
      <dgm:spPr/>
    </dgm:pt>
    <dgm:pt modelId="{B141CD94-3E57-46AC-BCEE-01C92B55919A}" type="pres">
      <dgm:prSet presAssocID="{31DB4662-21F6-434E-B375-43AFAC151449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EBD72E-812E-42BA-AFAA-4E21F14E434C}" type="pres">
      <dgm:prSet presAssocID="{D0A86A3B-DA24-4752-947F-1B507EEE25DF}" presName="parTxOnlySpace" presStyleCnt="0"/>
      <dgm:spPr/>
    </dgm:pt>
    <dgm:pt modelId="{A26374A3-B284-42D7-86BE-959BFEC159D6}" type="pres">
      <dgm:prSet presAssocID="{3508D8BD-41FC-4AFC-9341-6B15E651E707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1AA8481-A5B9-4FFC-88DC-D2F30D84DB5F}" type="pres">
      <dgm:prSet presAssocID="{AF478447-C34C-436C-A68D-9EAD28D726C3}" presName="parTxOnlySpace" presStyleCnt="0"/>
      <dgm:spPr/>
    </dgm:pt>
    <dgm:pt modelId="{E2295800-CB4D-4B89-93A6-37D401AA53E0}" type="pres">
      <dgm:prSet presAssocID="{CF517CF6-0A40-4395-979D-04AED7BA2127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E899606-4DA3-4441-A492-7F6FE52381CA}" type="pres">
      <dgm:prSet presAssocID="{8B21B104-A44E-4D2C-AD2D-48BA355A1C9C}" presName="parTxOnlySpace" presStyleCnt="0"/>
      <dgm:spPr/>
    </dgm:pt>
    <dgm:pt modelId="{B42428C7-6409-4DA0-90BD-F8DAF765D977}" type="pres">
      <dgm:prSet presAssocID="{CF77E6B2-720A-42F1-92BD-5DC17EE73646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C7A8115-8179-40C0-A622-983267D12DD5}" type="pres">
      <dgm:prSet presAssocID="{CB65A72F-33DE-4833-8BED-5FFC4A3CD54B}" presName="parTxOnlySpace" presStyleCnt="0"/>
      <dgm:spPr/>
    </dgm:pt>
    <dgm:pt modelId="{0B57CD48-100A-45B5-9CBD-2F94F107FE9B}" type="pres">
      <dgm:prSet presAssocID="{FA1E10F8-3DDD-4645-A4DB-30CED00E81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C9AD8C9-3688-48D6-B9BA-1F36010B6409}" type="pres">
      <dgm:prSet presAssocID="{DA84BE82-394C-4ABC-8323-B95BCCE2CCED}" presName="parTxOnlySpace" presStyleCnt="0"/>
      <dgm:spPr/>
    </dgm:pt>
    <dgm:pt modelId="{E1A8039D-EB62-4D90-8EE0-F9E9F0766495}" type="pres">
      <dgm:prSet presAssocID="{1096F90B-20B3-4D27-A494-4B14B20137A2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05A395A-84AE-41F1-9EDB-165ACB75D929}" type="presOf" srcId="{CF517CF6-0A40-4395-979D-04AED7BA2127}" destId="{E2295800-CB4D-4B89-93A6-37D401AA53E0}" srcOrd="0" destOrd="0" presId="urn:microsoft.com/office/officeart/2005/8/layout/chevron1"/>
    <dgm:cxn modelId="{EECBA5BC-EA70-4B44-9E3E-2CFB546CB53A}" type="presOf" srcId="{31DB4662-21F6-434E-B375-43AFAC151449}" destId="{B141CD94-3E57-46AC-BCEE-01C92B55919A}" srcOrd="0" destOrd="0" presId="urn:microsoft.com/office/officeart/2005/8/layout/chevron1"/>
    <dgm:cxn modelId="{FF491DD4-3701-4BF9-82D0-E7B786A65B52}" type="presOf" srcId="{FA1E10F8-3DDD-4645-A4DB-30CED00E8103}" destId="{0B57CD48-100A-45B5-9CBD-2F94F107FE9B}" srcOrd="0" destOrd="0" presId="urn:microsoft.com/office/officeart/2005/8/layout/chevron1"/>
    <dgm:cxn modelId="{464AA007-5534-47E5-8CCE-83125B29E62A}" srcId="{B76C4CFD-C224-4607-A0ED-72B4A71C6415}" destId="{1096F90B-20B3-4D27-A494-4B14B20137A2}" srcOrd="5" destOrd="0" parTransId="{6DB662F1-C9A0-4A96-8EB8-18A9E21C60DD}" sibTransId="{17264931-50CB-400D-A025-D456DA0D358F}"/>
    <dgm:cxn modelId="{63A45E0E-70BA-412E-9D42-C747A0172CC5}" srcId="{B76C4CFD-C224-4607-A0ED-72B4A71C6415}" destId="{CF517CF6-0A40-4395-979D-04AED7BA2127}" srcOrd="2" destOrd="0" parTransId="{07849D9C-CB17-41CB-B4C6-99615B29AC69}" sibTransId="{8B21B104-A44E-4D2C-AD2D-48BA355A1C9C}"/>
    <dgm:cxn modelId="{FDA8CE16-3D4D-46E1-9CA0-05AF7CC85D41}" srcId="{B76C4CFD-C224-4607-A0ED-72B4A71C6415}" destId="{31DB4662-21F6-434E-B375-43AFAC151449}" srcOrd="0" destOrd="0" parTransId="{CAEEF257-7E83-4616-87A1-564A9B291A7C}" sibTransId="{D0A86A3B-DA24-4752-947F-1B507EEE25DF}"/>
    <dgm:cxn modelId="{CE3FC8E9-2083-4AEC-B98D-48010B97E4EC}" srcId="{B76C4CFD-C224-4607-A0ED-72B4A71C6415}" destId="{CF77E6B2-720A-42F1-92BD-5DC17EE73646}" srcOrd="3" destOrd="0" parTransId="{8E1F99B7-42C2-4921-A695-8F70EA98FF8D}" sibTransId="{CB65A72F-33DE-4833-8BED-5FFC4A3CD54B}"/>
    <dgm:cxn modelId="{EA880E49-E401-4B66-8EF4-8203CEEF4EEB}" type="presOf" srcId="{B76C4CFD-C224-4607-A0ED-72B4A71C6415}" destId="{C310548D-3A58-45F8-BB23-F9DE943A5FBA}" srcOrd="0" destOrd="0" presId="urn:microsoft.com/office/officeart/2005/8/layout/chevron1"/>
    <dgm:cxn modelId="{780F4E0E-95F1-47A6-8E1D-9E0137C94DB7}" srcId="{B76C4CFD-C224-4607-A0ED-72B4A71C6415}" destId="{FA1E10F8-3DDD-4645-A4DB-30CED00E8103}" srcOrd="4" destOrd="0" parTransId="{CF0AB1E0-76EF-4263-A075-9391B7EBC2B3}" sibTransId="{DA84BE82-394C-4ABC-8323-B95BCCE2CCED}"/>
    <dgm:cxn modelId="{59AE8727-AED9-4A00-BC9A-A57E9E3A3B93}" type="presOf" srcId="{3508D8BD-41FC-4AFC-9341-6B15E651E707}" destId="{A26374A3-B284-42D7-86BE-959BFEC159D6}" srcOrd="0" destOrd="0" presId="urn:microsoft.com/office/officeart/2005/8/layout/chevron1"/>
    <dgm:cxn modelId="{E309F276-F162-4AC0-8DF2-45D84FCFAF19}" type="presOf" srcId="{CF77E6B2-720A-42F1-92BD-5DC17EE73646}" destId="{B42428C7-6409-4DA0-90BD-F8DAF765D977}" srcOrd="0" destOrd="0" presId="urn:microsoft.com/office/officeart/2005/8/layout/chevron1"/>
    <dgm:cxn modelId="{927A2FBF-155B-4844-89E2-AE710B538F6E}" type="presOf" srcId="{1096F90B-20B3-4D27-A494-4B14B20137A2}" destId="{E1A8039D-EB62-4D90-8EE0-F9E9F0766495}" srcOrd="0" destOrd="0" presId="urn:microsoft.com/office/officeart/2005/8/layout/chevron1"/>
    <dgm:cxn modelId="{524956CB-0730-40BC-AFAD-AC815F067DE3}" srcId="{B76C4CFD-C224-4607-A0ED-72B4A71C6415}" destId="{3508D8BD-41FC-4AFC-9341-6B15E651E707}" srcOrd="1" destOrd="0" parTransId="{29978EC9-66C9-4CEA-ADB9-FBB9F20DCD19}" sibTransId="{AF478447-C34C-436C-A68D-9EAD28D726C3}"/>
    <dgm:cxn modelId="{D7CCFA5C-4BCB-4780-8A8C-3F39CD07288C}" type="presParOf" srcId="{C310548D-3A58-45F8-BB23-F9DE943A5FBA}" destId="{B141CD94-3E57-46AC-BCEE-01C92B55919A}" srcOrd="0" destOrd="0" presId="urn:microsoft.com/office/officeart/2005/8/layout/chevron1"/>
    <dgm:cxn modelId="{DFF56721-3219-4B50-9962-E331834D577C}" type="presParOf" srcId="{C310548D-3A58-45F8-BB23-F9DE943A5FBA}" destId="{E7EBD72E-812E-42BA-AFAA-4E21F14E434C}" srcOrd="1" destOrd="0" presId="urn:microsoft.com/office/officeart/2005/8/layout/chevron1"/>
    <dgm:cxn modelId="{B818D603-CF9C-4050-8B9C-F23C516BF441}" type="presParOf" srcId="{C310548D-3A58-45F8-BB23-F9DE943A5FBA}" destId="{A26374A3-B284-42D7-86BE-959BFEC159D6}" srcOrd="2" destOrd="0" presId="urn:microsoft.com/office/officeart/2005/8/layout/chevron1"/>
    <dgm:cxn modelId="{43C24157-B26F-4F94-B018-E9AB024515B1}" type="presParOf" srcId="{C310548D-3A58-45F8-BB23-F9DE943A5FBA}" destId="{E1AA8481-A5B9-4FFC-88DC-D2F30D84DB5F}" srcOrd="3" destOrd="0" presId="urn:microsoft.com/office/officeart/2005/8/layout/chevron1"/>
    <dgm:cxn modelId="{3A0B32B0-213C-4AA1-9EF0-CCB745C0AD07}" type="presParOf" srcId="{C310548D-3A58-45F8-BB23-F9DE943A5FBA}" destId="{E2295800-CB4D-4B89-93A6-37D401AA53E0}" srcOrd="4" destOrd="0" presId="urn:microsoft.com/office/officeart/2005/8/layout/chevron1"/>
    <dgm:cxn modelId="{FA3F0130-A21A-4F6F-9E83-34D996669AA6}" type="presParOf" srcId="{C310548D-3A58-45F8-BB23-F9DE943A5FBA}" destId="{EE899606-4DA3-4441-A492-7F6FE52381CA}" srcOrd="5" destOrd="0" presId="urn:microsoft.com/office/officeart/2005/8/layout/chevron1"/>
    <dgm:cxn modelId="{C652072A-8822-44BF-A7F0-7D127E5EA94E}" type="presParOf" srcId="{C310548D-3A58-45F8-BB23-F9DE943A5FBA}" destId="{B42428C7-6409-4DA0-90BD-F8DAF765D977}" srcOrd="6" destOrd="0" presId="urn:microsoft.com/office/officeart/2005/8/layout/chevron1"/>
    <dgm:cxn modelId="{89D8E5CF-E89A-4634-9506-3432BB1560A9}" type="presParOf" srcId="{C310548D-3A58-45F8-BB23-F9DE943A5FBA}" destId="{6C7A8115-8179-40C0-A622-983267D12DD5}" srcOrd="7" destOrd="0" presId="urn:microsoft.com/office/officeart/2005/8/layout/chevron1"/>
    <dgm:cxn modelId="{756102BA-B938-45A5-A507-11A10640A5E8}" type="presParOf" srcId="{C310548D-3A58-45F8-BB23-F9DE943A5FBA}" destId="{0B57CD48-100A-45B5-9CBD-2F94F107FE9B}" srcOrd="8" destOrd="0" presId="urn:microsoft.com/office/officeart/2005/8/layout/chevron1"/>
    <dgm:cxn modelId="{D61B91A1-27C6-48C3-BD78-DCFB01E51F6B}" type="presParOf" srcId="{C310548D-3A58-45F8-BB23-F9DE943A5FBA}" destId="{4C9AD8C9-3688-48D6-B9BA-1F36010B6409}" srcOrd="9" destOrd="0" presId="urn:microsoft.com/office/officeart/2005/8/layout/chevron1"/>
    <dgm:cxn modelId="{C61C97E8-D17F-4547-A0C4-C55A2AA16D02}" type="presParOf" srcId="{C310548D-3A58-45F8-BB23-F9DE943A5FBA}" destId="{E1A8039D-EB62-4D90-8EE0-F9E9F0766495}" srcOrd="10" destOrd="0" presId="urn:microsoft.com/office/officeart/2005/8/layout/chevr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6C4CFD-C224-4607-A0ED-72B4A71C6415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31DB4662-21F6-434E-B375-43AFAC151449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AEEF257-7E83-4616-87A1-564A9B291A7C}" type="par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0A86A3B-DA24-4752-947F-1B507EEE25DF}" type="sibTrans" cxnId="{FDA8CE16-3D4D-46E1-9CA0-05AF7CC85D41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508D8BD-41FC-4AFC-9341-6B15E651E70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9978EC9-66C9-4CEA-ADB9-FBB9F20DCD19}" type="par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F478447-C34C-436C-A68D-9EAD28D726C3}" type="sibTrans" cxnId="{524956CB-0730-40BC-AFAD-AC815F067DE3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517CF6-0A40-4395-979D-04AED7BA2127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7849D9C-CB17-41CB-B4C6-99615B29AC69}" type="par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B21B104-A44E-4D2C-AD2D-48BA355A1C9C}" type="sibTrans" cxnId="{63A45E0E-70BA-412E-9D42-C747A0172CC5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77E6B2-720A-42F1-92BD-5DC17EE73646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8E1F99B7-42C2-4921-A695-8F70EA98FF8D}" type="par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B65A72F-33DE-4833-8BED-5FFC4A3CD54B}" type="sibTrans" cxnId="{CE3FC8E9-2083-4AEC-B98D-48010B97E4EC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A1E10F8-3DDD-4645-A4DB-30CED00E8103}">
      <dgm:prSet phldrT="[テキスト]" custT="1"/>
      <dgm:spPr>
        <a:noFill/>
        <a:ln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F0AB1E0-76EF-4263-A075-9391B7EBC2B3}" type="par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DA84BE82-394C-4ABC-8323-B95BCCE2CCED}" type="sibTrans" cxnId="{780F4E0E-95F1-47A6-8E1D-9E0137C94DB7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96F90B-20B3-4D27-A494-4B14B20137A2}">
      <dgm:prSet phldrT="[テキスト]" custT="1"/>
      <dgm:spPr>
        <a:solidFill>
          <a:srgbClr val="FFC000"/>
        </a:solidFill>
      </dgm:spPr>
      <dgm:t>
        <a:bodyPr/>
        <a:lstStyle/>
        <a:p>
          <a:r>
            <a:rPr kumimoji="1" lang="ja-JP" altLang="en-US" sz="1400" b="1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6DB662F1-C9A0-4A96-8EB8-18A9E21C60DD}" type="par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7264931-50CB-400D-A025-D456DA0D358F}" type="sibTrans" cxnId="{464AA007-5534-47E5-8CCE-83125B29E62A}">
      <dgm:prSet/>
      <dgm:spPr/>
      <dgm:t>
        <a:bodyPr/>
        <a:lstStyle/>
        <a:p>
          <a:endParaRPr kumimoji="1" lang="ja-JP" altLang="en-US" sz="1400" b="1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C310548D-3A58-45F8-BB23-F9DE943A5FBA}" type="pres">
      <dgm:prSet presAssocID="{B76C4CFD-C224-4607-A0ED-72B4A71C6415}" presName="Name0" presStyleCnt="0">
        <dgm:presLayoutVars>
          <dgm:dir/>
          <dgm:animLvl val="lvl"/>
          <dgm:resizeHandles val="exact"/>
        </dgm:presLayoutVars>
      </dgm:prSet>
      <dgm:spPr/>
    </dgm:pt>
    <dgm:pt modelId="{B141CD94-3E57-46AC-BCEE-01C92B55919A}" type="pres">
      <dgm:prSet presAssocID="{31DB4662-21F6-434E-B375-43AFAC151449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EBD72E-812E-42BA-AFAA-4E21F14E434C}" type="pres">
      <dgm:prSet presAssocID="{D0A86A3B-DA24-4752-947F-1B507EEE25DF}" presName="parTxOnlySpace" presStyleCnt="0"/>
      <dgm:spPr/>
    </dgm:pt>
    <dgm:pt modelId="{A26374A3-B284-42D7-86BE-959BFEC159D6}" type="pres">
      <dgm:prSet presAssocID="{3508D8BD-41FC-4AFC-9341-6B15E651E707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1AA8481-A5B9-4FFC-88DC-D2F30D84DB5F}" type="pres">
      <dgm:prSet presAssocID="{AF478447-C34C-436C-A68D-9EAD28D726C3}" presName="parTxOnlySpace" presStyleCnt="0"/>
      <dgm:spPr/>
    </dgm:pt>
    <dgm:pt modelId="{E2295800-CB4D-4B89-93A6-37D401AA53E0}" type="pres">
      <dgm:prSet presAssocID="{CF517CF6-0A40-4395-979D-04AED7BA2127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E899606-4DA3-4441-A492-7F6FE52381CA}" type="pres">
      <dgm:prSet presAssocID="{8B21B104-A44E-4D2C-AD2D-48BA355A1C9C}" presName="parTxOnlySpace" presStyleCnt="0"/>
      <dgm:spPr/>
    </dgm:pt>
    <dgm:pt modelId="{B42428C7-6409-4DA0-90BD-F8DAF765D977}" type="pres">
      <dgm:prSet presAssocID="{CF77E6B2-720A-42F1-92BD-5DC17EE73646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C7A8115-8179-40C0-A622-983267D12DD5}" type="pres">
      <dgm:prSet presAssocID="{CB65A72F-33DE-4833-8BED-5FFC4A3CD54B}" presName="parTxOnlySpace" presStyleCnt="0"/>
      <dgm:spPr/>
    </dgm:pt>
    <dgm:pt modelId="{0B57CD48-100A-45B5-9CBD-2F94F107FE9B}" type="pres">
      <dgm:prSet presAssocID="{FA1E10F8-3DDD-4645-A4DB-30CED00E81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C9AD8C9-3688-48D6-B9BA-1F36010B6409}" type="pres">
      <dgm:prSet presAssocID="{DA84BE82-394C-4ABC-8323-B95BCCE2CCED}" presName="parTxOnlySpace" presStyleCnt="0"/>
      <dgm:spPr/>
    </dgm:pt>
    <dgm:pt modelId="{E1A8039D-EB62-4D90-8EE0-F9E9F0766495}" type="pres">
      <dgm:prSet presAssocID="{1096F90B-20B3-4D27-A494-4B14B20137A2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05A395A-84AE-41F1-9EDB-165ACB75D929}" type="presOf" srcId="{CF517CF6-0A40-4395-979D-04AED7BA2127}" destId="{E2295800-CB4D-4B89-93A6-37D401AA53E0}" srcOrd="0" destOrd="0" presId="urn:microsoft.com/office/officeart/2005/8/layout/chevron1"/>
    <dgm:cxn modelId="{EECBA5BC-EA70-4B44-9E3E-2CFB546CB53A}" type="presOf" srcId="{31DB4662-21F6-434E-B375-43AFAC151449}" destId="{B141CD94-3E57-46AC-BCEE-01C92B55919A}" srcOrd="0" destOrd="0" presId="urn:microsoft.com/office/officeart/2005/8/layout/chevron1"/>
    <dgm:cxn modelId="{FF491DD4-3701-4BF9-82D0-E7B786A65B52}" type="presOf" srcId="{FA1E10F8-3DDD-4645-A4DB-30CED00E8103}" destId="{0B57CD48-100A-45B5-9CBD-2F94F107FE9B}" srcOrd="0" destOrd="0" presId="urn:microsoft.com/office/officeart/2005/8/layout/chevron1"/>
    <dgm:cxn modelId="{464AA007-5534-47E5-8CCE-83125B29E62A}" srcId="{B76C4CFD-C224-4607-A0ED-72B4A71C6415}" destId="{1096F90B-20B3-4D27-A494-4B14B20137A2}" srcOrd="5" destOrd="0" parTransId="{6DB662F1-C9A0-4A96-8EB8-18A9E21C60DD}" sibTransId="{17264931-50CB-400D-A025-D456DA0D358F}"/>
    <dgm:cxn modelId="{63A45E0E-70BA-412E-9D42-C747A0172CC5}" srcId="{B76C4CFD-C224-4607-A0ED-72B4A71C6415}" destId="{CF517CF6-0A40-4395-979D-04AED7BA2127}" srcOrd="2" destOrd="0" parTransId="{07849D9C-CB17-41CB-B4C6-99615B29AC69}" sibTransId="{8B21B104-A44E-4D2C-AD2D-48BA355A1C9C}"/>
    <dgm:cxn modelId="{FDA8CE16-3D4D-46E1-9CA0-05AF7CC85D41}" srcId="{B76C4CFD-C224-4607-A0ED-72B4A71C6415}" destId="{31DB4662-21F6-434E-B375-43AFAC151449}" srcOrd="0" destOrd="0" parTransId="{CAEEF257-7E83-4616-87A1-564A9B291A7C}" sibTransId="{D0A86A3B-DA24-4752-947F-1B507EEE25DF}"/>
    <dgm:cxn modelId="{CE3FC8E9-2083-4AEC-B98D-48010B97E4EC}" srcId="{B76C4CFD-C224-4607-A0ED-72B4A71C6415}" destId="{CF77E6B2-720A-42F1-92BD-5DC17EE73646}" srcOrd="3" destOrd="0" parTransId="{8E1F99B7-42C2-4921-A695-8F70EA98FF8D}" sibTransId="{CB65A72F-33DE-4833-8BED-5FFC4A3CD54B}"/>
    <dgm:cxn modelId="{EA880E49-E401-4B66-8EF4-8203CEEF4EEB}" type="presOf" srcId="{B76C4CFD-C224-4607-A0ED-72B4A71C6415}" destId="{C310548D-3A58-45F8-BB23-F9DE943A5FBA}" srcOrd="0" destOrd="0" presId="urn:microsoft.com/office/officeart/2005/8/layout/chevron1"/>
    <dgm:cxn modelId="{780F4E0E-95F1-47A6-8E1D-9E0137C94DB7}" srcId="{B76C4CFD-C224-4607-A0ED-72B4A71C6415}" destId="{FA1E10F8-3DDD-4645-A4DB-30CED00E8103}" srcOrd="4" destOrd="0" parTransId="{CF0AB1E0-76EF-4263-A075-9391B7EBC2B3}" sibTransId="{DA84BE82-394C-4ABC-8323-B95BCCE2CCED}"/>
    <dgm:cxn modelId="{59AE8727-AED9-4A00-BC9A-A57E9E3A3B93}" type="presOf" srcId="{3508D8BD-41FC-4AFC-9341-6B15E651E707}" destId="{A26374A3-B284-42D7-86BE-959BFEC159D6}" srcOrd="0" destOrd="0" presId="urn:microsoft.com/office/officeart/2005/8/layout/chevron1"/>
    <dgm:cxn modelId="{E309F276-F162-4AC0-8DF2-45D84FCFAF19}" type="presOf" srcId="{CF77E6B2-720A-42F1-92BD-5DC17EE73646}" destId="{B42428C7-6409-4DA0-90BD-F8DAF765D977}" srcOrd="0" destOrd="0" presId="urn:microsoft.com/office/officeart/2005/8/layout/chevron1"/>
    <dgm:cxn modelId="{927A2FBF-155B-4844-89E2-AE710B538F6E}" type="presOf" srcId="{1096F90B-20B3-4D27-A494-4B14B20137A2}" destId="{E1A8039D-EB62-4D90-8EE0-F9E9F0766495}" srcOrd="0" destOrd="0" presId="urn:microsoft.com/office/officeart/2005/8/layout/chevron1"/>
    <dgm:cxn modelId="{524956CB-0730-40BC-AFAD-AC815F067DE3}" srcId="{B76C4CFD-C224-4607-A0ED-72B4A71C6415}" destId="{3508D8BD-41FC-4AFC-9341-6B15E651E707}" srcOrd="1" destOrd="0" parTransId="{29978EC9-66C9-4CEA-ADB9-FBB9F20DCD19}" sibTransId="{AF478447-C34C-436C-A68D-9EAD28D726C3}"/>
    <dgm:cxn modelId="{D7CCFA5C-4BCB-4780-8A8C-3F39CD07288C}" type="presParOf" srcId="{C310548D-3A58-45F8-BB23-F9DE943A5FBA}" destId="{B141CD94-3E57-46AC-BCEE-01C92B55919A}" srcOrd="0" destOrd="0" presId="urn:microsoft.com/office/officeart/2005/8/layout/chevron1"/>
    <dgm:cxn modelId="{DFF56721-3219-4B50-9962-E331834D577C}" type="presParOf" srcId="{C310548D-3A58-45F8-BB23-F9DE943A5FBA}" destId="{E7EBD72E-812E-42BA-AFAA-4E21F14E434C}" srcOrd="1" destOrd="0" presId="urn:microsoft.com/office/officeart/2005/8/layout/chevron1"/>
    <dgm:cxn modelId="{B818D603-CF9C-4050-8B9C-F23C516BF441}" type="presParOf" srcId="{C310548D-3A58-45F8-BB23-F9DE943A5FBA}" destId="{A26374A3-B284-42D7-86BE-959BFEC159D6}" srcOrd="2" destOrd="0" presId="urn:microsoft.com/office/officeart/2005/8/layout/chevron1"/>
    <dgm:cxn modelId="{43C24157-B26F-4F94-B018-E9AB024515B1}" type="presParOf" srcId="{C310548D-3A58-45F8-BB23-F9DE943A5FBA}" destId="{E1AA8481-A5B9-4FFC-88DC-D2F30D84DB5F}" srcOrd="3" destOrd="0" presId="urn:microsoft.com/office/officeart/2005/8/layout/chevron1"/>
    <dgm:cxn modelId="{3A0B32B0-213C-4AA1-9EF0-CCB745C0AD07}" type="presParOf" srcId="{C310548D-3A58-45F8-BB23-F9DE943A5FBA}" destId="{E2295800-CB4D-4B89-93A6-37D401AA53E0}" srcOrd="4" destOrd="0" presId="urn:microsoft.com/office/officeart/2005/8/layout/chevron1"/>
    <dgm:cxn modelId="{FA3F0130-A21A-4F6F-9E83-34D996669AA6}" type="presParOf" srcId="{C310548D-3A58-45F8-BB23-F9DE943A5FBA}" destId="{EE899606-4DA3-4441-A492-7F6FE52381CA}" srcOrd="5" destOrd="0" presId="urn:microsoft.com/office/officeart/2005/8/layout/chevron1"/>
    <dgm:cxn modelId="{C652072A-8822-44BF-A7F0-7D127E5EA94E}" type="presParOf" srcId="{C310548D-3A58-45F8-BB23-F9DE943A5FBA}" destId="{B42428C7-6409-4DA0-90BD-F8DAF765D977}" srcOrd="6" destOrd="0" presId="urn:microsoft.com/office/officeart/2005/8/layout/chevron1"/>
    <dgm:cxn modelId="{89D8E5CF-E89A-4634-9506-3432BB1560A9}" type="presParOf" srcId="{C310548D-3A58-45F8-BB23-F9DE943A5FBA}" destId="{6C7A8115-8179-40C0-A622-983267D12DD5}" srcOrd="7" destOrd="0" presId="urn:microsoft.com/office/officeart/2005/8/layout/chevron1"/>
    <dgm:cxn modelId="{756102BA-B938-45A5-A507-11A10640A5E8}" type="presParOf" srcId="{C310548D-3A58-45F8-BB23-F9DE943A5FBA}" destId="{0B57CD48-100A-45B5-9CBD-2F94F107FE9B}" srcOrd="8" destOrd="0" presId="urn:microsoft.com/office/officeart/2005/8/layout/chevron1"/>
    <dgm:cxn modelId="{D61B91A1-27C6-48C3-BD78-DCFB01E51F6B}" type="presParOf" srcId="{C310548D-3A58-45F8-BB23-F9DE943A5FBA}" destId="{4C9AD8C9-3688-48D6-B9BA-1F36010B6409}" srcOrd="9" destOrd="0" presId="urn:microsoft.com/office/officeart/2005/8/layout/chevron1"/>
    <dgm:cxn modelId="{C61C97E8-D17F-4547-A0C4-C55A2AA16D02}" type="presParOf" srcId="{C310548D-3A58-45F8-BB23-F9DE943A5FBA}" destId="{E1A8039D-EB62-4D90-8EE0-F9E9F0766495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1CD94-3E57-46AC-BCEE-01C92B55919A}">
      <dsp:nvSpPr>
        <dsp:cNvPr id="0" name=""/>
        <dsp:cNvSpPr/>
      </dsp:nvSpPr>
      <dsp:spPr>
        <a:xfrm>
          <a:off x="4351" y="0"/>
          <a:ext cx="1618661" cy="412373"/>
        </a:xfrm>
        <a:prstGeom prst="chevron">
          <a:avLst/>
        </a:prstGeom>
        <a:solidFill>
          <a:srgbClr val="A7F30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210538" y="0"/>
        <a:ext cx="1206288" cy="412373"/>
      </dsp:txXfrm>
    </dsp:sp>
    <dsp:sp modelId="{A26374A3-B284-42D7-86BE-959BFEC159D6}">
      <dsp:nvSpPr>
        <dsp:cNvPr id="0" name=""/>
        <dsp:cNvSpPr/>
      </dsp:nvSpPr>
      <dsp:spPr>
        <a:xfrm>
          <a:off x="1461146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1667333" y="0"/>
        <a:ext cx="1206288" cy="412373"/>
      </dsp:txXfrm>
    </dsp:sp>
    <dsp:sp modelId="{E2295800-CB4D-4B89-93A6-37D401AA53E0}">
      <dsp:nvSpPr>
        <dsp:cNvPr id="0" name=""/>
        <dsp:cNvSpPr/>
      </dsp:nvSpPr>
      <dsp:spPr>
        <a:xfrm>
          <a:off x="2917942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3124129" y="0"/>
        <a:ext cx="1206288" cy="412373"/>
      </dsp:txXfrm>
    </dsp:sp>
    <dsp:sp modelId="{B42428C7-6409-4DA0-90BD-F8DAF765D977}">
      <dsp:nvSpPr>
        <dsp:cNvPr id="0" name=""/>
        <dsp:cNvSpPr/>
      </dsp:nvSpPr>
      <dsp:spPr>
        <a:xfrm>
          <a:off x="4374737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4580924" y="0"/>
        <a:ext cx="1206288" cy="412373"/>
      </dsp:txXfrm>
    </dsp:sp>
    <dsp:sp modelId="{0B57CD48-100A-45B5-9CBD-2F94F107FE9B}">
      <dsp:nvSpPr>
        <dsp:cNvPr id="0" name=""/>
        <dsp:cNvSpPr/>
      </dsp:nvSpPr>
      <dsp:spPr>
        <a:xfrm>
          <a:off x="5831533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6037720" y="0"/>
        <a:ext cx="1206288" cy="412373"/>
      </dsp:txXfrm>
    </dsp:sp>
    <dsp:sp modelId="{E1A8039D-EB62-4D90-8EE0-F9E9F0766495}">
      <dsp:nvSpPr>
        <dsp:cNvPr id="0" name=""/>
        <dsp:cNvSpPr/>
      </dsp:nvSpPr>
      <dsp:spPr>
        <a:xfrm>
          <a:off x="7288329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7494516" y="0"/>
        <a:ext cx="1206288" cy="4123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1CD94-3E57-46AC-BCEE-01C92B55919A}">
      <dsp:nvSpPr>
        <dsp:cNvPr id="0" name=""/>
        <dsp:cNvSpPr/>
      </dsp:nvSpPr>
      <dsp:spPr>
        <a:xfrm>
          <a:off x="4351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210538" y="0"/>
        <a:ext cx="1206288" cy="412373"/>
      </dsp:txXfrm>
    </dsp:sp>
    <dsp:sp modelId="{A26374A3-B284-42D7-86BE-959BFEC159D6}">
      <dsp:nvSpPr>
        <dsp:cNvPr id="0" name=""/>
        <dsp:cNvSpPr/>
      </dsp:nvSpPr>
      <dsp:spPr>
        <a:xfrm>
          <a:off x="1461146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1667333" y="0"/>
        <a:ext cx="1206288" cy="412373"/>
      </dsp:txXfrm>
    </dsp:sp>
    <dsp:sp modelId="{E2295800-CB4D-4B89-93A6-37D401AA53E0}">
      <dsp:nvSpPr>
        <dsp:cNvPr id="0" name=""/>
        <dsp:cNvSpPr/>
      </dsp:nvSpPr>
      <dsp:spPr>
        <a:xfrm>
          <a:off x="2917942" y="0"/>
          <a:ext cx="1618661" cy="412373"/>
        </a:xfrm>
        <a:prstGeom prst="chevron">
          <a:avLst/>
        </a:prstGeom>
        <a:solidFill>
          <a:srgbClr val="29DB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3124129" y="0"/>
        <a:ext cx="1206288" cy="412373"/>
      </dsp:txXfrm>
    </dsp:sp>
    <dsp:sp modelId="{B42428C7-6409-4DA0-90BD-F8DAF765D977}">
      <dsp:nvSpPr>
        <dsp:cNvPr id="0" name=""/>
        <dsp:cNvSpPr/>
      </dsp:nvSpPr>
      <dsp:spPr>
        <a:xfrm>
          <a:off x="4374737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4580924" y="0"/>
        <a:ext cx="1206288" cy="412373"/>
      </dsp:txXfrm>
    </dsp:sp>
    <dsp:sp modelId="{0B57CD48-100A-45B5-9CBD-2F94F107FE9B}">
      <dsp:nvSpPr>
        <dsp:cNvPr id="0" name=""/>
        <dsp:cNvSpPr/>
      </dsp:nvSpPr>
      <dsp:spPr>
        <a:xfrm>
          <a:off x="5831533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6037720" y="0"/>
        <a:ext cx="1206288" cy="412373"/>
      </dsp:txXfrm>
    </dsp:sp>
    <dsp:sp modelId="{E1A8039D-EB62-4D90-8EE0-F9E9F0766495}">
      <dsp:nvSpPr>
        <dsp:cNvPr id="0" name=""/>
        <dsp:cNvSpPr/>
      </dsp:nvSpPr>
      <dsp:spPr>
        <a:xfrm>
          <a:off x="7288329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7494516" y="0"/>
        <a:ext cx="1206288" cy="4123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1CD94-3E57-46AC-BCEE-01C92B55919A}">
      <dsp:nvSpPr>
        <dsp:cNvPr id="0" name=""/>
        <dsp:cNvSpPr/>
      </dsp:nvSpPr>
      <dsp:spPr>
        <a:xfrm>
          <a:off x="4351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210538" y="0"/>
        <a:ext cx="1206288" cy="412373"/>
      </dsp:txXfrm>
    </dsp:sp>
    <dsp:sp modelId="{A26374A3-B284-42D7-86BE-959BFEC159D6}">
      <dsp:nvSpPr>
        <dsp:cNvPr id="0" name=""/>
        <dsp:cNvSpPr/>
      </dsp:nvSpPr>
      <dsp:spPr>
        <a:xfrm>
          <a:off x="1461146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1667333" y="0"/>
        <a:ext cx="1206288" cy="412373"/>
      </dsp:txXfrm>
    </dsp:sp>
    <dsp:sp modelId="{E2295800-CB4D-4B89-93A6-37D401AA53E0}">
      <dsp:nvSpPr>
        <dsp:cNvPr id="0" name=""/>
        <dsp:cNvSpPr/>
      </dsp:nvSpPr>
      <dsp:spPr>
        <a:xfrm>
          <a:off x="2917942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3124129" y="0"/>
        <a:ext cx="1206288" cy="412373"/>
      </dsp:txXfrm>
    </dsp:sp>
    <dsp:sp modelId="{B42428C7-6409-4DA0-90BD-F8DAF765D977}">
      <dsp:nvSpPr>
        <dsp:cNvPr id="0" name=""/>
        <dsp:cNvSpPr/>
      </dsp:nvSpPr>
      <dsp:spPr>
        <a:xfrm>
          <a:off x="4374737" y="0"/>
          <a:ext cx="1618661" cy="412373"/>
        </a:xfrm>
        <a:prstGeom prst="chevron">
          <a:avLst/>
        </a:prstGeom>
        <a:solidFill>
          <a:srgbClr val="97E5E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4580924" y="0"/>
        <a:ext cx="1206288" cy="412373"/>
      </dsp:txXfrm>
    </dsp:sp>
    <dsp:sp modelId="{0B57CD48-100A-45B5-9CBD-2F94F107FE9B}">
      <dsp:nvSpPr>
        <dsp:cNvPr id="0" name=""/>
        <dsp:cNvSpPr/>
      </dsp:nvSpPr>
      <dsp:spPr>
        <a:xfrm>
          <a:off x="5831533" y="0"/>
          <a:ext cx="1618661" cy="412373"/>
        </a:xfrm>
        <a:prstGeom prst="chevron">
          <a:avLst/>
        </a:prstGeom>
        <a:solidFill>
          <a:srgbClr val="4472C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6037720" y="0"/>
        <a:ext cx="1206288" cy="412373"/>
      </dsp:txXfrm>
    </dsp:sp>
    <dsp:sp modelId="{E1A8039D-EB62-4D90-8EE0-F9E9F0766495}">
      <dsp:nvSpPr>
        <dsp:cNvPr id="0" name=""/>
        <dsp:cNvSpPr/>
      </dsp:nvSpPr>
      <dsp:spPr>
        <a:xfrm>
          <a:off x="7288329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7494516" y="0"/>
        <a:ext cx="1206288" cy="4123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1CD94-3E57-46AC-BCEE-01C92B55919A}">
      <dsp:nvSpPr>
        <dsp:cNvPr id="0" name=""/>
        <dsp:cNvSpPr/>
      </dsp:nvSpPr>
      <dsp:spPr>
        <a:xfrm>
          <a:off x="4351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210538" y="0"/>
        <a:ext cx="1206288" cy="412373"/>
      </dsp:txXfrm>
    </dsp:sp>
    <dsp:sp modelId="{A26374A3-B284-42D7-86BE-959BFEC159D6}">
      <dsp:nvSpPr>
        <dsp:cNvPr id="0" name=""/>
        <dsp:cNvSpPr/>
      </dsp:nvSpPr>
      <dsp:spPr>
        <a:xfrm>
          <a:off x="1461146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1667333" y="0"/>
        <a:ext cx="1206288" cy="412373"/>
      </dsp:txXfrm>
    </dsp:sp>
    <dsp:sp modelId="{E2295800-CB4D-4B89-93A6-37D401AA53E0}">
      <dsp:nvSpPr>
        <dsp:cNvPr id="0" name=""/>
        <dsp:cNvSpPr/>
      </dsp:nvSpPr>
      <dsp:spPr>
        <a:xfrm>
          <a:off x="2917942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3124129" y="0"/>
        <a:ext cx="1206288" cy="412373"/>
      </dsp:txXfrm>
    </dsp:sp>
    <dsp:sp modelId="{B42428C7-6409-4DA0-90BD-F8DAF765D977}">
      <dsp:nvSpPr>
        <dsp:cNvPr id="0" name=""/>
        <dsp:cNvSpPr/>
      </dsp:nvSpPr>
      <dsp:spPr>
        <a:xfrm>
          <a:off x="4374737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4580924" y="0"/>
        <a:ext cx="1206288" cy="412373"/>
      </dsp:txXfrm>
    </dsp:sp>
    <dsp:sp modelId="{0B57CD48-100A-45B5-9CBD-2F94F107FE9B}">
      <dsp:nvSpPr>
        <dsp:cNvPr id="0" name=""/>
        <dsp:cNvSpPr/>
      </dsp:nvSpPr>
      <dsp:spPr>
        <a:xfrm>
          <a:off x="5831533" y="0"/>
          <a:ext cx="1618661" cy="412373"/>
        </a:xfrm>
        <a:prstGeom prst="chevron">
          <a:avLst/>
        </a:prstGeom>
        <a:solidFill>
          <a:srgbClr val="4472C4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6037720" y="0"/>
        <a:ext cx="1206288" cy="412373"/>
      </dsp:txXfrm>
    </dsp:sp>
    <dsp:sp modelId="{E1A8039D-EB62-4D90-8EE0-F9E9F0766495}">
      <dsp:nvSpPr>
        <dsp:cNvPr id="0" name=""/>
        <dsp:cNvSpPr/>
      </dsp:nvSpPr>
      <dsp:spPr>
        <a:xfrm>
          <a:off x="7288329" y="0"/>
          <a:ext cx="1618661" cy="412373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7494516" y="0"/>
        <a:ext cx="1206288" cy="412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1CD94-3E57-46AC-BCEE-01C92B55919A}">
      <dsp:nvSpPr>
        <dsp:cNvPr id="0" name=""/>
        <dsp:cNvSpPr/>
      </dsp:nvSpPr>
      <dsp:spPr>
        <a:xfrm>
          <a:off x="4351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印象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210538" y="0"/>
        <a:ext cx="1206288" cy="412373"/>
      </dsp:txXfrm>
    </dsp:sp>
    <dsp:sp modelId="{A26374A3-B284-42D7-86BE-959BFEC159D6}">
      <dsp:nvSpPr>
        <dsp:cNvPr id="0" name=""/>
        <dsp:cNvSpPr/>
      </dsp:nvSpPr>
      <dsp:spPr>
        <a:xfrm>
          <a:off x="1461146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ヒアリング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1667333" y="0"/>
        <a:ext cx="1206288" cy="412373"/>
      </dsp:txXfrm>
    </dsp:sp>
    <dsp:sp modelId="{E2295800-CB4D-4B89-93A6-37D401AA53E0}">
      <dsp:nvSpPr>
        <dsp:cNvPr id="0" name=""/>
        <dsp:cNvSpPr/>
      </dsp:nvSpPr>
      <dsp:spPr>
        <a:xfrm>
          <a:off x="2917942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プレゼン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3124129" y="0"/>
        <a:ext cx="1206288" cy="412373"/>
      </dsp:txXfrm>
    </dsp:sp>
    <dsp:sp modelId="{B42428C7-6409-4DA0-90BD-F8DAF765D977}">
      <dsp:nvSpPr>
        <dsp:cNvPr id="0" name=""/>
        <dsp:cNvSpPr/>
      </dsp:nvSpPr>
      <dsp:spPr>
        <a:xfrm>
          <a:off x="4374737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契約</a:t>
          </a:r>
          <a:endParaRPr kumimoji="1" lang="ja-JP" altLang="en-US" sz="1400" b="1" kern="1200" dirty="0"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4580924" y="0"/>
        <a:ext cx="1206288" cy="412373"/>
      </dsp:txXfrm>
    </dsp:sp>
    <dsp:sp modelId="{0B57CD48-100A-45B5-9CBD-2F94F107FE9B}">
      <dsp:nvSpPr>
        <dsp:cNvPr id="0" name=""/>
        <dsp:cNvSpPr/>
      </dsp:nvSpPr>
      <dsp:spPr>
        <a:xfrm>
          <a:off x="5831533" y="0"/>
          <a:ext cx="1618661" cy="412373"/>
        </a:xfrm>
        <a:prstGeom prst="chevron">
          <a:avLst/>
        </a:prstGeom>
        <a:noFill/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満足</a:t>
          </a:r>
          <a:r>
            <a:rPr kumimoji="1" lang="en-US" altLang="ja-JP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&amp;</a:t>
          </a:r>
          <a:r>
            <a:rPr kumimoji="1" lang="ja-JP" altLang="en-US" sz="1400" b="1" kern="1200" dirty="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信頼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6037720" y="0"/>
        <a:ext cx="1206288" cy="412373"/>
      </dsp:txXfrm>
    </dsp:sp>
    <dsp:sp modelId="{E1A8039D-EB62-4D90-8EE0-F9E9F0766495}">
      <dsp:nvSpPr>
        <dsp:cNvPr id="0" name=""/>
        <dsp:cNvSpPr/>
      </dsp:nvSpPr>
      <dsp:spPr>
        <a:xfrm>
          <a:off x="7288329" y="0"/>
          <a:ext cx="1618661" cy="412373"/>
        </a:xfrm>
        <a:prstGeom prst="chevron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400" b="1" kern="1200" smtClean="0">
              <a:ln/>
              <a:solidFill>
                <a:schemeClr val="tx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rPr>
            <a:t>紹介</a:t>
          </a:r>
          <a:endParaRPr kumimoji="1" lang="ja-JP" altLang="en-US" sz="1400" b="1" kern="1200" dirty="0">
            <a:ln/>
            <a:solidFill>
              <a:schemeClr val="tx1"/>
            </a:solidFill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7494516" y="0"/>
        <a:ext cx="1206288" cy="412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52712-9E20-485D-A0C2-A27D8BBF6F12}" type="datetimeFigureOut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6A72B-6489-4BFA-AB5F-E9F857B61E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237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A72B-6489-4BFA-AB5F-E9F857B61EA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4352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mtClean="0"/>
              <a:t>プロダクト営業はただ商品の紹介をするだけの営業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6A72B-6489-4BFA-AB5F-E9F857B61EA8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7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AF1E9-CB45-44FF-B986-DEA2DBD4CE8D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E6008B-BCCF-4766-B3ED-D16AA75CDC8B}" type="datetime1">
              <a:rPr lang="ja-JP" altLang="en-US" sz="1300" smtClean="0"/>
              <a:pPr/>
              <a:t>2019/4/4</a:t>
            </a:fld>
            <a:endParaRPr lang="ja-JP" altLang="en-US" sz="130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1FCD10-DF0C-46E7-BB2D-B1887928F441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9" name="円/楕円 8"/>
          <p:cNvSpPr/>
          <p:nvPr userDrawn="1"/>
        </p:nvSpPr>
        <p:spPr>
          <a:xfrm>
            <a:off x="5895702" y="781171"/>
            <a:ext cx="2772047" cy="2592269"/>
          </a:xfrm>
          <a:prstGeom prst="ellipse">
            <a:avLst/>
          </a:prstGeom>
          <a:solidFill>
            <a:srgbClr val="00B0F0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0" name="円/楕円 9"/>
          <p:cNvSpPr/>
          <p:nvPr userDrawn="1"/>
        </p:nvSpPr>
        <p:spPr>
          <a:xfrm>
            <a:off x="7201960" y="2068145"/>
            <a:ext cx="2023003" cy="1783010"/>
          </a:xfrm>
          <a:prstGeom prst="ellipse">
            <a:avLst/>
          </a:prstGeom>
          <a:solidFill>
            <a:schemeClr val="accent5">
              <a:lumMod val="20000"/>
              <a:lumOff val="8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DA5C6A-7CF4-47F6-ABCE-CC658F8CEB02}" type="datetime1">
              <a:rPr lang="ja-JP" altLang="en-US" sz="1300" smtClean="0"/>
              <a:pPr/>
              <a:t>2019/4/4</a:t>
            </a:fld>
            <a:endParaRPr lang="ja-JP" altLang="en-US" sz="130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56AFA9-C904-4716-AB5E-1CC48CC31E58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6070431"/>
            <a:ext cx="9906000" cy="787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7056438" y="6171827"/>
            <a:ext cx="3530600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733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</a:t>
            </a:r>
            <a:endParaRPr kumimoji="1" lang="en-US" altLang="ja-JP" sz="1733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733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営業企画部　営業企画課</a:t>
            </a:r>
            <a:endParaRPr kumimoji="1" lang="ja-JP" altLang="en-US" sz="1733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72" y="6219829"/>
            <a:ext cx="1573741" cy="49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44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B5AE0-55E7-40D5-95F3-7C09FAE8591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147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1B44-4252-45D0-ABF4-9F6462CA4A9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9253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8E49A-F73B-4735-A523-648AC63C7F9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549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B53D-4A70-4496-8CC0-AE32EF3538A0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384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A54C-32E0-4ED9-A2D4-BDA57D4BC716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341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4C97-57F7-4464-9B9D-75F3C9E4187B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0707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3029E-E46D-435E-BD08-77081663836D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83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6416431"/>
            <a:ext cx="9906000" cy="441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91985" y="6442033"/>
            <a:ext cx="222885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D141DB66-4430-4A14-8B52-A08FB7D34DD3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9073359" y="6416432"/>
            <a:ext cx="832641" cy="4415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" y="6486338"/>
            <a:ext cx="880004" cy="334645"/>
          </a:xfrm>
          <a:prstGeom prst="rect">
            <a:avLst/>
          </a:prstGeom>
        </p:spPr>
      </p:pic>
      <p:sp>
        <p:nvSpPr>
          <p:cNvPr id="8" name="正方形/長方形 7"/>
          <p:cNvSpPr/>
          <p:nvPr userDrawn="1"/>
        </p:nvSpPr>
        <p:spPr>
          <a:xfrm>
            <a:off x="0" y="617417"/>
            <a:ext cx="9906000" cy="132861"/>
          </a:xfrm>
          <a:prstGeom prst="rect">
            <a:avLst/>
          </a:prstGeom>
          <a:pattFill prst="dkUp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2974543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D53AC-A77B-40F3-BDC0-69403650EA57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C4E6-81F4-457F-8427-7D7097637B35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0802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FC563-794B-4A24-88E9-2029539BF85A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141DB66-4430-4A14-8B52-A08FB7D34DD3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694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7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image" Target="../media/image47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46.jpg"/><Relationship Id="rId5" Type="http://schemas.openxmlformats.org/officeDocument/2006/relationships/image" Target="../media/image43.png"/><Relationship Id="rId15" Type="http://schemas.openxmlformats.org/officeDocument/2006/relationships/image" Target="../media/image49.jp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45.png"/><Relationship Id="rId1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51.png"/><Relationship Id="rId3" Type="http://schemas.openxmlformats.org/officeDocument/2006/relationships/image" Target="../media/image53.png"/><Relationship Id="rId7" Type="http://schemas.openxmlformats.org/officeDocument/2006/relationships/image" Target="../media/image55.jpeg"/><Relationship Id="rId12" Type="http://schemas.openxmlformats.org/officeDocument/2006/relationships/image" Target="../media/image50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59.jpg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microsoft.com/office/2007/relationships/hdphoto" Target="../media/hdphoto8.wdp"/><Relationship Id="rId9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microsoft.com/office/2007/relationships/hdphoto" Target="../media/hdphoto13.wdp"/><Relationship Id="rId3" Type="http://schemas.microsoft.com/office/2007/relationships/hdphoto" Target="../media/hdphoto10.wdp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2" Type="http://schemas.openxmlformats.org/officeDocument/2006/relationships/image" Target="../media/image65.png"/><Relationship Id="rId16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microsoft.com/office/2007/relationships/hdphoto" Target="../media/hdphoto12.wdp"/><Relationship Id="rId5" Type="http://schemas.microsoft.com/office/2007/relationships/hdphoto" Target="../media/hdphoto11.wdp"/><Relationship Id="rId15" Type="http://schemas.openxmlformats.org/officeDocument/2006/relationships/image" Target="../media/image74.png"/><Relationship Id="rId10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Relationship Id="rId1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1.png"/><Relationship Id="rId7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7.png"/><Relationship Id="rId5" Type="http://schemas.openxmlformats.org/officeDocument/2006/relationships/image" Target="../media/image93.png"/><Relationship Id="rId10" Type="http://schemas.openxmlformats.org/officeDocument/2006/relationships/image" Target="../media/image96.png"/><Relationship Id="rId4" Type="http://schemas.openxmlformats.org/officeDocument/2006/relationships/image" Target="../media/image15.png"/><Relationship Id="rId9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microsoft.com/office/2007/relationships/hdphoto" Target="../media/hdphoto14.wdp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0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8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10" Type="http://schemas.openxmlformats.org/officeDocument/2006/relationships/image" Target="../media/image104.png"/><Relationship Id="rId4" Type="http://schemas.openxmlformats.org/officeDocument/2006/relationships/image" Target="../media/image105.png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image" Target="../media/image110.png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4.xml"/><Relationship Id="rId12" Type="http://schemas.openxmlformats.org/officeDocument/2006/relationships/image" Target="../media/image18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diagramLayout" Target="../diagrams/layout4.xml"/><Relationship Id="rId11" Type="http://schemas.openxmlformats.org/officeDocument/2006/relationships/image" Target="../media/image17.png"/><Relationship Id="rId5" Type="http://schemas.openxmlformats.org/officeDocument/2006/relationships/diagramData" Target="../diagrams/data4.xml"/><Relationship Id="rId15" Type="http://schemas.openxmlformats.org/officeDocument/2006/relationships/image" Target="../media/image26.png"/><Relationship Id="rId10" Type="http://schemas.openxmlformats.org/officeDocument/2006/relationships/image" Target="../media/image109.png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4.xml"/><Relationship Id="rId14" Type="http://schemas.openxmlformats.org/officeDocument/2006/relationships/image" Target="../media/image1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11" Type="http://schemas.openxmlformats.org/officeDocument/2006/relationships/image" Target="../media/image116.png"/><Relationship Id="rId5" Type="http://schemas.openxmlformats.org/officeDocument/2006/relationships/diagramColors" Target="../diagrams/colors5.xml"/><Relationship Id="rId10" Type="http://schemas.openxmlformats.org/officeDocument/2006/relationships/image" Target="../media/image115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7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diagramLayout" Target="../diagrams/layout1.xml"/><Relationship Id="rId11" Type="http://schemas.openxmlformats.org/officeDocument/2006/relationships/image" Target="../media/image27.jpg"/><Relationship Id="rId5" Type="http://schemas.openxmlformats.org/officeDocument/2006/relationships/diagramData" Target="../diagrams/data1.xml"/><Relationship Id="rId10" Type="http://schemas.openxmlformats.org/officeDocument/2006/relationships/image" Target="../media/image26.png"/><Relationship Id="rId4" Type="http://schemas.openxmlformats.org/officeDocument/2006/relationships/image" Target="../media/image25.jp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30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452438" y="1316417"/>
            <a:ext cx="8420100" cy="2586567"/>
          </a:xfrm>
        </p:spPr>
        <p:txBody>
          <a:bodyPr/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営業基礎研修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/>
            </a:r>
            <a:b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</a:br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～セールスプロセス編～</a:t>
            </a:r>
            <a:endParaRPr kumimoji="1" lang="ja-JP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919" y="2417241"/>
            <a:ext cx="2647950" cy="3895725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10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AutoShape 8" descr="「readyfor ロゴ」の画像検索結果"/>
          <p:cNvSpPr>
            <a:spLocks noChangeAspect="1" noChangeArrowheads="1"/>
          </p:cNvSpPr>
          <p:nvPr/>
        </p:nvSpPr>
        <p:spPr bwMode="auto">
          <a:xfrm>
            <a:off x="536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76537" y="836713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■言いたいことは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『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端的に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』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3" t="29157" r="49780" b="17708"/>
          <a:stretch/>
        </p:blipFill>
        <p:spPr bwMode="auto">
          <a:xfrm>
            <a:off x="632520" y="2723728"/>
            <a:ext cx="29908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吹き出し 7"/>
          <p:cNvSpPr/>
          <p:nvPr/>
        </p:nvSpPr>
        <p:spPr bwMode="auto">
          <a:xfrm>
            <a:off x="3296816" y="1628800"/>
            <a:ext cx="2952328" cy="4607346"/>
          </a:xfrm>
          <a:prstGeom prst="wedgeRoundRectCallout">
            <a:avLst>
              <a:gd name="adj1" fmla="val -62991"/>
              <a:gd name="adj2" fmla="val -5813"/>
              <a:gd name="adj3" fmla="val 16667"/>
            </a:avLst>
          </a:prstGeom>
          <a:noFill/>
          <a:ln>
            <a:solidFill>
              <a:schemeClr val="tx1"/>
            </a:solidFill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お世話になります。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の●●です。</a:t>
            </a:r>
            <a:endParaRPr lang="en-US" altLang="ja-JP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今、</a:t>
            </a:r>
            <a:r>
              <a:rPr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2000" b="1" dirty="0" err="1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って</a:t>
            </a:r>
            <a:r>
              <a:rPr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放送でメインではなく開業支援をしてまして、オーナーさんに喜ばれる商材をたくさん取り扱っています！そこで・・・・・</a:t>
            </a:r>
            <a:endParaRPr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爆発 1 8"/>
          <p:cNvSpPr/>
          <p:nvPr/>
        </p:nvSpPr>
        <p:spPr bwMode="auto">
          <a:xfrm>
            <a:off x="1731531" y="1916995"/>
            <a:ext cx="6164536" cy="3959274"/>
          </a:xfrm>
          <a:prstGeom prst="irregularSeal1">
            <a:avLst/>
          </a:prstGeom>
          <a:solidFill>
            <a:srgbClr val="FF0000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8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忙しいんだけど！</a:t>
            </a:r>
            <a:endParaRPr lang="ja-JP" altLang="en-US" sz="2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 bwMode="auto">
          <a:xfrm flipH="1">
            <a:off x="648507" y="860253"/>
            <a:ext cx="8717333" cy="55210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話が伝わる</a:t>
            </a:r>
            <a:r>
              <a:rPr lang="en-US" altLang="ja-JP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つの</a:t>
            </a:r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プロセスはこれだ！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右矢印 10"/>
          <p:cNvSpPr/>
          <p:nvPr/>
        </p:nvSpPr>
        <p:spPr bwMode="auto">
          <a:xfrm>
            <a:off x="378307" y="2723728"/>
            <a:ext cx="2846834" cy="2736304"/>
          </a:xfrm>
          <a:prstGeom prst="rightArrow">
            <a:avLst/>
          </a:prstGeom>
          <a:solidFill>
            <a:srgbClr val="FF0000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結論</a:t>
            </a:r>
          </a:p>
        </p:txBody>
      </p:sp>
      <p:sp>
        <p:nvSpPr>
          <p:cNvPr id="13" name="右矢印 12"/>
          <p:cNvSpPr/>
          <p:nvPr/>
        </p:nvSpPr>
        <p:spPr bwMode="auto">
          <a:xfrm>
            <a:off x="6789206" y="2773918"/>
            <a:ext cx="2846834" cy="2736304"/>
          </a:xfrm>
          <a:prstGeom prst="rightArrow">
            <a:avLst/>
          </a:prstGeom>
          <a:solidFill>
            <a:srgbClr val="FFFF00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4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効果</a:t>
            </a:r>
            <a:endParaRPr lang="ja-JP" altLang="en-US" sz="5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右矢印 11"/>
          <p:cNvSpPr/>
          <p:nvPr/>
        </p:nvSpPr>
        <p:spPr bwMode="auto">
          <a:xfrm>
            <a:off x="3539469" y="2723728"/>
            <a:ext cx="2846834" cy="2736304"/>
          </a:xfrm>
          <a:prstGeom prst="rightArrow">
            <a:avLst/>
          </a:prstGeom>
          <a:solidFill>
            <a:srgbClr val="FFC000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5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根拠</a:t>
            </a:r>
          </a:p>
        </p:txBody>
      </p:sp>
      <p:sp>
        <p:nvSpPr>
          <p:cNvPr id="20" name="正方形/長方形 19"/>
          <p:cNvSpPr/>
          <p:nvPr/>
        </p:nvSpPr>
        <p:spPr bwMode="auto">
          <a:xfrm flipH="1">
            <a:off x="217414" y="768644"/>
            <a:ext cx="9418626" cy="554461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目安は</a:t>
            </a:r>
            <a:r>
              <a:rPr lang="en-US" altLang="ja-JP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分！！</a:t>
            </a: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43683" y="3820994"/>
            <a:ext cx="1208298" cy="18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77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11</a:t>
            </a:fld>
            <a:endParaRPr lang="ja-JP" altLang="en-US">
              <a:solidFill>
                <a:schemeClr val="bg1"/>
              </a:solidFill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1031423" y="836623"/>
            <a:ext cx="3044187" cy="2893134"/>
            <a:chOff x="717916" y="1561300"/>
            <a:chExt cx="2619644" cy="2514600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960" y="1561300"/>
              <a:ext cx="2514600" cy="251460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095338">
              <a:off x="2872709" y="1786971"/>
              <a:ext cx="351837" cy="611527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17916" y="2720483"/>
              <a:ext cx="457264" cy="708517"/>
            </a:xfrm>
            <a:prstGeom prst="rect">
              <a:avLst/>
            </a:prstGeom>
          </p:spPr>
        </p:pic>
      </p:grpSp>
      <p:sp>
        <p:nvSpPr>
          <p:cNvPr id="18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印象（話し方）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534044" y="1326590"/>
            <a:ext cx="58384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緊張するのは</a:t>
            </a:r>
            <a:endParaRPr lang="en-US" altLang="ja-JP" sz="6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当たり前！</a:t>
            </a:r>
            <a:endParaRPr lang="en-US" altLang="ja-JP" sz="6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52438" y="3877399"/>
            <a:ext cx="903763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“新入社員”というだけで、相手のハードルは下がります。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しっかり</a:t>
            </a:r>
            <a:r>
              <a:rPr lang="ja-JP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練習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して、</a:t>
            </a: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お客さまに「聞いてあげよう！」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5000"/>
              </a:lnSpc>
            </a:pP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思わせられる話し方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にしましょう！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62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7591985" y="6477635"/>
            <a:ext cx="2228850" cy="365125"/>
          </a:xfrm>
        </p:spPr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12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印象（見た目）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  <a14:imgEffect>
                      <a14:brightnessContrast bright="26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00" t="11858" r="21097" b="49164"/>
          <a:stretch/>
        </p:blipFill>
        <p:spPr>
          <a:xfrm>
            <a:off x="518759" y="3778155"/>
            <a:ext cx="2109749" cy="2126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66000"/>
                    </a14:imgEffect>
                    <a14:imgEffect>
                      <a14:brightnessContrast bright="6000" contrast="32000"/>
                    </a14:imgEffect>
                  </a14:imgLayer>
                </a14:imgProps>
              </a:ext>
            </a:extLst>
          </a:blip>
          <a:srcRect l="-631" t="27046" r="5148" b="-59"/>
          <a:stretch/>
        </p:blipFill>
        <p:spPr>
          <a:xfrm>
            <a:off x="488461" y="1539557"/>
            <a:ext cx="2183619" cy="2111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6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bright="31000" contrast="24000"/>
                    </a14:imgEffect>
                  </a14:imgLayer>
                </a14:imgProps>
              </a:ext>
            </a:extLst>
          </a:blip>
          <a:srcRect l="13652" t="612" r="13826" b="26978"/>
          <a:stretch/>
        </p:blipFill>
        <p:spPr>
          <a:xfrm>
            <a:off x="2757283" y="3734878"/>
            <a:ext cx="2183618" cy="2170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84000"/>
                    </a14:imgEffect>
                    <a14:imgEffect>
                      <a14:colorTemperature colorTemp="5300"/>
                    </a14:imgEffect>
                    <a14:imgEffect>
                      <a14:saturation sat="101000"/>
                    </a14:imgEffect>
                  </a14:imgLayer>
                </a14:imgProps>
              </a:ext>
            </a:extLst>
          </a:blip>
          <a:srcRect l="13745" t="3862" r="15653" b="27563"/>
          <a:stretch/>
        </p:blipFill>
        <p:spPr>
          <a:xfrm>
            <a:off x="2757283" y="1539558"/>
            <a:ext cx="2183618" cy="2111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r="35586" b="7649"/>
          <a:stretch/>
        </p:blipFill>
        <p:spPr>
          <a:xfrm>
            <a:off x="7433084" y="3734877"/>
            <a:ext cx="2172296" cy="2170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図 25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100000"/>
                    </a14:imgEffect>
                    <a14:imgEffect>
                      <a14:brightnessContrast bright="-3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50" t="45129" r="33750" b="-2020"/>
          <a:stretch/>
        </p:blipFill>
        <p:spPr>
          <a:xfrm>
            <a:off x="5039500" y="3734877"/>
            <a:ext cx="2296906" cy="2170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テキスト ボックス 3"/>
          <p:cNvSpPr txBox="1"/>
          <p:nvPr/>
        </p:nvSpPr>
        <p:spPr>
          <a:xfrm>
            <a:off x="518759" y="822067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例年、新入社員でありがちな見た目～男性～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37578" y="1539557"/>
            <a:ext cx="2298828" cy="2111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00" t="22946" r="16631" b="42441"/>
          <a:stretch/>
        </p:blipFill>
        <p:spPr>
          <a:xfrm>
            <a:off x="7433083" y="1539557"/>
            <a:ext cx="2172296" cy="2111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正方形/長方形 4"/>
          <p:cNvSpPr/>
          <p:nvPr/>
        </p:nvSpPr>
        <p:spPr>
          <a:xfrm>
            <a:off x="547709" y="3121269"/>
            <a:ext cx="2080799" cy="508623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しわしわのシャツ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2798763" y="3121269"/>
            <a:ext cx="2117725" cy="508623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曲がったネクタイ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084992" y="3123347"/>
            <a:ext cx="2232000" cy="50654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ボロボロの靴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477760" y="3121270"/>
            <a:ext cx="2083753" cy="508622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ボサボサの髪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547709" y="5381006"/>
            <a:ext cx="2052000" cy="51536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髭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2777603" y="5381006"/>
            <a:ext cx="2124000" cy="51536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茶髪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5069676" y="5381006"/>
            <a:ext cx="2236723" cy="51536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キツ</a:t>
            </a:r>
            <a:r>
              <a:rPr kumimoji="1" lang="ja-JP" altLang="en-US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い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香水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7460032" y="5381007"/>
            <a:ext cx="2088000" cy="501634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たばこの臭い・口臭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69282" y="1595199"/>
            <a:ext cx="776005" cy="757306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61898" y="1605909"/>
            <a:ext cx="779003" cy="76023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69282" y="3734877"/>
            <a:ext cx="818372" cy="767224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107662" y="3706856"/>
            <a:ext cx="818372" cy="767224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88027" y="3772911"/>
            <a:ext cx="818372" cy="767224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7396" y="1605909"/>
            <a:ext cx="779003" cy="760231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00845" y="1605908"/>
            <a:ext cx="779003" cy="760231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77393" y="3808199"/>
            <a:ext cx="779003" cy="76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3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4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1878" y="3920210"/>
            <a:ext cx="2221883" cy="2246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印象（見た目）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18759" y="813427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例年、新入社員でありがちな見た目～女性～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5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210" y="3899889"/>
            <a:ext cx="2219645" cy="2267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06" t="51259" r="27382" b="19852"/>
          <a:stretch/>
        </p:blipFill>
        <p:spPr>
          <a:xfrm flipH="1">
            <a:off x="7420634" y="3899890"/>
            <a:ext cx="2211045" cy="2267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t="14455" r="6725" b="21100"/>
          <a:stretch/>
        </p:blipFill>
        <p:spPr>
          <a:xfrm>
            <a:off x="5115668" y="1588603"/>
            <a:ext cx="2198187" cy="2243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図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6" b="4731"/>
          <a:stretch/>
        </p:blipFill>
        <p:spPr>
          <a:xfrm>
            <a:off x="479229" y="3899890"/>
            <a:ext cx="2239986" cy="2246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3534" y="1588603"/>
            <a:ext cx="2238146" cy="2241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20" t="32593" r="20864" b="25926"/>
          <a:stretch/>
        </p:blipFill>
        <p:spPr>
          <a:xfrm>
            <a:off x="479229" y="1588602"/>
            <a:ext cx="2239986" cy="2238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9" t="20640" r="13818" b="22597"/>
          <a:stretch/>
        </p:blipFill>
        <p:spPr>
          <a:xfrm>
            <a:off x="2823309" y="1590135"/>
            <a:ext cx="2199152" cy="2233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正方形/長方形 15"/>
          <p:cNvSpPr/>
          <p:nvPr/>
        </p:nvSpPr>
        <p:spPr>
          <a:xfrm>
            <a:off x="527654" y="3316815"/>
            <a:ext cx="2160000" cy="486000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ミニスカ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2871585" y="3312101"/>
            <a:ext cx="2124000" cy="490714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金髪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149415" y="3312100"/>
            <a:ext cx="2116706" cy="49071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派手なネイル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27654" y="5616715"/>
            <a:ext cx="2137632" cy="504000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過度なアクセサリー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7418914" y="3294534"/>
            <a:ext cx="2172686" cy="508282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キツ</a:t>
            </a:r>
            <a:r>
              <a:rPr kumimoji="1" lang="ja-JP" altLang="en-US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い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香水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2833469" y="5616712"/>
            <a:ext cx="2153636" cy="504003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サンダル・ミュール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115668" y="5626874"/>
            <a:ext cx="2150454" cy="504002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ノースリーブ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7437120" y="5603507"/>
            <a:ext cx="2160000" cy="525600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生足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81534" y="4000995"/>
            <a:ext cx="776005" cy="757306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54142" y="3997542"/>
            <a:ext cx="776005" cy="757306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46913" y="3955839"/>
            <a:ext cx="818372" cy="767224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02447" y="1639042"/>
            <a:ext cx="818372" cy="767224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11770" y="1657613"/>
            <a:ext cx="818372" cy="767224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03034" y="1618705"/>
            <a:ext cx="818372" cy="767224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32958" y="1668898"/>
            <a:ext cx="818372" cy="767224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3417" y="3997542"/>
            <a:ext cx="818372" cy="76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 t="15128" r="303" b="23576"/>
          <a:stretch/>
        </p:blipFill>
        <p:spPr>
          <a:xfrm>
            <a:off x="518758" y="1986083"/>
            <a:ext cx="8626714" cy="4203701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14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印象（見た目）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18759" y="813427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例年、新入社員でありがちな見た目～共通～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18758" y="4459338"/>
            <a:ext cx="8607657" cy="1010918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表情</a:t>
            </a:r>
            <a:endParaRPr kumimoji="1" lang="ja-JP" altLang="en-US" sz="4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706">
            <a:off x="88262" y="2418779"/>
            <a:ext cx="9741483" cy="343584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4103" r="2724" b="24473"/>
          <a:stretch/>
        </p:blipFill>
        <p:spPr>
          <a:xfrm>
            <a:off x="517274" y="2010754"/>
            <a:ext cx="8609141" cy="4212494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17275" y="4567587"/>
            <a:ext cx="8637726" cy="1010918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笑顔を忘れずに！</a:t>
            </a:r>
            <a:endParaRPr kumimoji="1" lang="ja-JP" altLang="en-US" sz="4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69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15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33582" y="1826527"/>
            <a:ext cx="4988242" cy="65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・・・の前提には、相手の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08176" y="2481089"/>
            <a:ext cx="3895344" cy="65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ビジネスマンとしての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013993" y="2466600"/>
            <a:ext cx="1353312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実力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121824" y="2463596"/>
            <a:ext cx="268806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があってこそ。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印象（見た目）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721" y="778012"/>
            <a:ext cx="5345357" cy="124350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484" y="3125454"/>
            <a:ext cx="4877899" cy="165435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5213653" y="1813392"/>
            <a:ext cx="1397698" cy="674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信頼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960" y="4746583"/>
            <a:ext cx="67913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5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16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13011" y="1022415"/>
            <a:ext cx="903763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今一度、</a:t>
            </a:r>
            <a:r>
              <a:rPr lang="ja-JP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話し方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</a:t>
            </a:r>
            <a:r>
              <a:rPr lang="ja-JP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</a:t>
            </a:r>
            <a:r>
              <a:rPr lang="ja-JP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の服装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など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5000"/>
              </a:lnSpc>
            </a:pPr>
            <a:r>
              <a:rPr lang="ja-JP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相手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にどんな印象を与えるか？考えて行動しよう！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印象（見た目）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18" y="3883199"/>
            <a:ext cx="2488184" cy="23622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125885" y="3837061"/>
            <a:ext cx="2280285" cy="245447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148" y="3073576"/>
            <a:ext cx="3186111" cy="3186111"/>
          </a:xfrm>
          <a:prstGeom prst="rect">
            <a:avLst/>
          </a:prstGeom>
        </p:spPr>
      </p:pic>
      <p:grpSp>
        <p:nvGrpSpPr>
          <p:cNvPr id="21" name="グループ化 20"/>
          <p:cNvGrpSpPr/>
          <p:nvPr/>
        </p:nvGrpSpPr>
        <p:grpSpPr>
          <a:xfrm>
            <a:off x="1059335" y="3151650"/>
            <a:ext cx="1166740" cy="1385839"/>
            <a:chOff x="759769" y="3170237"/>
            <a:chExt cx="1028879" cy="1182613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930835" flipH="1" flipV="1">
              <a:off x="759769" y="3170237"/>
              <a:ext cx="1028879" cy="1182613"/>
            </a:xfrm>
            <a:prstGeom prst="rect">
              <a:avLst/>
            </a:prstGeom>
          </p:spPr>
        </p:pic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4185" y="3309979"/>
              <a:ext cx="286722" cy="543810"/>
            </a:xfrm>
            <a:prstGeom prst="rect">
              <a:avLst/>
            </a:prstGeom>
          </p:spPr>
        </p:pic>
      </p:grpSp>
      <p:grpSp>
        <p:nvGrpSpPr>
          <p:cNvPr id="22" name="グループ化 21"/>
          <p:cNvGrpSpPr/>
          <p:nvPr/>
        </p:nvGrpSpPr>
        <p:grpSpPr>
          <a:xfrm>
            <a:off x="1986059" y="2510821"/>
            <a:ext cx="1159181" cy="1423761"/>
            <a:chOff x="1660768" y="2567330"/>
            <a:chExt cx="1047046" cy="1182613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149598" flipV="1">
              <a:off x="1660768" y="2567330"/>
              <a:ext cx="1047046" cy="1182613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69718">
              <a:off x="1903522" y="2865032"/>
              <a:ext cx="563666" cy="360876"/>
            </a:xfrm>
            <a:prstGeom prst="rect">
              <a:avLst/>
            </a:prstGeom>
          </p:spPr>
        </p:pic>
      </p:grpSp>
      <p:grpSp>
        <p:nvGrpSpPr>
          <p:cNvPr id="23" name="グループ化 22"/>
          <p:cNvGrpSpPr/>
          <p:nvPr/>
        </p:nvGrpSpPr>
        <p:grpSpPr>
          <a:xfrm>
            <a:off x="3132136" y="2752140"/>
            <a:ext cx="1312613" cy="1413879"/>
            <a:chOff x="2639074" y="2764056"/>
            <a:chExt cx="1100870" cy="1265361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492277" flipH="1" flipV="1">
              <a:off x="2639074" y="2764056"/>
              <a:ext cx="1100870" cy="1265361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5156" y="2967011"/>
              <a:ext cx="593409" cy="593409"/>
            </a:xfrm>
            <a:prstGeom prst="rect">
              <a:avLst/>
            </a:prstGeom>
          </p:spPr>
        </p:pic>
      </p:grpSp>
      <p:grpSp>
        <p:nvGrpSpPr>
          <p:cNvPr id="24" name="グループ化 23"/>
          <p:cNvGrpSpPr/>
          <p:nvPr/>
        </p:nvGrpSpPr>
        <p:grpSpPr>
          <a:xfrm>
            <a:off x="4466255" y="2670219"/>
            <a:ext cx="1144167" cy="1245130"/>
            <a:chOff x="3815032" y="2686773"/>
            <a:chExt cx="938211" cy="1003536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23739" flipH="1">
              <a:off x="3815032" y="2686773"/>
              <a:ext cx="938211" cy="1003536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058610" y="2854938"/>
              <a:ext cx="440382" cy="432363"/>
            </a:xfrm>
            <a:prstGeom prst="rect">
              <a:avLst/>
            </a:prstGeom>
          </p:spPr>
        </p:pic>
      </p:grpSp>
      <p:grpSp>
        <p:nvGrpSpPr>
          <p:cNvPr id="25" name="グループ化 24"/>
          <p:cNvGrpSpPr/>
          <p:nvPr/>
        </p:nvGrpSpPr>
        <p:grpSpPr>
          <a:xfrm>
            <a:off x="7818552" y="2980442"/>
            <a:ext cx="1469263" cy="1500712"/>
            <a:chOff x="7109660" y="2710075"/>
            <a:chExt cx="1469263" cy="1500712"/>
          </a:xfrm>
        </p:grpSpPr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109660" y="2710075"/>
              <a:ext cx="1469263" cy="1500712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8027">
              <a:off x="7497591" y="3071441"/>
              <a:ext cx="693398" cy="693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125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17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013857" y="2645230"/>
            <a:ext cx="2264229" cy="150222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688771" y="4158833"/>
            <a:ext cx="2264229" cy="1577937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4953000" y="4454579"/>
            <a:ext cx="2264229" cy="1282191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5214257" y="1411554"/>
            <a:ext cx="2264229" cy="1505817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57" y="-981204"/>
            <a:ext cx="8070862" cy="903630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906953" y="902916"/>
            <a:ext cx="3971334" cy="288153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670082" y="3784452"/>
            <a:ext cx="2264229" cy="261106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 rot="5400000">
            <a:off x="2488671" y="3214109"/>
            <a:ext cx="2599692" cy="376312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877581" y="3272607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rgbClr val="7F7F7F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rgbClr val="7F7F7F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529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18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-134512" y="4102888"/>
            <a:ext cx="3123477" cy="65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200" b="1" dirty="0" smtClean="0">
                <a:solidFill>
                  <a:srgbClr val="2E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ヒアリング</a:t>
            </a:r>
            <a:endParaRPr lang="en-US" altLang="ja-JP" sz="3200" b="1" dirty="0" smtClean="0">
              <a:solidFill>
                <a:srgbClr val="2EE7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22" y="855773"/>
            <a:ext cx="8937511" cy="432854"/>
          </a:xfrm>
          <a:prstGeom prst="rect">
            <a:avLst/>
          </a:prstGeom>
        </p:spPr>
      </p:pic>
      <p:grpSp>
        <p:nvGrpSpPr>
          <p:cNvPr id="11" name="グループ化 10"/>
          <p:cNvGrpSpPr/>
          <p:nvPr/>
        </p:nvGrpSpPr>
        <p:grpSpPr>
          <a:xfrm>
            <a:off x="908996" y="2674882"/>
            <a:ext cx="1106714" cy="1239226"/>
            <a:chOff x="6740086" y="1920087"/>
            <a:chExt cx="774557" cy="904136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740086" y="1920087"/>
              <a:ext cx="394379" cy="904136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5029" y="2036761"/>
              <a:ext cx="339614" cy="765603"/>
            </a:xfrm>
            <a:prstGeom prst="rect">
              <a:avLst/>
            </a:prstGeom>
          </p:spPr>
        </p:pic>
      </p:grpSp>
      <p:sp>
        <p:nvSpPr>
          <p:cNvPr id="14" name="下矢印 13"/>
          <p:cNvSpPr/>
          <p:nvPr/>
        </p:nvSpPr>
        <p:spPr>
          <a:xfrm rot="16200000">
            <a:off x="2362839" y="2669236"/>
            <a:ext cx="794541" cy="804704"/>
          </a:xfrm>
          <a:prstGeom prst="downArrow">
            <a:avLst/>
          </a:prstGeom>
          <a:solidFill>
            <a:srgbClr val="2EE7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8" name="グループ化 17"/>
          <p:cNvGrpSpPr/>
          <p:nvPr/>
        </p:nvGrpSpPr>
        <p:grpSpPr>
          <a:xfrm rot="430768">
            <a:off x="3668680" y="2001772"/>
            <a:ext cx="1967665" cy="1901406"/>
            <a:chOff x="3871514" y="1317229"/>
            <a:chExt cx="2657529" cy="2807224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169232">
              <a:off x="3928178" y="1317229"/>
              <a:ext cx="1313832" cy="1336385"/>
            </a:xfrm>
            <a:prstGeom prst="rect">
              <a:avLst/>
            </a:prstGeom>
          </p:spPr>
        </p:pic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71514" y="2807170"/>
              <a:ext cx="1369506" cy="1317283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248794">
              <a:off x="5165898" y="2118665"/>
              <a:ext cx="1363145" cy="1380619"/>
            </a:xfrm>
            <a:prstGeom prst="rect">
              <a:avLst/>
            </a:prstGeom>
          </p:spPr>
        </p:pic>
      </p:grpSp>
      <p:grpSp>
        <p:nvGrpSpPr>
          <p:cNvPr id="26" name="グループ化 25"/>
          <p:cNvGrpSpPr/>
          <p:nvPr/>
        </p:nvGrpSpPr>
        <p:grpSpPr>
          <a:xfrm>
            <a:off x="5798030" y="1873594"/>
            <a:ext cx="695617" cy="2048719"/>
            <a:chOff x="6411691" y="1714680"/>
            <a:chExt cx="909324" cy="2594600"/>
          </a:xfrm>
        </p:grpSpPr>
        <p:sp>
          <p:nvSpPr>
            <p:cNvPr id="19" name="下矢印 18"/>
            <p:cNvSpPr/>
            <p:nvPr/>
          </p:nvSpPr>
          <p:spPr>
            <a:xfrm rot="15760565">
              <a:off x="6690424" y="2232886"/>
              <a:ext cx="456477" cy="804704"/>
            </a:xfrm>
            <a:prstGeom prst="down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下矢印 19"/>
            <p:cNvSpPr/>
            <p:nvPr/>
          </p:nvSpPr>
          <p:spPr>
            <a:xfrm rot="16752694">
              <a:off x="6684660" y="2960659"/>
              <a:ext cx="463827" cy="788063"/>
            </a:xfrm>
            <a:prstGeom prst="down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下矢印 20"/>
            <p:cNvSpPr/>
            <p:nvPr/>
          </p:nvSpPr>
          <p:spPr>
            <a:xfrm rot="17561128">
              <a:off x="6562726" y="3680225"/>
              <a:ext cx="478904" cy="779205"/>
            </a:xfrm>
            <a:prstGeom prst="down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下矢印 21"/>
            <p:cNvSpPr/>
            <p:nvPr/>
          </p:nvSpPr>
          <p:spPr>
            <a:xfrm rot="14700988">
              <a:off x="6558283" y="1568088"/>
              <a:ext cx="456477" cy="749662"/>
            </a:xfrm>
            <a:prstGeom prst="down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399255" y="5315524"/>
            <a:ext cx="903763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お客さまの課題とニーズが分かる！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51699" y="4072222"/>
            <a:ext cx="312347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200" b="1" dirty="0" smtClean="0">
                <a:solidFill>
                  <a:srgbClr val="2E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課題の洗い出し</a:t>
            </a:r>
            <a:endParaRPr lang="en-US" altLang="ja-JP" sz="3200" b="1" dirty="0" smtClean="0">
              <a:solidFill>
                <a:srgbClr val="2EE7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812751" y="4315939"/>
            <a:ext cx="252979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ja-JP" altLang="en-US" sz="2800" b="1" dirty="0" smtClean="0">
                <a:solidFill>
                  <a:srgbClr val="2E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具体的な課題</a:t>
            </a:r>
            <a:endParaRPr lang="en-US" altLang="ja-JP" sz="2800" b="1" dirty="0" smtClean="0">
              <a:solidFill>
                <a:srgbClr val="2EE7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2600"/>
              </a:lnSpc>
            </a:pPr>
            <a:r>
              <a:rPr lang="ja-JP" altLang="en-US" sz="2800" b="1" dirty="0" smtClean="0">
                <a:solidFill>
                  <a:srgbClr val="2E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ニーズ</a:t>
            </a:r>
            <a:endParaRPr lang="en-US" altLang="ja-JP" sz="2800" b="1" dirty="0" smtClean="0">
              <a:solidFill>
                <a:srgbClr val="2EE7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33" name="グループ化 32"/>
          <p:cNvGrpSpPr/>
          <p:nvPr/>
        </p:nvGrpSpPr>
        <p:grpSpPr>
          <a:xfrm>
            <a:off x="6919345" y="1873594"/>
            <a:ext cx="892650" cy="837052"/>
            <a:chOff x="7058245" y="1560725"/>
            <a:chExt cx="892650" cy="837052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8245" y="1560725"/>
              <a:ext cx="892650" cy="837052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7181404" y="178288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b="1" dirty="0" smtClean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課題</a:t>
              </a:r>
              <a:endParaRPr kumimoji="1" lang="ja-JP" altLang="en-US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7805922" y="1994214"/>
            <a:ext cx="978879" cy="837052"/>
            <a:chOff x="7944822" y="1681345"/>
            <a:chExt cx="978879" cy="837052"/>
          </a:xfrm>
        </p:grpSpPr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4822" y="1681345"/>
              <a:ext cx="892650" cy="837052"/>
            </a:xfrm>
            <a:prstGeom prst="rect">
              <a:avLst/>
            </a:prstGeom>
          </p:spPr>
        </p:pic>
        <p:sp>
          <p:nvSpPr>
            <p:cNvPr id="32" name="テキスト ボックス 31"/>
            <p:cNvSpPr txBox="1"/>
            <p:nvPr/>
          </p:nvSpPr>
          <p:spPr>
            <a:xfrm>
              <a:off x="8039073" y="1965808"/>
              <a:ext cx="884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ニーズ</a:t>
              </a:r>
              <a:endParaRPr kumimoji="1"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5" name="グループ化 34"/>
          <p:cNvGrpSpPr/>
          <p:nvPr/>
        </p:nvGrpSpPr>
        <p:grpSpPr>
          <a:xfrm rot="4077533">
            <a:off x="7134418" y="2591150"/>
            <a:ext cx="681306" cy="867723"/>
            <a:chOff x="7944822" y="1568345"/>
            <a:chExt cx="892650" cy="950052"/>
          </a:xfrm>
        </p:grpSpPr>
        <p:pic>
          <p:nvPicPr>
            <p:cNvPr id="36" name="図 3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4822" y="1681345"/>
              <a:ext cx="892650" cy="837052"/>
            </a:xfrm>
            <a:prstGeom prst="rect">
              <a:avLst/>
            </a:prstGeom>
          </p:spPr>
        </p:pic>
        <p:sp>
          <p:nvSpPr>
            <p:cNvPr id="37" name="テキスト ボックス 36"/>
            <p:cNvSpPr txBox="1"/>
            <p:nvPr/>
          </p:nvSpPr>
          <p:spPr>
            <a:xfrm rot="17860289">
              <a:off x="7883424" y="1856770"/>
              <a:ext cx="884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ニーズ</a:t>
              </a:r>
              <a:endParaRPr kumimoji="1"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38" name="グループ化 37"/>
          <p:cNvGrpSpPr/>
          <p:nvPr/>
        </p:nvGrpSpPr>
        <p:grpSpPr>
          <a:xfrm>
            <a:off x="7786989" y="2842567"/>
            <a:ext cx="720400" cy="665880"/>
            <a:chOff x="7058245" y="1560725"/>
            <a:chExt cx="892650" cy="837052"/>
          </a:xfrm>
        </p:grpSpPr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8245" y="1560725"/>
              <a:ext cx="892650" cy="837052"/>
            </a:xfrm>
            <a:prstGeom prst="rect">
              <a:avLst/>
            </a:prstGeom>
          </p:spPr>
        </p:pic>
        <p:sp>
          <p:nvSpPr>
            <p:cNvPr id="40" name="テキスト ボックス 39"/>
            <p:cNvSpPr txBox="1"/>
            <p:nvPr/>
          </p:nvSpPr>
          <p:spPr>
            <a:xfrm>
              <a:off x="7190896" y="1797428"/>
              <a:ext cx="610188" cy="3482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200" b="1" dirty="0" smtClean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課題</a:t>
              </a:r>
              <a:endParaRPr kumimoji="1"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41" name="グループ化 40"/>
          <p:cNvGrpSpPr/>
          <p:nvPr/>
        </p:nvGrpSpPr>
        <p:grpSpPr>
          <a:xfrm>
            <a:off x="6674821" y="3256229"/>
            <a:ext cx="854267" cy="792010"/>
            <a:chOff x="7944822" y="1681345"/>
            <a:chExt cx="959258" cy="837052"/>
          </a:xfrm>
        </p:grpSpPr>
        <p:pic>
          <p:nvPicPr>
            <p:cNvPr id="42" name="図 4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4822" y="1681345"/>
              <a:ext cx="892650" cy="837052"/>
            </a:xfrm>
            <a:prstGeom prst="rect">
              <a:avLst/>
            </a:prstGeom>
          </p:spPr>
        </p:pic>
        <p:sp>
          <p:nvSpPr>
            <p:cNvPr id="43" name="テキスト ボックス 42"/>
            <p:cNvSpPr txBox="1"/>
            <p:nvPr/>
          </p:nvSpPr>
          <p:spPr>
            <a:xfrm>
              <a:off x="8019452" y="1977988"/>
              <a:ext cx="884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ニーズ</a:t>
              </a:r>
              <a:endParaRPr kumimoji="1" lang="ja-JP" altLang="en-US" sz="14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44" name="グループ化 43"/>
          <p:cNvGrpSpPr/>
          <p:nvPr/>
        </p:nvGrpSpPr>
        <p:grpSpPr>
          <a:xfrm rot="20822814">
            <a:off x="7439101" y="3434092"/>
            <a:ext cx="720400" cy="665880"/>
            <a:chOff x="7058245" y="1560725"/>
            <a:chExt cx="892650" cy="837052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8245" y="1560725"/>
              <a:ext cx="892650" cy="837052"/>
            </a:xfrm>
            <a:prstGeom prst="rect">
              <a:avLst/>
            </a:prstGeom>
          </p:spPr>
        </p:pic>
        <p:sp>
          <p:nvSpPr>
            <p:cNvPr id="46" name="テキスト ボックス 45"/>
            <p:cNvSpPr txBox="1"/>
            <p:nvPr/>
          </p:nvSpPr>
          <p:spPr>
            <a:xfrm rot="777186">
              <a:off x="7190897" y="1797428"/>
              <a:ext cx="610188" cy="3482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200" b="1" dirty="0" smtClean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課題</a:t>
              </a:r>
              <a:endParaRPr kumimoji="1"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48" name="グループ化 47"/>
          <p:cNvGrpSpPr/>
          <p:nvPr/>
        </p:nvGrpSpPr>
        <p:grpSpPr>
          <a:xfrm rot="12431170">
            <a:off x="8147188" y="3450149"/>
            <a:ext cx="720400" cy="665880"/>
            <a:chOff x="7058245" y="1560725"/>
            <a:chExt cx="892650" cy="837052"/>
          </a:xfrm>
        </p:grpSpPr>
        <p:pic>
          <p:nvPicPr>
            <p:cNvPr id="49" name="図 4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8245" y="1560725"/>
              <a:ext cx="892650" cy="837052"/>
            </a:xfrm>
            <a:prstGeom prst="rect">
              <a:avLst/>
            </a:prstGeom>
          </p:spPr>
        </p:pic>
        <p:sp>
          <p:nvSpPr>
            <p:cNvPr id="50" name="テキスト ボックス 49"/>
            <p:cNvSpPr txBox="1"/>
            <p:nvPr/>
          </p:nvSpPr>
          <p:spPr>
            <a:xfrm rot="9168830">
              <a:off x="7069695" y="1865141"/>
              <a:ext cx="788953" cy="3482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200" b="1" dirty="0" smtClean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ニーズ</a:t>
              </a:r>
              <a:endParaRPr kumimoji="1"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51" name="グループ化 50"/>
          <p:cNvGrpSpPr/>
          <p:nvPr/>
        </p:nvGrpSpPr>
        <p:grpSpPr>
          <a:xfrm rot="2697238">
            <a:off x="8518306" y="2543353"/>
            <a:ext cx="875660" cy="818470"/>
            <a:chOff x="7058245" y="1560725"/>
            <a:chExt cx="892650" cy="837052"/>
          </a:xfrm>
        </p:grpSpPr>
        <p:pic>
          <p:nvPicPr>
            <p:cNvPr id="52" name="図 5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58245" y="1560725"/>
              <a:ext cx="892650" cy="837052"/>
            </a:xfrm>
            <a:prstGeom prst="rect">
              <a:avLst/>
            </a:prstGeom>
          </p:spPr>
        </p:pic>
        <p:sp>
          <p:nvSpPr>
            <p:cNvPr id="53" name="テキスト ボックス 52"/>
            <p:cNvSpPr txBox="1"/>
            <p:nvPr/>
          </p:nvSpPr>
          <p:spPr>
            <a:xfrm rot="18902762">
              <a:off x="7190895" y="1797428"/>
              <a:ext cx="610188" cy="3482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200" b="1" dirty="0" smtClean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課題</a:t>
              </a:r>
              <a:endParaRPr kumimoji="1" lang="ja-JP" altLang="en-US" sz="120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grpSp>
        <p:nvGrpSpPr>
          <p:cNvPr id="54" name="グループ化 53"/>
          <p:cNvGrpSpPr/>
          <p:nvPr/>
        </p:nvGrpSpPr>
        <p:grpSpPr>
          <a:xfrm rot="4608910">
            <a:off x="8891977" y="1744990"/>
            <a:ext cx="499120" cy="955515"/>
            <a:chOff x="7944822" y="1270720"/>
            <a:chExt cx="892650" cy="1247677"/>
          </a:xfrm>
        </p:grpSpPr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4822" y="1681345"/>
              <a:ext cx="892650" cy="837052"/>
            </a:xfrm>
            <a:prstGeom prst="rect">
              <a:avLst/>
            </a:prstGeom>
          </p:spPr>
        </p:pic>
        <p:sp>
          <p:nvSpPr>
            <p:cNvPr id="56" name="テキスト ボックス 55"/>
            <p:cNvSpPr txBox="1"/>
            <p:nvPr/>
          </p:nvSpPr>
          <p:spPr>
            <a:xfrm rot="17522467">
              <a:off x="7854499" y="1645647"/>
              <a:ext cx="1217729" cy="467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05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ニーズ</a:t>
              </a:r>
              <a:endParaRPr kumimoji="1" lang="ja-JP" altLang="en-US" sz="1050" b="1" dirty="0"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</p:grpSp>
      <p:pic>
        <p:nvPicPr>
          <p:cNvPr id="58" name="図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0653" y="1852510"/>
            <a:ext cx="268571" cy="251843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2780" y="3277967"/>
            <a:ext cx="214143" cy="200805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3214" y="2999592"/>
            <a:ext cx="280520" cy="263048"/>
          </a:xfrm>
          <a:prstGeom prst="rect">
            <a:avLst/>
          </a:prstGeom>
        </p:spPr>
      </p:pic>
      <p:pic>
        <p:nvPicPr>
          <p:cNvPr id="62" name="図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7067" y="3442406"/>
            <a:ext cx="387522" cy="363385"/>
          </a:xfrm>
          <a:prstGeom prst="rect">
            <a:avLst/>
          </a:prstGeom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4229" y="2212354"/>
            <a:ext cx="268571" cy="251843"/>
          </a:xfrm>
          <a:prstGeom prst="rect">
            <a:avLst/>
          </a:prstGeom>
        </p:spPr>
      </p:pic>
      <p:pic>
        <p:nvPicPr>
          <p:cNvPr id="64" name="図 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7344" y="1890965"/>
            <a:ext cx="227163" cy="213014"/>
          </a:xfrm>
          <a:prstGeom prst="rect">
            <a:avLst/>
          </a:prstGeom>
        </p:spPr>
      </p:pic>
      <p:pic>
        <p:nvPicPr>
          <p:cNvPr id="65" name="図 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99454" y="2367513"/>
            <a:ext cx="227163" cy="213014"/>
          </a:xfrm>
          <a:prstGeom prst="rect">
            <a:avLst/>
          </a:prstGeom>
        </p:spPr>
      </p:pic>
      <p:pic>
        <p:nvPicPr>
          <p:cNvPr id="66" name="図 6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6764263" y="2024922"/>
            <a:ext cx="218131" cy="204545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6674483" y="2844571"/>
            <a:ext cx="121011" cy="113474"/>
          </a:xfrm>
          <a:prstGeom prst="rect">
            <a:avLst/>
          </a:prstGeom>
        </p:spPr>
      </p:pic>
      <p:pic>
        <p:nvPicPr>
          <p:cNvPr id="68" name="図 6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7564893" y="1748212"/>
            <a:ext cx="121011" cy="113474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8770372" y="1820968"/>
            <a:ext cx="121011" cy="113474"/>
          </a:xfrm>
          <a:prstGeom prst="rect">
            <a:avLst/>
          </a:prstGeom>
        </p:spPr>
      </p:pic>
      <p:pic>
        <p:nvPicPr>
          <p:cNvPr id="70" name="図 6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9160265" y="2429327"/>
            <a:ext cx="121011" cy="113474"/>
          </a:xfrm>
          <a:prstGeom prst="rect">
            <a:avLst/>
          </a:prstGeom>
        </p:spPr>
      </p:pic>
      <p:pic>
        <p:nvPicPr>
          <p:cNvPr id="71" name="図 7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9294562" y="3321631"/>
            <a:ext cx="121011" cy="113474"/>
          </a:xfrm>
          <a:prstGeom prst="rect">
            <a:avLst/>
          </a:prstGeom>
        </p:spPr>
      </p:pic>
      <p:pic>
        <p:nvPicPr>
          <p:cNvPr id="72" name="図 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8817374" y="3940835"/>
            <a:ext cx="142258" cy="133398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44560">
            <a:off x="7341327" y="3965893"/>
            <a:ext cx="121011" cy="113474"/>
          </a:xfrm>
          <a:prstGeom prst="rect">
            <a:avLst/>
          </a:prstGeom>
        </p:spPr>
      </p:pic>
      <p:pic>
        <p:nvPicPr>
          <p:cNvPr id="74" name="図 7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1908439">
            <a:off x="7103641" y="4043697"/>
            <a:ext cx="156892" cy="14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1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24" grpId="0"/>
      <p:bldP spid="25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19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52436" y="979666"/>
            <a:ext cx="903763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どうしたら効率的にヒアリングできる？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7184" y="1581766"/>
            <a:ext cx="6300787" cy="3802066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452438" y="5460032"/>
            <a:ext cx="903763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800" b="1" dirty="0" smtClean="0">
                <a:solidFill>
                  <a:srgbClr val="25C1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欲求の段階別</a:t>
            </a:r>
            <a:r>
              <a:rPr lang="ja-JP" altLang="en-US" sz="3800" b="1" dirty="0" smtClean="0">
                <a:solidFill>
                  <a:srgbClr val="25C1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</a:t>
            </a:r>
            <a:r>
              <a:rPr lang="ja-JP" altLang="en-US" sz="3800" b="1" dirty="0">
                <a:solidFill>
                  <a:srgbClr val="25C1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ヒアリング</a:t>
            </a:r>
            <a:r>
              <a:rPr lang="ja-JP" altLang="en-US" sz="3800" b="1" dirty="0" smtClean="0">
                <a:solidFill>
                  <a:srgbClr val="25C1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をする！</a:t>
            </a:r>
            <a:endParaRPr lang="en-US" altLang="ja-JP" sz="3800" b="1" dirty="0" smtClean="0">
              <a:solidFill>
                <a:srgbClr val="25C1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06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>
                <a:solidFill>
                  <a:schemeClr val="bg1"/>
                </a:solidFill>
              </a:rPr>
              <a:t>2</a:t>
            </a:fld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00012" y="844653"/>
            <a:ext cx="7505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昨日までの振り返り</a:t>
            </a:r>
            <a:endParaRPr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42" name="グループ化 41"/>
          <p:cNvGrpSpPr/>
          <p:nvPr/>
        </p:nvGrpSpPr>
        <p:grpSpPr>
          <a:xfrm>
            <a:off x="920331" y="2386415"/>
            <a:ext cx="8640082" cy="3824881"/>
            <a:chOff x="849993" y="1813919"/>
            <a:chExt cx="8640082" cy="4121332"/>
          </a:xfrm>
        </p:grpSpPr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2024" y="2791893"/>
              <a:ext cx="4368051" cy="2803490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93" y="2452024"/>
              <a:ext cx="3291523" cy="3483227"/>
            </a:xfrm>
            <a:prstGeom prst="rect">
              <a:avLst/>
            </a:prstGeom>
          </p:spPr>
        </p:pic>
        <p:grpSp>
          <p:nvGrpSpPr>
            <p:cNvPr id="32" name="グループ化 31"/>
            <p:cNvGrpSpPr/>
            <p:nvPr/>
          </p:nvGrpSpPr>
          <p:grpSpPr>
            <a:xfrm rot="20855594">
              <a:off x="853048" y="1813919"/>
              <a:ext cx="3398286" cy="3000829"/>
              <a:chOff x="387784" y="2004707"/>
              <a:chExt cx="3624470" cy="3141749"/>
            </a:xfrm>
          </p:grpSpPr>
          <p:pic>
            <p:nvPicPr>
              <p:cNvPr id="33" name="図 32"/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04006">
                <a:off x="313456" y="3206840"/>
                <a:ext cx="687780" cy="539124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43844">
                <a:off x="1147159" y="2011965"/>
                <a:ext cx="691912" cy="695116"/>
              </a:xfrm>
              <a:prstGeom prst="rect">
                <a:avLst/>
              </a:prstGeom>
            </p:spPr>
          </p:pic>
          <p:pic>
            <p:nvPicPr>
              <p:cNvPr id="35" name="図 34"/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473335">
                <a:off x="3359077" y="2726830"/>
                <a:ext cx="482509" cy="497534"/>
              </a:xfrm>
              <a:prstGeom prst="rect">
                <a:avLst/>
              </a:prstGeom>
            </p:spPr>
          </p:pic>
          <p:pic>
            <p:nvPicPr>
              <p:cNvPr id="36" name="図 35"/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15130" flipH="1">
                <a:off x="2492902" y="2004707"/>
                <a:ext cx="554759" cy="756707"/>
              </a:xfrm>
              <a:prstGeom prst="rect">
                <a:avLst/>
              </a:prstGeom>
            </p:spPr>
          </p:pic>
          <p:pic>
            <p:nvPicPr>
              <p:cNvPr id="37" name="図 36"/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8372858">
                <a:off x="3345477" y="3651392"/>
                <a:ext cx="666777" cy="665485"/>
              </a:xfrm>
              <a:prstGeom prst="rect">
                <a:avLst/>
              </a:prstGeom>
            </p:spPr>
          </p:pic>
          <p:pic>
            <p:nvPicPr>
              <p:cNvPr id="38" name="図 37"/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19646" y="4514850"/>
                <a:ext cx="609354" cy="631606"/>
              </a:xfrm>
              <a:prstGeom prst="rect">
                <a:avLst/>
              </a:prstGeom>
            </p:spPr>
          </p:pic>
        </p:grpSp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2247943">
              <a:off x="6582641" y="1944291"/>
              <a:ext cx="909903" cy="830976"/>
            </a:xfrm>
            <a:prstGeom prst="rect">
              <a:avLst/>
            </a:prstGeom>
          </p:spPr>
        </p:pic>
      </p:grpSp>
      <p:sp>
        <p:nvSpPr>
          <p:cNvPr id="43" name="正方形/長方形 42"/>
          <p:cNvSpPr/>
          <p:nvPr/>
        </p:nvSpPr>
        <p:spPr>
          <a:xfrm>
            <a:off x="698313" y="1628675"/>
            <a:ext cx="8718181" cy="42672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452439" y="2319052"/>
            <a:ext cx="4500562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r"/>
            <a:r>
              <a:rPr lang="ja-JP" altLang="en-US" sz="4800" b="1" dirty="0" smtClean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解決マン</a:t>
            </a:r>
            <a:r>
              <a:rPr lang="ja-JP" altLang="en-US" sz="4800" b="1" dirty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6000" b="1" dirty="0" smtClean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</a:t>
            </a:r>
            <a:endParaRPr lang="en-US" altLang="ja-JP" sz="4800" b="1" dirty="0" smtClean="0">
              <a:solidFill>
                <a:srgbClr val="EA0012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r"/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r"/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953000" y="2288274"/>
            <a:ext cx="4816217" cy="27392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4800" b="1" dirty="0" smtClean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コンサルティング</a:t>
            </a:r>
            <a:endParaRPr lang="en-US" altLang="ja-JP" sz="4800" b="1" dirty="0" smtClean="0">
              <a:solidFill>
                <a:srgbClr val="EA0012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4800" b="1" dirty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4800" b="1" dirty="0" smtClean="0">
                <a:solidFill>
                  <a:srgbClr val="EA001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営業マン</a:t>
            </a:r>
            <a:endParaRPr lang="en-US" altLang="ja-JP" sz="4400" b="1" dirty="0" smtClean="0">
              <a:solidFill>
                <a:srgbClr val="EA0012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ja-JP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600012" y="1577261"/>
            <a:ext cx="7505357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467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3467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の営業マンは・・・</a:t>
            </a:r>
            <a:endParaRPr lang="ja-JP" altLang="en-US" sz="3467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振り返り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0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20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21583" y="1733457"/>
            <a:ext cx="9037637" cy="649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オーナーの基本的欲求は</a:t>
            </a:r>
            <a:r>
              <a:rPr lang="en-US" altLang="ja-JP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37731" y="2684782"/>
            <a:ext cx="489338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4000" b="1" dirty="0" smtClean="0">
                <a:ln w="3175">
                  <a:solidFill>
                    <a:srgbClr val="23B74D"/>
                  </a:solidFill>
                </a:ln>
                <a:solidFill>
                  <a:srgbClr val="25C15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段階別に</a:t>
            </a:r>
            <a:endParaRPr lang="en-US" altLang="ja-JP" sz="4000" b="1" dirty="0" smtClean="0">
              <a:ln w="3175">
                <a:solidFill>
                  <a:srgbClr val="23B74D"/>
                </a:solidFill>
              </a:ln>
              <a:solidFill>
                <a:srgbClr val="25C152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5000"/>
              </a:lnSpc>
            </a:pPr>
            <a:r>
              <a:rPr lang="ja-JP" altLang="en-US" sz="4000" b="1" dirty="0" smtClean="0">
                <a:ln w="3175">
                  <a:solidFill>
                    <a:srgbClr val="23B74D"/>
                  </a:solidFill>
                </a:ln>
                <a:solidFill>
                  <a:srgbClr val="25C15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的確な「</a:t>
            </a:r>
            <a:r>
              <a:rPr lang="ja-JP" altLang="en-US" sz="4000" b="1" dirty="0" smtClean="0">
                <a:ln w="3175">
                  <a:solidFill>
                    <a:srgbClr val="23B74D"/>
                  </a:solidFill>
                </a:ln>
                <a:solidFill>
                  <a:srgbClr val="25C15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ヒアリング」をしましょう！</a:t>
            </a:r>
            <a:endParaRPr lang="en-US" altLang="ja-JP" sz="4000" b="1" dirty="0" smtClean="0">
              <a:ln w="3175">
                <a:solidFill>
                  <a:srgbClr val="23B74D"/>
                </a:solidFill>
              </a:ln>
              <a:solidFill>
                <a:srgbClr val="25C152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3321369" y="1865422"/>
            <a:ext cx="6499466" cy="4576611"/>
            <a:chOff x="3059754" y="1647682"/>
            <a:chExt cx="6499466" cy="4576611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6160" y="1647682"/>
              <a:ext cx="4723060" cy="442410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59754" y="3342880"/>
              <a:ext cx="2818378" cy="2881413"/>
            </a:xfrm>
            <a:prstGeom prst="rect">
              <a:avLst/>
            </a:prstGeom>
          </p:spPr>
        </p:pic>
      </p:grpSp>
      <p:sp>
        <p:nvSpPr>
          <p:cNvPr id="10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22" y="822067"/>
            <a:ext cx="8937511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21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5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" name="グループ化 8"/>
          <p:cNvGrpSpPr/>
          <p:nvPr/>
        </p:nvGrpSpPr>
        <p:grpSpPr>
          <a:xfrm>
            <a:off x="524027" y="3456884"/>
            <a:ext cx="4148138" cy="792217"/>
            <a:chOff x="521948" y="3411526"/>
            <a:chExt cx="4349749" cy="847899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739" y="3471864"/>
              <a:ext cx="876300" cy="787561"/>
            </a:xfrm>
            <a:prstGeom prst="rect">
              <a:avLst/>
            </a:prstGeom>
          </p:spPr>
        </p:pic>
        <p:sp>
          <p:nvSpPr>
            <p:cNvPr id="7" name="テキスト ボックス 6"/>
            <p:cNvSpPr txBox="1"/>
            <p:nvPr/>
          </p:nvSpPr>
          <p:spPr>
            <a:xfrm>
              <a:off x="521948" y="3411526"/>
              <a:ext cx="4349749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ja-JP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例</a:t>
              </a:r>
              <a:r>
                <a:rPr lang="en-US" altLang="ja-JP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2</a:t>
              </a:r>
              <a:r>
                <a:rPr lang="ja-JP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　</a:t>
              </a:r>
              <a:r>
                <a:rPr lang="ja-JP" altLang="en-US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既存</a:t>
              </a:r>
              <a:r>
                <a:rPr lang="ja-JP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店</a:t>
              </a:r>
              <a:endParaRPr lang="en-US" altLang="ja-JP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41" t="1605" r="23268" b="5347"/>
          <a:stretch/>
        </p:blipFill>
        <p:spPr>
          <a:xfrm flipH="1">
            <a:off x="2137844" y="4008119"/>
            <a:ext cx="1936735" cy="2356587"/>
          </a:xfrm>
          <a:prstGeom prst="rect">
            <a:avLst/>
          </a:prstGeom>
        </p:spPr>
      </p:pic>
      <p:sp>
        <p:nvSpPr>
          <p:cNvPr id="11" name="二等辺三角形 10"/>
          <p:cNvSpPr/>
          <p:nvPr/>
        </p:nvSpPr>
        <p:spPr>
          <a:xfrm rot="12959730">
            <a:off x="4025201" y="4449480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二等辺三角形 11"/>
          <p:cNvSpPr/>
          <p:nvPr/>
        </p:nvSpPr>
        <p:spPr>
          <a:xfrm rot="15596542">
            <a:off x="4200146" y="4850139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12"/>
          <p:cNvSpPr/>
          <p:nvPr/>
        </p:nvSpPr>
        <p:spPr>
          <a:xfrm rot="18982454">
            <a:off x="4025196" y="5398163"/>
            <a:ext cx="155895" cy="36763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41" t="1605" r="23268" b="5347"/>
          <a:stretch/>
        </p:blipFill>
        <p:spPr>
          <a:xfrm flipH="1">
            <a:off x="2103640" y="1169805"/>
            <a:ext cx="1936735" cy="2356587"/>
          </a:xfrm>
          <a:prstGeom prst="rect">
            <a:avLst/>
          </a:prstGeom>
        </p:spPr>
      </p:pic>
      <p:sp>
        <p:nvSpPr>
          <p:cNvPr id="15" name="二等辺三角形 14"/>
          <p:cNvSpPr/>
          <p:nvPr/>
        </p:nvSpPr>
        <p:spPr>
          <a:xfrm rot="12959730">
            <a:off x="3990997" y="1611166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二等辺三角形 15"/>
          <p:cNvSpPr/>
          <p:nvPr/>
        </p:nvSpPr>
        <p:spPr>
          <a:xfrm rot="15596542">
            <a:off x="4165942" y="2011825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二等辺三角形 16"/>
          <p:cNvSpPr/>
          <p:nvPr/>
        </p:nvSpPr>
        <p:spPr>
          <a:xfrm rot="18982454">
            <a:off x="3990992" y="2559849"/>
            <a:ext cx="155895" cy="36763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角丸四角形吹き出し 17"/>
          <p:cNvSpPr/>
          <p:nvPr/>
        </p:nvSpPr>
        <p:spPr>
          <a:xfrm>
            <a:off x="4714877" y="1012028"/>
            <a:ext cx="4723531" cy="2166077"/>
          </a:xfrm>
          <a:prstGeom prst="wedgeRoundRectCallout">
            <a:avLst>
              <a:gd name="adj1" fmla="val -59592"/>
              <a:gd name="adj2" fmla="val 18483"/>
              <a:gd name="adj3" fmla="val 16667"/>
            </a:avLst>
          </a:prstGeom>
          <a:noFill/>
          <a:ln w="381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角丸四角形吹き出し 18"/>
          <p:cNvSpPr/>
          <p:nvPr/>
        </p:nvSpPr>
        <p:spPr>
          <a:xfrm>
            <a:off x="4611281" y="1153367"/>
            <a:ext cx="5071069" cy="2166077"/>
          </a:xfrm>
          <a:prstGeom prst="wedgeRoundRectCallout">
            <a:avLst>
              <a:gd name="adj1" fmla="val -58567"/>
              <a:gd name="adj2" fmla="val 1993"/>
              <a:gd name="adj3" fmla="val 16667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電話番号の取得はお済みですか？</a:t>
            </a:r>
            <a:r>
              <a:rPr kumimoji="1" lang="en-US" altLang="ja-JP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USEN</a:t>
            </a:r>
            <a:r>
              <a:rPr kumimoji="1"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なら面倒な手配</a:t>
            </a:r>
            <a:r>
              <a:rPr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endParaRPr lang="en-US" altLang="ja-JP" sz="2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一括で承ります！</a:t>
            </a:r>
            <a:endParaRPr kumimoji="1" lang="ja-JP" altLang="en-US" sz="24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角丸四角形吹き出し 19"/>
          <p:cNvSpPr/>
          <p:nvPr/>
        </p:nvSpPr>
        <p:spPr>
          <a:xfrm>
            <a:off x="4657001" y="3898680"/>
            <a:ext cx="4723531" cy="2166077"/>
          </a:xfrm>
          <a:prstGeom prst="wedgeRoundRectCallout">
            <a:avLst>
              <a:gd name="adj1" fmla="val -59592"/>
              <a:gd name="adj2" fmla="val 18483"/>
              <a:gd name="adj3" fmla="val 16667"/>
            </a:avLst>
          </a:prstGeom>
          <a:noFill/>
          <a:ln w="381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角丸四角形吹き出し 20"/>
          <p:cNvSpPr/>
          <p:nvPr/>
        </p:nvSpPr>
        <p:spPr>
          <a:xfrm>
            <a:off x="4480968" y="3917648"/>
            <a:ext cx="5090762" cy="2166077"/>
          </a:xfrm>
          <a:prstGeom prst="wedgeRoundRectCallout">
            <a:avLst>
              <a:gd name="adj1" fmla="val -58567"/>
              <a:gd name="adj2" fmla="val 1993"/>
              <a:gd name="adj3" fmla="val 16667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お店独自のアプリを作れて、</a:t>
            </a:r>
            <a:endParaRPr kumimoji="1" lang="en-US" altLang="ja-JP" sz="2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スタンプカードなどの</a:t>
            </a:r>
            <a:endParaRPr lang="en-US" altLang="ja-JP" sz="2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機能もあって、常連客の方に</a:t>
            </a:r>
            <a:endParaRPr lang="en-US" altLang="ja-JP" sz="2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喜んでいただけますよ</a:t>
            </a:r>
            <a:r>
              <a:rPr kumimoji="1"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！</a:t>
            </a:r>
            <a:endParaRPr kumimoji="1" lang="en-US" altLang="ja-JP" sz="2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36" y="1442353"/>
            <a:ext cx="2003936" cy="1877091"/>
          </a:xfrm>
          <a:prstGeom prst="rect">
            <a:avLst/>
          </a:prstGeom>
        </p:spPr>
      </p:pic>
      <p:sp>
        <p:nvSpPr>
          <p:cNvPr id="26" name="正方形/長方形 25"/>
          <p:cNvSpPr/>
          <p:nvPr/>
        </p:nvSpPr>
        <p:spPr>
          <a:xfrm>
            <a:off x="564667" y="1410500"/>
            <a:ext cx="1776248" cy="1540352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532015" y="775946"/>
            <a:ext cx="4148136" cy="809965"/>
            <a:chOff x="530325" y="860794"/>
            <a:chExt cx="4349749" cy="871455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739" y="944688"/>
              <a:ext cx="876300" cy="787561"/>
            </a:xfrm>
            <a:prstGeom prst="rect">
              <a:avLst/>
            </a:prstGeom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530325" y="860794"/>
              <a:ext cx="4349749" cy="73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ja-JP" alt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 例</a:t>
              </a:r>
              <a:r>
                <a:rPr lang="en-US" altLang="ja-JP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1</a:t>
              </a:r>
              <a:r>
                <a:rPr lang="ja-JP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　オープン店</a:t>
              </a:r>
              <a:endParaRPr lang="en-US" altLang="ja-JP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pic>
        <p:nvPicPr>
          <p:cNvPr id="35" name="図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6" y="4249101"/>
            <a:ext cx="2003936" cy="1877091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485696" y="5395141"/>
            <a:ext cx="2003936" cy="746265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/>
        </p:nvSpPr>
        <p:spPr>
          <a:xfrm>
            <a:off x="722158" y="4233887"/>
            <a:ext cx="1618757" cy="756766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7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22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62" name="図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00" y="928981"/>
            <a:ext cx="7736565" cy="2796247"/>
          </a:xfrm>
          <a:prstGeom prst="rect">
            <a:avLst/>
          </a:prstGeom>
        </p:spPr>
      </p:pic>
      <p:grpSp>
        <p:nvGrpSpPr>
          <p:cNvPr id="20" name="グループ化 19"/>
          <p:cNvGrpSpPr/>
          <p:nvPr/>
        </p:nvGrpSpPr>
        <p:grpSpPr>
          <a:xfrm>
            <a:off x="964113" y="4102897"/>
            <a:ext cx="7578752" cy="1080098"/>
            <a:chOff x="586328" y="3934632"/>
            <a:chExt cx="7207853" cy="1003438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3365" y="4222831"/>
              <a:ext cx="1010938" cy="71523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0560" y="4034510"/>
              <a:ext cx="1032315" cy="730363"/>
            </a:xfrm>
            <a:prstGeom prst="rect">
              <a:avLst/>
            </a:prstGeom>
          </p:spPr>
        </p:pic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5436" y="4285498"/>
              <a:ext cx="828849" cy="586412"/>
            </a:xfrm>
            <a:prstGeom prst="rect">
              <a:avLst/>
            </a:prstGeom>
          </p:spPr>
        </p:pic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78308" y="4110472"/>
              <a:ext cx="1015873" cy="718730"/>
            </a:xfrm>
            <a:prstGeom prst="rect">
              <a:avLst/>
            </a:prstGeom>
          </p:spPr>
        </p:pic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328" y="3934632"/>
              <a:ext cx="1273188" cy="900781"/>
            </a:xfrm>
            <a:prstGeom prst="rect">
              <a:avLst/>
            </a:prstGeom>
          </p:spPr>
        </p:pic>
        <p:pic>
          <p:nvPicPr>
            <p:cNvPr id="27" name="図 26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62140" y="4188793"/>
              <a:ext cx="1320635" cy="296338"/>
            </a:xfrm>
            <a:prstGeom prst="rect">
              <a:avLst/>
            </a:prstGeom>
          </p:spPr>
        </p:pic>
      </p:grpSp>
      <p:grpSp>
        <p:nvGrpSpPr>
          <p:cNvPr id="52" name="グループ化 51"/>
          <p:cNvGrpSpPr/>
          <p:nvPr/>
        </p:nvGrpSpPr>
        <p:grpSpPr>
          <a:xfrm>
            <a:off x="1539431" y="3536952"/>
            <a:ext cx="6149842" cy="805376"/>
            <a:chOff x="1539431" y="3536952"/>
            <a:chExt cx="5929704" cy="805376"/>
          </a:xfrm>
        </p:grpSpPr>
        <p:sp>
          <p:nvSpPr>
            <p:cNvPr id="50" name="屈折矢印 49"/>
            <p:cNvSpPr/>
            <p:nvPr/>
          </p:nvSpPr>
          <p:spPr>
            <a:xfrm rot="10800000">
              <a:off x="1539431" y="3801953"/>
              <a:ext cx="5767069" cy="540373"/>
            </a:xfrm>
            <a:prstGeom prst="bentUp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右矢印 50"/>
            <p:cNvSpPr/>
            <p:nvPr/>
          </p:nvSpPr>
          <p:spPr>
            <a:xfrm rot="5400000">
              <a:off x="6943629" y="3816822"/>
              <a:ext cx="805376" cy="245636"/>
            </a:xfrm>
            <a:prstGeom prst="right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右矢印 52"/>
            <p:cNvSpPr/>
            <p:nvPr/>
          </p:nvSpPr>
          <p:spPr>
            <a:xfrm rot="5400000">
              <a:off x="5954995" y="3951622"/>
              <a:ext cx="478860" cy="302551"/>
            </a:xfrm>
            <a:prstGeom prst="right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右矢印 53"/>
            <p:cNvSpPr/>
            <p:nvPr/>
          </p:nvSpPr>
          <p:spPr>
            <a:xfrm rot="5400000">
              <a:off x="4471528" y="3951622"/>
              <a:ext cx="478860" cy="302551"/>
            </a:xfrm>
            <a:prstGeom prst="right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右矢印 54"/>
            <p:cNvSpPr/>
            <p:nvPr/>
          </p:nvSpPr>
          <p:spPr>
            <a:xfrm rot="5400000">
              <a:off x="2912890" y="3939115"/>
              <a:ext cx="478860" cy="302551"/>
            </a:xfrm>
            <a:prstGeom prst="rightArrow">
              <a:avLst/>
            </a:prstGeom>
            <a:solidFill>
              <a:srgbClr val="2EE7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7" name="テキスト ボックス 56"/>
          <p:cNvSpPr txBox="1"/>
          <p:nvPr/>
        </p:nvSpPr>
        <p:spPr>
          <a:xfrm>
            <a:off x="452438" y="5321234"/>
            <a:ext cx="9109075" cy="7335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600" b="1" dirty="0" smtClean="0">
                <a:ln>
                  <a:solidFill>
                    <a:srgbClr val="595959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お客さまの課題を解決できる商品を提案する！</a:t>
            </a:r>
            <a:endParaRPr lang="en-US" altLang="ja-JP" sz="3600" b="1" dirty="0" smtClean="0">
              <a:ln>
                <a:solidFill>
                  <a:srgbClr val="595959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1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グループ化 72"/>
          <p:cNvGrpSpPr/>
          <p:nvPr/>
        </p:nvGrpSpPr>
        <p:grpSpPr>
          <a:xfrm flipV="1">
            <a:off x="1400224" y="3336791"/>
            <a:ext cx="6729357" cy="700288"/>
            <a:chOff x="1305812" y="1538294"/>
            <a:chExt cx="6729357" cy="713063"/>
          </a:xfrm>
        </p:grpSpPr>
        <p:sp>
          <p:nvSpPr>
            <p:cNvPr id="74" name="下矢印 73"/>
            <p:cNvSpPr/>
            <p:nvPr/>
          </p:nvSpPr>
          <p:spPr>
            <a:xfrm rot="16200000">
              <a:off x="5127779" y="-948822"/>
              <a:ext cx="420273" cy="5394506"/>
            </a:xfrm>
            <a:prstGeom prst="downArrow">
              <a:avLst/>
            </a:prstGeom>
            <a:solidFill>
              <a:srgbClr val="71E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5" name="正方形/長方形 74"/>
            <p:cNvSpPr/>
            <p:nvPr/>
          </p:nvSpPr>
          <p:spPr>
            <a:xfrm rot="19575303">
              <a:off x="1305812" y="2052374"/>
              <a:ext cx="1516272" cy="198983"/>
            </a:xfrm>
            <a:prstGeom prst="rect">
              <a:avLst/>
            </a:prstGeom>
            <a:solidFill>
              <a:srgbClr val="71E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72" name="グループ化 71"/>
          <p:cNvGrpSpPr/>
          <p:nvPr/>
        </p:nvGrpSpPr>
        <p:grpSpPr>
          <a:xfrm>
            <a:off x="1327760" y="1541581"/>
            <a:ext cx="6729357" cy="713063"/>
            <a:chOff x="1305812" y="1538294"/>
            <a:chExt cx="6729357" cy="713063"/>
          </a:xfrm>
        </p:grpSpPr>
        <p:sp>
          <p:nvSpPr>
            <p:cNvPr id="39" name="下矢印 38"/>
            <p:cNvSpPr/>
            <p:nvPr/>
          </p:nvSpPr>
          <p:spPr>
            <a:xfrm rot="16200000">
              <a:off x="5127779" y="-948822"/>
              <a:ext cx="420273" cy="5394506"/>
            </a:xfrm>
            <a:prstGeom prst="downArrow">
              <a:avLst/>
            </a:prstGeom>
            <a:solidFill>
              <a:srgbClr val="71E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1" name="正方形/長方形 70"/>
            <p:cNvSpPr/>
            <p:nvPr/>
          </p:nvSpPr>
          <p:spPr>
            <a:xfrm rot="19575303">
              <a:off x="1305812" y="2052374"/>
              <a:ext cx="1516272" cy="198983"/>
            </a:xfrm>
            <a:prstGeom prst="rect">
              <a:avLst/>
            </a:prstGeom>
            <a:solidFill>
              <a:srgbClr val="71E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7616190" y="6447487"/>
            <a:ext cx="2228850" cy="365125"/>
          </a:xfrm>
        </p:spPr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23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楕円 9"/>
          <p:cNvSpPr/>
          <p:nvPr/>
        </p:nvSpPr>
        <p:spPr>
          <a:xfrm>
            <a:off x="2560546" y="1019171"/>
            <a:ext cx="1307939" cy="1319514"/>
          </a:xfrm>
          <a:prstGeom prst="ellipse">
            <a:avLst/>
          </a:prstGeom>
          <a:solidFill>
            <a:srgbClr val="71E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楕円 11"/>
          <p:cNvSpPr/>
          <p:nvPr/>
        </p:nvSpPr>
        <p:spPr>
          <a:xfrm>
            <a:off x="2609205" y="3112193"/>
            <a:ext cx="1307939" cy="1319514"/>
          </a:xfrm>
          <a:prstGeom prst="ellipse">
            <a:avLst/>
          </a:prstGeom>
          <a:solidFill>
            <a:srgbClr val="71E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楕円 16"/>
          <p:cNvSpPr/>
          <p:nvPr/>
        </p:nvSpPr>
        <p:spPr>
          <a:xfrm>
            <a:off x="4383608" y="1005620"/>
            <a:ext cx="1307939" cy="1319514"/>
          </a:xfrm>
          <a:prstGeom prst="ellipse">
            <a:avLst/>
          </a:prstGeom>
          <a:solidFill>
            <a:srgbClr val="72E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楕円 17"/>
          <p:cNvSpPr/>
          <p:nvPr/>
        </p:nvSpPr>
        <p:spPr>
          <a:xfrm>
            <a:off x="4434014" y="3125062"/>
            <a:ext cx="1307939" cy="1319514"/>
          </a:xfrm>
          <a:prstGeom prst="ellipse">
            <a:avLst/>
          </a:prstGeom>
          <a:solidFill>
            <a:srgbClr val="71E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楕円 19"/>
          <p:cNvSpPr/>
          <p:nvPr/>
        </p:nvSpPr>
        <p:spPr>
          <a:xfrm>
            <a:off x="6309555" y="3125062"/>
            <a:ext cx="1307939" cy="1319514"/>
          </a:xfrm>
          <a:prstGeom prst="ellipse">
            <a:avLst/>
          </a:prstGeom>
          <a:solidFill>
            <a:srgbClr val="71E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楕円 21"/>
          <p:cNvSpPr/>
          <p:nvPr/>
        </p:nvSpPr>
        <p:spPr>
          <a:xfrm>
            <a:off x="8093986" y="3125062"/>
            <a:ext cx="1307939" cy="1319514"/>
          </a:xfrm>
          <a:prstGeom prst="ellipse">
            <a:avLst/>
          </a:prstGeom>
          <a:solidFill>
            <a:srgbClr val="71E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67" name="グループ化 66"/>
          <p:cNvGrpSpPr/>
          <p:nvPr/>
        </p:nvGrpSpPr>
        <p:grpSpPr>
          <a:xfrm>
            <a:off x="637936" y="2079883"/>
            <a:ext cx="1307939" cy="1362142"/>
            <a:chOff x="637936" y="2079883"/>
            <a:chExt cx="1307939" cy="1362142"/>
          </a:xfrm>
        </p:grpSpPr>
        <p:sp>
          <p:nvSpPr>
            <p:cNvPr id="5" name="楕円 4"/>
            <p:cNvSpPr/>
            <p:nvPr/>
          </p:nvSpPr>
          <p:spPr>
            <a:xfrm>
              <a:off x="637936" y="2079883"/>
              <a:ext cx="1307939" cy="1319514"/>
            </a:xfrm>
            <a:prstGeom prst="ellipse">
              <a:avLst/>
            </a:prstGeom>
            <a:solidFill>
              <a:srgbClr val="71E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63" name="グループ化 62"/>
            <p:cNvGrpSpPr/>
            <p:nvPr/>
          </p:nvGrpSpPr>
          <p:grpSpPr>
            <a:xfrm>
              <a:off x="761493" y="2261896"/>
              <a:ext cx="922071" cy="1180129"/>
              <a:chOff x="761495" y="1694983"/>
              <a:chExt cx="922071" cy="1180129"/>
            </a:xfrm>
          </p:grpSpPr>
          <p:sp>
            <p:nvSpPr>
              <p:cNvPr id="7" name="テキスト ボックス 6"/>
              <p:cNvSpPr txBox="1"/>
              <p:nvPr/>
            </p:nvSpPr>
            <p:spPr>
              <a:xfrm>
                <a:off x="761495" y="1694983"/>
                <a:ext cx="87716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400" b="1" dirty="0" smtClean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ヒアリング</a:t>
                </a:r>
                <a:endParaRPr kumimoji="1" lang="ja-JP" altLang="en-US" sz="1400" b="1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grpSp>
            <p:nvGrpSpPr>
              <p:cNvPr id="23" name="グループ化 22"/>
              <p:cNvGrpSpPr/>
              <p:nvPr/>
            </p:nvGrpSpPr>
            <p:grpSpPr>
              <a:xfrm>
                <a:off x="884928" y="1987352"/>
                <a:ext cx="798638" cy="887760"/>
                <a:chOff x="6713212" y="1468559"/>
                <a:chExt cx="774555" cy="904136"/>
              </a:xfrm>
            </p:grpSpPr>
            <p:pic>
              <p:nvPicPr>
                <p:cNvPr id="24" name="図 23"/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713212" y="1468559"/>
                  <a:ext cx="394379" cy="904136"/>
                </a:xfrm>
                <a:prstGeom prst="rect">
                  <a:avLst/>
                </a:prstGeom>
              </p:spPr>
            </p:pic>
            <p:pic>
              <p:nvPicPr>
                <p:cNvPr id="25" name="図 24"/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48153" y="1585227"/>
                  <a:ext cx="339614" cy="765603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70" name="グループ化 69"/>
          <p:cNvGrpSpPr/>
          <p:nvPr/>
        </p:nvGrpSpPr>
        <p:grpSpPr>
          <a:xfrm>
            <a:off x="8045327" y="1032040"/>
            <a:ext cx="1307939" cy="1547241"/>
            <a:chOff x="8045327" y="1032040"/>
            <a:chExt cx="1307939" cy="1547241"/>
          </a:xfrm>
        </p:grpSpPr>
        <p:sp>
          <p:nvSpPr>
            <p:cNvPr id="21" name="楕円 20"/>
            <p:cNvSpPr/>
            <p:nvPr/>
          </p:nvSpPr>
          <p:spPr>
            <a:xfrm>
              <a:off x="8045327" y="1032040"/>
              <a:ext cx="1307939" cy="1319514"/>
            </a:xfrm>
            <a:prstGeom prst="ellipse">
              <a:avLst/>
            </a:prstGeom>
            <a:solidFill>
              <a:srgbClr val="71D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65" name="グループ化 64"/>
            <p:cNvGrpSpPr/>
            <p:nvPr/>
          </p:nvGrpSpPr>
          <p:grpSpPr>
            <a:xfrm>
              <a:off x="8186469" y="1231538"/>
              <a:ext cx="1149628" cy="1347743"/>
              <a:chOff x="8180574" y="1271382"/>
              <a:chExt cx="1149628" cy="1347743"/>
            </a:xfrm>
          </p:grpSpPr>
          <p:sp>
            <p:nvSpPr>
              <p:cNvPr id="30" name="テキスト ボックス 29"/>
              <p:cNvSpPr txBox="1"/>
              <p:nvPr/>
            </p:nvSpPr>
            <p:spPr>
              <a:xfrm>
                <a:off x="8427427" y="1271382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sz="1400" b="1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契約</a:t>
                </a:r>
                <a:endParaRPr kumimoji="1" lang="ja-JP" altLang="en-US" sz="1400" b="1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pic>
            <p:nvPicPr>
              <p:cNvPr id="31" name="図 30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80574" y="1469497"/>
                <a:ext cx="1149628" cy="1149628"/>
              </a:xfrm>
              <a:prstGeom prst="rect">
                <a:avLst/>
              </a:prstGeom>
            </p:spPr>
          </p:pic>
        </p:grpSp>
      </p:grpSp>
      <p:grpSp>
        <p:nvGrpSpPr>
          <p:cNvPr id="69" name="グループ化 68"/>
          <p:cNvGrpSpPr/>
          <p:nvPr/>
        </p:nvGrpSpPr>
        <p:grpSpPr>
          <a:xfrm>
            <a:off x="6249321" y="1032040"/>
            <a:ext cx="1307939" cy="1520327"/>
            <a:chOff x="6249321" y="1032040"/>
            <a:chExt cx="1307939" cy="1520327"/>
          </a:xfrm>
        </p:grpSpPr>
        <p:sp>
          <p:nvSpPr>
            <p:cNvPr id="19" name="楕円 18"/>
            <p:cNvSpPr/>
            <p:nvPr/>
          </p:nvSpPr>
          <p:spPr>
            <a:xfrm>
              <a:off x="6249321" y="1032040"/>
              <a:ext cx="1307939" cy="1319514"/>
            </a:xfrm>
            <a:prstGeom prst="ellipse">
              <a:avLst/>
            </a:prstGeom>
            <a:solidFill>
              <a:srgbClr val="72E4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64" name="グループ化 63"/>
            <p:cNvGrpSpPr/>
            <p:nvPr/>
          </p:nvGrpSpPr>
          <p:grpSpPr>
            <a:xfrm>
              <a:off x="6352880" y="1138882"/>
              <a:ext cx="1039184" cy="1413485"/>
              <a:chOff x="6353983" y="955836"/>
              <a:chExt cx="1039184" cy="1413485"/>
            </a:xfrm>
          </p:grpSpPr>
          <p:sp>
            <p:nvSpPr>
              <p:cNvPr id="29" name="テキスト ボックス 28"/>
              <p:cNvSpPr txBox="1"/>
              <p:nvPr/>
            </p:nvSpPr>
            <p:spPr>
              <a:xfrm>
                <a:off x="6413412" y="955836"/>
                <a:ext cx="97975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sz="1400" b="1" dirty="0" smtClean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お客さまが</a:t>
                </a:r>
                <a:endParaRPr lang="en-US" altLang="ja-JP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  <a:p>
                <a:pPr algn="ctr"/>
                <a:r>
                  <a:rPr kumimoji="1" lang="ja-JP" altLang="en-US" sz="1400" b="1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納得</a:t>
                </a:r>
                <a:r>
                  <a:rPr kumimoji="1" lang="ja-JP" altLang="en-US" sz="1400" b="1" dirty="0" smtClean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される</a:t>
                </a:r>
                <a:endParaRPr kumimoji="1" lang="ja-JP" altLang="en-US" sz="1400" b="1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pic>
            <p:nvPicPr>
              <p:cNvPr id="33" name="図 32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45" t="-676" r="11357" b="27287"/>
              <a:stretch/>
            </p:blipFill>
            <p:spPr>
              <a:xfrm>
                <a:off x="6353983" y="1413260"/>
                <a:ext cx="1023151" cy="956061"/>
              </a:xfrm>
              <a:prstGeom prst="rect">
                <a:avLst/>
              </a:prstGeom>
            </p:spPr>
          </p:pic>
        </p:grpSp>
      </p:grpSp>
      <p:sp>
        <p:nvSpPr>
          <p:cNvPr id="3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実情調査）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464028" y="3231647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お客さまは</a:t>
            </a:r>
            <a:endParaRPr lang="en-US" altLang="ja-JP" sz="1400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納得できず</a:t>
            </a:r>
            <a:endParaRPr kumimoji="1" lang="ja-JP" altLang="en-US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2" t="-1596" r="1" b="32451"/>
          <a:stretch/>
        </p:blipFill>
        <p:spPr>
          <a:xfrm>
            <a:off x="6592367" y="3615773"/>
            <a:ext cx="1067235" cy="948679"/>
          </a:xfrm>
          <a:prstGeom prst="rect">
            <a:avLst/>
          </a:prstGeom>
        </p:spPr>
      </p:pic>
      <p:sp>
        <p:nvSpPr>
          <p:cNvPr id="44" name="テキスト ボックス 43"/>
          <p:cNvSpPr txBox="1"/>
          <p:nvPr/>
        </p:nvSpPr>
        <p:spPr>
          <a:xfrm>
            <a:off x="491305" y="5209225"/>
            <a:ext cx="903763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ヒアリングはとても重要！</a:t>
            </a:r>
            <a:endParaRPr lang="en-US" altLang="ja-JP" sz="4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60" name="グループ化 59"/>
          <p:cNvGrpSpPr/>
          <p:nvPr/>
        </p:nvGrpSpPr>
        <p:grpSpPr>
          <a:xfrm>
            <a:off x="4228290" y="1163661"/>
            <a:ext cx="1664469" cy="1471124"/>
            <a:chOff x="4228290" y="1163661"/>
            <a:chExt cx="1664469" cy="1471124"/>
          </a:xfrm>
        </p:grpSpPr>
        <p:sp>
          <p:nvSpPr>
            <p:cNvPr id="28" name="テキスト ボックス 27"/>
            <p:cNvSpPr txBox="1"/>
            <p:nvPr/>
          </p:nvSpPr>
          <p:spPr>
            <a:xfrm>
              <a:off x="4228290" y="1163661"/>
              <a:ext cx="162416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プレゼン</a:t>
              </a:r>
              <a:endPara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kumimoji="1" lang="ja-JP" altLang="en-US" sz="12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（正しい否定＆返し）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48" name="グループ化 47"/>
            <p:cNvGrpSpPr/>
            <p:nvPr/>
          </p:nvGrpSpPr>
          <p:grpSpPr>
            <a:xfrm>
              <a:off x="4479831" y="1679776"/>
              <a:ext cx="1412928" cy="955009"/>
              <a:chOff x="6114553" y="5359078"/>
              <a:chExt cx="1508919" cy="978015"/>
            </a:xfrm>
          </p:grpSpPr>
          <p:pic>
            <p:nvPicPr>
              <p:cNvPr id="49" name="図 4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14553" y="5565302"/>
                <a:ext cx="847207" cy="760217"/>
              </a:xfrm>
              <a:prstGeom prst="rect">
                <a:avLst/>
              </a:prstGeom>
            </p:spPr>
          </p:pic>
          <p:pic>
            <p:nvPicPr>
              <p:cNvPr id="50" name="図 49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45457" y="5359078"/>
                <a:ext cx="978015" cy="978015"/>
              </a:xfrm>
              <a:prstGeom prst="rect">
                <a:avLst/>
              </a:prstGeom>
            </p:spPr>
          </p:pic>
        </p:grpSp>
      </p:grpSp>
      <p:grpSp>
        <p:nvGrpSpPr>
          <p:cNvPr id="61" name="グループ化 60"/>
          <p:cNvGrpSpPr/>
          <p:nvPr/>
        </p:nvGrpSpPr>
        <p:grpSpPr>
          <a:xfrm>
            <a:off x="4226028" y="3297851"/>
            <a:ext cx="1795684" cy="1446222"/>
            <a:chOff x="4226028" y="3297851"/>
            <a:chExt cx="1795684" cy="1446222"/>
          </a:xfrm>
        </p:grpSpPr>
        <p:pic>
          <p:nvPicPr>
            <p:cNvPr id="53" name="図 52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7203" y="3973321"/>
              <a:ext cx="793311" cy="742334"/>
            </a:xfrm>
            <a:prstGeom prst="rect">
              <a:avLst/>
            </a:prstGeom>
          </p:spPr>
        </p:pic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0124" y="3813561"/>
              <a:ext cx="930512" cy="930512"/>
            </a:xfrm>
            <a:prstGeom prst="rect">
              <a:avLst/>
            </a:prstGeom>
          </p:spPr>
        </p:pic>
        <p:sp>
          <p:nvSpPr>
            <p:cNvPr id="56" name="テキスト ボックス 55"/>
            <p:cNvSpPr txBox="1"/>
            <p:nvPr/>
          </p:nvSpPr>
          <p:spPr>
            <a:xfrm>
              <a:off x="4226028" y="3297851"/>
              <a:ext cx="179568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プレゼン</a:t>
              </a:r>
              <a:endPara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kumimoji="1" lang="ja-JP" altLang="en-US" sz="12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（的外れな否定＆返し）</a:t>
              </a:r>
              <a:endPara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66" name="グループ化 65"/>
          <p:cNvGrpSpPr/>
          <p:nvPr/>
        </p:nvGrpSpPr>
        <p:grpSpPr>
          <a:xfrm>
            <a:off x="8270385" y="3334245"/>
            <a:ext cx="958618" cy="1110331"/>
            <a:chOff x="8270385" y="3334245"/>
            <a:chExt cx="958618" cy="1110331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270385" y="3906647"/>
              <a:ext cx="958618" cy="537929"/>
            </a:xfrm>
            <a:prstGeom prst="rect">
              <a:avLst/>
            </a:prstGeom>
          </p:spPr>
        </p:pic>
        <p:sp>
          <p:nvSpPr>
            <p:cNvPr id="58" name="テキスト ボックス 57"/>
            <p:cNvSpPr txBox="1"/>
            <p:nvPr/>
          </p:nvSpPr>
          <p:spPr>
            <a:xfrm>
              <a:off x="8306853" y="3334245"/>
              <a:ext cx="8483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契約</a:t>
              </a:r>
              <a:r>
                <a:rPr lang="en-US" altLang="ja-JP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NG</a:t>
              </a:r>
              <a:endPara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2662684" y="1216164"/>
            <a:ext cx="1454228" cy="1654020"/>
            <a:chOff x="2662684" y="1216164"/>
            <a:chExt cx="1454228" cy="1654020"/>
          </a:xfrm>
        </p:grpSpPr>
        <p:sp>
          <p:nvSpPr>
            <p:cNvPr id="26" name="テキスト ボックス 25"/>
            <p:cNvSpPr txBox="1"/>
            <p:nvPr/>
          </p:nvSpPr>
          <p:spPr>
            <a:xfrm>
              <a:off x="2662684" y="1216164"/>
              <a:ext cx="10967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課題・ニーズ</a:t>
              </a:r>
              <a:endPara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kumimoji="1"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の</a:t>
              </a:r>
              <a:r>
                <a:rPr kumimoji="1" lang="ja-JP" altLang="en-US" sz="1400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把握</a:t>
              </a:r>
            </a:p>
          </p:txBody>
        </p:sp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7789" y="1511061"/>
              <a:ext cx="1359123" cy="1359123"/>
            </a:xfrm>
            <a:prstGeom prst="rect">
              <a:avLst/>
            </a:prstGeom>
          </p:spPr>
        </p:pic>
      </p:grpSp>
      <p:grpSp>
        <p:nvGrpSpPr>
          <p:cNvPr id="59" name="グループ化 58"/>
          <p:cNvGrpSpPr/>
          <p:nvPr/>
        </p:nvGrpSpPr>
        <p:grpSpPr>
          <a:xfrm>
            <a:off x="2705973" y="3301920"/>
            <a:ext cx="1209889" cy="1350830"/>
            <a:chOff x="2705973" y="3301920"/>
            <a:chExt cx="1209889" cy="1350830"/>
          </a:xfrm>
        </p:grpSpPr>
        <p:sp>
          <p:nvSpPr>
            <p:cNvPr id="27" name="テキスト ボックス 26"/>
            <p:cNvSpPr txBox="1"/>
            <p:nvPr/>
          </p:nvSpPr>
          <p:spPr>
            <a:xfrm>
              <a:off x="2705973" y="3301920"/>
              <a:ext cx="10967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課題・ニーズ</a:t>
              </a:r>
              <a:endParaRPr lang="en-US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kumimoji="1" lang="ja-JP" altLang="en-US" sz="1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把握できず</a:t>
              </a:r>
              <a:endPara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76558" y="3859435"/>
              <a:ext cx="1039304" cy="7933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22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  <p:bldP spid="18" grpId="0" animBg="1"/>
      <p:bldP spid="20" grpId="0" animBg="1"/>
      <p:bldP spid="22" grpId="0" animBg="1"/>
      <p:bldP spid="35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97" t="4735" r="22002" b="36129"/>
          <a:stretch/>
        </p:blipFill>
        <p:spPr>
          <a:xfrm flipH="1">
            <a:off x="5364346" y="3907855"/>
            <a:ext cx="1642682" cy="2404506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24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実情調査）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62428" y="987241"/>
            <a:ext cx="371272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ヒアリングシート</a:t>
            </a:r>
            <a:endParaRPr lang="en-US" altLang="ja-JP" sz="36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969504" y="1927836"/>
            <a:ext cx="4498568" cy="1755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慣れないうちは手元に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45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持ちながらヒアリングすると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45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安心です！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4" r="24883" b="35890"/>
          <a:stretch/>
        </p:blipFill>
        <p:spPr>
          <a:xfrm>
            <a:off x="7161837" y="3805082"/>
            <a:ext cx="1658734" cy="2507279"/>
          </a:xfrm>
          <a:prstGeom prst="rect">
            <a:avLst/>
          </a:prstGeom>
        </p:spPr>
      </p:pic>
      <p:grpSp>
        <p:nvGrpSpPr>
          <p:cNvPr id="17" name="グループ化 16"/>
          <p:cNvGrpSpPr/>
          <p:nvPr/>
        </p:nvGrpSpPr>
        <p:grpSpPr>
          <a:xfrm>
            <a:off x="6737387" y="3946843"/>
            <a:ext cx="287541" cy="711777"/>
            <a:chOff x="2907209" y="1755357"/>
            <a:chExt cx="442440" cy="937257"/>
          </a:xfrm>
        </p:grpSpPr>
        <p:sp>
          <p:nvSpPr>
            <p:cNvPr id="14" name="二等辺三角形 13"/>
            <p:cNvSpPr/>
            <p:nvPr/>
          </p:nvSpPr>
          <p:spPr>
            <a:xfrm rot="12959730">
              <a:off x="2907209" y="1755357"/>
              <a:ext cx="145307" cy="350762"/>
            </a:xfrm>
            <a:prstGeom prst="triangle">
              <a:avLst>
                <a:gd name="adj" fmla="val 4363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二等辺三角形 14"/>
            <p:cNvSpPr/>
            <p:nvPr/>
          </p:nvSpPr>
          <p:spPr>
            <a:xfrm rot="15596542">
              <a:off x="3083902" y="2011825"/>
              <a:ext cx="150381" cy="38111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二等辺三角形 15"/>
            <p:cNvSpPr/>
            <p:nvPr/>
          </p:nvSpPr>
          <p:spPr>
            <a:xfrm rot="18982454">
              <a:off x="2985630" y="2361091"/>
              <a:ext cx="174467" cy="33152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8" name="図 17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8027">
            <a:off x="8136274" y="3806207"/>
            <a:ext cx="349062" cy="306071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6"/>
          <a:srcRect b="1506"/>
          <a:stretch/>
        </p:blipFill>
        <p:spPr>
          <a:xfrm>
            <a:off x="851814" y="822067"/>
            <a:ext cx="3580599" cy="557521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359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25</a:t>
            </a:fld>
            <a:endParaRPr lang="ja-JP" altLang="en-US">
              <a:solidFill>
                <a:schemeClr val="bg1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57" y="-981204"/>
            <a:ext cx="8070862" cy="903630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992473" y="1831480"/>
            <a:ext cx="2264229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853273" y="1831481"/>
            <a:ext cx="2264229" cy="196708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 rot="5400000">
            <a:off x="2534146" y="3052994"/>
            <a:ext cx="2599692" cy="348769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917235" y="3275340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236004" y="847917"/>
            <a:ext cx="1617270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4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26</a:t>
            </a:fld>
            <a:endParaRPr lang="ja-JP" altLang="en-US">
              <a:solidFill>
                <a:schemeClr val="bg1"/>
              </a:solidFill>
            </a:endParaRPr>
          </a:p>
        </p:txBody>
      </p:sp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1773456115"/>
              </p:ext>
            </p:extLst>
          </p:nvPr>
        </p:nvGraphicFramePr>
        <p:xfrm>
          <a:off x="521583" y="838259"/>
          <a:ext cx="8911342" cy="41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プレゼン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35955" y="1318822"/>
            <a:ext cx="907415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課題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を知ったうえで提案（プレゼン）する！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14486" y="1972882"/>
            <a:ext cx="441598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プレゼンは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009002" y="2002153"/>
            <a:ext cx="3120586" cy="674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4000" b="1" dirty="0" smtClean="0">
                <a:solidFill>
                  <a:srgbClr val="23B74D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練習あるのみ</a:t>
            </a: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015288" y="1968423"/>
            <a:ext cx="1659378" cy="649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です！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83" y="2701958"/>
            <a:ext cx="2432632" cy="181064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2436" y="3152894"/>
            <a:ext cx="2710941" cy="1818390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5009002" y="5134707"/>
            <a:ext cx="4383873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100"/>
              </a:lnSpc>
            </a:pPr>
            <a:r>
              <a:rPr lang="en-US" altLang="ja-JP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U-PEDIA</a:t>
            </a:r>
          </a:p>
          <a:p>
            <a:pPr algn="r">
              <a:lnSpc>
                <a:spcPts val="41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（社内動画ポータル）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7243" y="4193067"/>
            <a:ext cx="2660821" cy="188327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6" name="テキスト ボックス 15"/>
          <p:cNvSpPr txBox="1"/>
          <p:nvPr/>
        </p:nvSpPr>
        <p:spPr>
          <a:xfrm>
            <a:off x="1793130" y="3197371"/>
            <a:ext cx="2048623" cy="728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提案書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492713" y="4765997"/>
            <a:ext cx="2960633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アウト返し集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10"/>
          <a:srcRect l="1012" b="30482"/>
          <a:stretch/>
        </p:blipFill>
        <p:spPr>
          <a:xfrm>
            <a:off x="4101705" y="2736438"/>
            <a:ext cx="2257089" cy="21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4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27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013857" y="2645230"/>
            <a:ext cx="2264229" cy="150222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4953000" y="4496218"/>
            <a:ext cx="2074691" cy="1577937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145269" y="2900957"/>
            <a:ext cx="2053599" cy="162749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5310303" y="1250127"/>
            <a:ext cx="2264229" cy="165082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69" y="-1021159"/>
            <a:ext cx="8070862" cy="9036308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1992473" y="1831480"/>
            <a:ext cx="2264229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5853273" y="1831481"/>
            <a:ext cx="2264229" cy="196708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 rot="5400000">
            <a:off x="1751826" y="3835314"/>
            <a:ext cx="2599692" cy="192305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4236004" y="847917"/>
            <a:ext cx="1617270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17235" y="3275340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5588388" y="3798560"/>
            <a:ext cx="2146196" cy="197119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073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28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63005" y="-3487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契約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548371" y="1370587"/>
            <a:ext cx="824388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するには、お客さまが納得しないことには成立しません！　　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58773" y="1377914"/>
            <a:ext cx="1357313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3600" b="1" dirty="0" smtClean="0">
                <a:solidFill>
                  <a:srgbClr val="37C6C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契約</a:t>
            </a:r>
            <a:r>
              <a:rPr lang="ja-JP" altLang="en-US" sz="3600" b="1" dirty="0" smtClean="0">
                <a:solidFill>
                  <a:srgbClr val="2ED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3600" b="1" dirty="0" smtClean="0">
              <a:solidFill>
                <a:srgbClr val="2ED7A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70315" y="2941237"/>
            <a:ext cx="2662288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ja-JP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POINT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923630" y="3585709"/>
            <a:ext cx="4566445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相手から来た否定を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5000"/>
              </a:lnSpc>
            </a:pP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いかに早く返せるかで決まる！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64" y="807832"/>
            <a:ext cx="8937511" cy="43285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/>
          <a:srcRect t="-1" b="31691"/>
          <a:stretch/>
        </p:blipFill>
        <p:spPr>
          <a:xfrm>
            <a:off x="358773" y="2111448"/>
            <a:ext cx="4560294" cy="41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3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29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69041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契約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198" y="1506416"/>
            <a:ext cx="3302563" cy="298863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17450" y="1590813"/>
            <a:ext cx="3088960" cy="2904241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504118" y="2228115"/>
            <a:ext cx="75530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 smtClean="0">
                <a:solidFill>
                  <a:srgbClr val="37C6C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おめでとうございます</a:t>
            </a:r>
            <a:endParaRPr lang="en-US" altLang="ja-JP" sz="6000" b="1" dirty="0" smtClean="0">
              <a:solidFill>
                <a:srgbClr val="37C6C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6000" b="1" dirty="0" smtClean="0">
                <a:solidFill>
                  <a:srgbClr val="37C6C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契約です！　　</a:t>
            </a:r>
            <a:endParaRPr lang="en-US" altLang="ja-JP" sz="6000" b="1" dirty="0" smtClean="0">
              <a:solidFill>
                <a:srgbClr val="37C6C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86832">
            <a:off x="3614784" y="2550073"/>
            <a:ext cx="2603407" cy="260450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8936">
            <a:off x="-927967" y="1624112"/>
            <a:ext cx="11993710" cy="4230214"/>
          </a:xfrm>
          <a:prstGeom prst="rect">
            <a:avLst/>
          </a:prstGeom>
        </p:spPr>
      </p:pic>
      <p:pic>
        <p:nvPicPr>
          <p:cNvPr id="12" name="incorrect1 (online-audio-convert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57124" y="1479251"/>
            <a:ext cx="111562" cy="111562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8834124" y="1388918"/>
            <a:ext cx="445999" cy="40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99" y="807367"/>
            <a:ext cx="8937511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0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872" y="-345639"/>
            <a:ext cx="6675120" cy="7473606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</a:t>
            </a:fld>
            <a:endParaRPr lang="ja-JP" altLang="en-US">
              <a:solidFill>
                <a:schemeClr val="bg1"/>
              </a:solidFill>
            </a:endParaRPr>
          </a:p>
        </p:txBody>
      </p:sp>
      <p:grpSp>
        <p:nvGrpSpPr>
          <p:cNvPr id="34" name="グループ化 33"/>
          <p:cNvGrpSpPr/>
          <p:nvPr/>
        </p:nvGrpSpPr>
        <p:grpSpPr>
          <a:xfrm>
            <a:off x="5434273" y="4952831"/>
            <a:ext cx="1412928" cy="955009"/>
            <a:chOff x="6114553" y="5359078"/>
            <a:chExt cx="1508919" cy="978015"/>
          </a:xfrm>
        </p:grpSpPr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4553" y="5565302"/>
              <a:ext cx="847207" cy="760217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5457" y="5359078"/>
              <a:ext cx="978015" cy="978015"/>
            </a:xfrm>
            <a:prstGeom prst="rect">
              <a:avLst/>
            </a:prstGeom>
          </p:spPr>
        </p:pic>
      </p:grpSp>
      <p:pic>
        <p:nvPicPr>
          <p:cNvPr id="22" name="図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172" y="5027271"/>
            <a:ext cx="996199" cy="996199"/>
          </a:xfrm>
          <a:prstGeom prst="rect">
            <a:avLst/>
          </a:prstGeom>
        </p:spPr>
      </p:pic>
      <p:grpSp>
        <p:nvGrpSpPr>
          <p:cNvPr id="39" name="グループ化 38"/>
          <p:cNvGrpSpPr/>
          <p:nvPr/>
        </p:nvGrpSpPr>
        <p:grpSpPr>
          <a:xfrm>
            <a:off x="1713808" y="3077326"/>
            <a:ext cx="948330" cy="988415"/>
            <a:chOff x="1873175" y="3999509"/>
            <a:chExt cx="816802" cy="885920"/>
          </a:xfrm>
        </p:grpSpPr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1127" y="4068069"/>
              <a:ext cx="362573" cy="817360"/>
            </a:xfrm>
            <a:prstGeom prst="rect">
              <a:avLst/>
            </a:prstGeom>
          </p:spPr>
        </p:pic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7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2441" y="3999509"/>
              <a:ext cx="257536" cy="257536"/>
            </a:xfrm>
            <a:prstGeom prst="rect">
              <a:avLst/>
            </a:prstGeom>
          </p:spPr>
        </p:pic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8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873175" y="3999510"/>
              <a:ext cx="266672" cy="266672"/>
            </a:xfrm>
            <a:prstGeom prst="rect">
              <a:avLst/>
            </a:prstGeom>
          </p:spPr>
        </p:pic>
      </p:grpSp>
      <p:grpSp>
        <p:nvGrpSpPr>
          <p:cNvPr id="38" name="グループ化 37"/>
          <p:cNvGrpSpPr/>
          <p:nvPr/>
        </p:nvGrpSpPr>
        <p:grpSpPr>
          <a:xfrm>
            <a:off x="2953172" y="834968"/>
            <a:ext cx="790879" cy="1062833"/>
            <a:chOff x="2201628" y="2366167"/>
            <a:chExt cx="790879" cy="1062833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1628" y="2637371"/>
              <a:ext cx="790879" cy="791629"/>
            </a:xfrm>
            <a:prstGeom prst="rect">
              <a:avLst/>
            </a:prstGeom>
          </p:spPr>
        </p:pic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10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3815" y="2366167"/>
              <a:ext cx="326985" cy="326985"/>
            </a:xfrm>
            <a:prstGeom prst="rect">
              <a:avLst/>
            </a:prstGeom>
          </p:spPr>
        </p:pic>
      </p:grpSp>
      <p:grpSp>
        <p:nvGrpSpPr>
          <p:cNvPr id="33" name="グループ化 32"/>
          <p:cNvGrpSpPr/>
          <p:nvPr/>
        </p:nvGrpSpPr>
        <p:grpSpPr>
          <a:xfrm>
            <a:off x="6649097" y="2988894"/>
            <a:ext cx="798640" cy="887760"/>
            <a:chOff x="6740086" y="1920087"/>
            <a:chExt cx="774557" cy="904136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740086" y="1920087"/>
              <a:ext cx="394379" cy="904136"/>
            </a:xfrm>
            <a:prstGeom prst="rect">
              <a:avLst/>
            </a:prstGeom>
          </p:spPr>
        </p:pic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5029" y="2036761"/>
              <a:ext cx="339614" cy="765603"/>
            </a:xfrm>
            <a:prstGeom prst="rect">
              <a:avLst/>
            </a:prstGeom>
          </p:spPr>
        </p:pic>
      </p:grpSp>
      <p:grpSp>
        <p:nvGrpSpPr>
          <p:cNvPr id="32" name="グループ化 31"/>
          <p:cNvGrpSpPr/>
          <p:nvPr/>
        </p:nvGrpSpPr>
        <p:grpSpPr>
          <a:xfrm>
            <a:off x="5434273" y="865209"/>
            <a:ext cx="1064203" cy="926913"/>
            <a:chOff x="5393802" y="1375634"/>
            <a:chExt cx="1072648" cy="884883"/>
          </a:xfrm>
        </p:grpSpPr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3802" y="1563284"/>
              <a:ext cx="506371" cy="697233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9309" y="1375634"/>
              <a:ext cx="867141" cy="867141"/>
            </a:xfrm>
            <a:prstGeom prst="rect">
              <a:avLst/>
            </a:prstGeom>
          </p:spPr>
        </p:pic>
      </p:grpSp>
      <p:sp>
        <p:nvSpPr>
          <p:cNvPr id="37" name="テキスト ボックス 36"/>
          <p:cNvSpPr txBox="1"/>
          <p:nvPr/>
        </p:nvSpPr>
        <p:spPr>
          <a:xfrm>
            <a:off x="3616711" y="3077326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/>
                  </a:solidFill>
                </a:ln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/>
                </a:solidFill>
              </a:ln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タイトル 16"/>
          <p:cNvSpPr txBox="1">
            <a:spLocks/>
          </p:cNvSpPr>
          <p:nvPr/>
        </p:nvSpPr>
        <p:spPr>
          <a:xfrm>
            <a:off x="531436" y="-95402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お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客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様から契約を頂く過程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30</a:t>
            </a:fld>
            <a:endParaRPr lang="ja-JP" altLang="en-US">
              <a:solidFill>
                <a:schemeClr val="bg1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69" y="-1021159"/>
            <a:ext cx="8070862" cy="903630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992473" y="1831481"/>
            <a:ext cx="2264229" cy="143974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853273" y="1831481"/>
            <a:ext cx="2264229" cy="196708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236004" y="847917"/>
            <a:ext cx="1617270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917235" y="3275340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013201" y="3715474"/>
            <a:ext cx="3721383" cy="238121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56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/>
          <p:cNvGrpSpPr/>
          <p:nvPr/>
        </p:nvGrpSpPr>
        <p:grpSpPr>
          <a:xfrm>
            <a:off x="6280978" y="3166024"/>
            <a:ext cx="3457575" cy="3130166"/>
            <a:chOff x="5433142" y="1571630"/>
            <a:chExt cx="3457575" cy="3130166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5617450" y="1590813"/>
              <a:ext cx="3088960" cy="2904241"/>
            </a:xfrm>
            <a:prstGeom prst="rect">
              <a:avLst/>
            </a:prstGeom>
          </p:spPr>
        </p:pic>
        <p:sp>
          <p:nvSpPr>
            <p:cNvPr id="16" name="正方形/長方形 15"/>
            <p:cNvSpPr/>
            <p:nvPr/>
          </p:nvSpPr>
          <p:spPr>
            <a:xfrm>
              <a:off x="5433142" y="1571630"/>
              <a:ext cx="3457575" cy="3130166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31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53801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満足＆信頼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3768" y="1486552"/>
            <a:ext cx="907415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5" name="図表 4"/>
          <p:cNvGraphicFramePr/>
          <p:nvPr>
            <p:extLst>
              <p:ext uri="{D42A27DB-BD31-4B8C-83A1-F6EECF244321}">
                <p14:modId xmlns:p14="http://schemas.microsoft.com/office/powerpoint/2010/main" val="2642201635"/>
              </p:ext>
            </p:extLst>
          </p:nvPr>
        </p:nvGraphicFramePr>
        <p:xfrm>
          <a:off x="521583" y="838259"/>
          <a:ext cx="8911342" cy="41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392384" y="1424213"/>
            <a:ext cx="307190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お客さまを自分の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370067" y="1424213"/>
            <a:ext cx="157871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4800" b="1" dirty="0" smtClean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ファン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948783" y="1416275"/>
            <a:ext cx="185935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にする！　　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90860" y="2219349"/>
            <a:ext cx="910907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そのためには　　　　　　　　　　 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をしっかりする事が大切</a:t>
            </a:r>
            <a:endParaRPr lang="en-US" altLang="ja-JP" sz="3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935841" y="2299575"/>
            <a:ext cx="2784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 dirty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アフターフォロー</a:t>
            </a:r>
            <a:endParaRPr kumimoji="1" lang="ja-JP" altLang="en-US" sz="3200" dirty="0">
              <a:solidFill>
                <a:srgbClr val="4472C4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10474" y="3834909"/>
            <a:ext cx="910907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☝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お客さまの困ったことを解決する　</a:t>
            </a: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21583" y="4616718"/>
            <a:ext cx="9109074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☝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問い合わせなどすべてにおいて即レスポンス</a:t>
            </a: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48380" y="5477834"/>
            <a:ext cx="763181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お客さまから</a:t>
            </a:r>
            <a:r>
              <a:rPr lang="ja-JP" altLang="en-US" sz="3600" b="1" dirty="0" smtClean="0">
                <a:solidFill>
                  <a:srgbClr val="4472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信頼される存在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になりましょう！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endParaRPr lang="en-US" altLang="ja-JP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下矢印 13"/>
          <p:cNvSpPr/>
          <p:nvPr/>
        </p:nvSpPr>
        <p:spPr>
          <a:xfrm>
            <a:off x="4555729" y="2960665"/>
            <a:ext cx="794541" cy="804704"/>
          </a:xfrm>
          <a:prstGeom prst="downArrow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4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32</a:t>
            </a:fld>
            <a:endParaRPr lang="ja-JP" altLang="en-US">
              <a:solidFill>
                <a:schemeClr val="bg1"/>
              </a:solidFill>
            </a:endParaRP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2906611621"/>
              </p:ext>
            </p:extLst>
          </p:nvPr>
        </p:nvGraphicFramePr>
        <p:xfrm>
          <a:off x="521583" y="838259"/>
          <a:ext cx="8911342" cy="41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523876" y="1323959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信頼されるとどうなるか？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26" name="直線コネクタ 25"/>
          <p:cNvCxnSpPr/>
          <p:nvPr/>
        </p:nvCxnSpPr>
        <p:spPr>
          <a:xfrm flipH="1">
            <a:off x="2990714" y="2442208"/>
            <a:ext cx="4643945" cy="2548487"/>
          </a:xfrm>
          <a:prstGeom prst="line">
            <a:avLst/>
          </a:prstGeom>
          <a:ln w="76200">
            <a:solidFill>
              <a:srgbClr val="4472C4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グループ化 41"/>
          <p:cNvGrpSpPr/>
          <p:nvPr/>
        </p:nvGrpSpPr>
        <p:grpSpPr>
          <a:xfrm>
            <a:off x="7925165" y="4219327"/>
            <a:ext cx="1577676" cy="1411423"/>
            <a:chOff x="7920794" y="4300902"/>
            <a:chExt cx="1690933" cy="1537876"/>
          </a:xfrm>
        </p:grpSpPr>
        <p:sp>
          <p:nvSpPr>
            <p:cNvPr id="35" name="涙形 34"/>
            <p:cNvSpPr/>
            <p:nvPr/>
          </p:nvSpPr>
          <p:spPr>
            <a:xfrm rot="13530437">
              <a:off x="8024000" y="4314324"/>
              <a:ext cx="1537876" cy="1511032"/>
            </a:xfrm>
            <a:prstGeom prst="teardrop">
              <a:avLst/>
            </a:prstGeom>
            <a:solidFill>
              <a:srgbClr val="FB8535"/>
            </a:solidFill>
            <a:ln>
              <a:solidFill>
                <a:srgbClr val="FB8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7920794" y="4750745"/>
              <a:ext cx="1690933" cy="704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プロダクト営業</a:t>
              </a:r>
              <a:endPara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kumimoji="1"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商品ありき</a:t>
              </a:r>
              <a:endPara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41" name="グループ化 40"/>
          <p:cNvGrpSpPr/>
          <p:nvPr/>
        </p:nvGrpSpPr>
        <p:grpSpPr>
          <a:xfrm>
            <a:off x="640766" y="2232098"/>
            <a:ext cx="1547717" cy="1523087"/>
            <a:chOff x="640766" y="2232098"/>
            <a:chExt cx="1547717" cy="1523087"/>
          </a:xfrm>
        </p:grpSpPr>
        <p:sp>
          <p:nvSpPr>
            <p:cNvPr id="34" name="涙形 33"/>
            <p:cNvSpPr/>
            <p:nvPr/>
          </p:nvSpPr>
          <p:spPr>
            <a:xfrm rot="3133375">
              <a:off x="653081" y="2219783"/>
              <a:ext cx="1523087" cy="1547717"/>
            </a:xfrm>
            <a:prstGeom prst="teardrop">
              <a:avLst>
                <a:gd name="adj" fmla="val 94790"/>
              </a:avLst>
            </a:prstGeom>
            <a:solidFill>
              <a:srgbClr val="A5D6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783467" y="2524861"/>
              <a:ext cx="127150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お願い営業</a:t>
              </a:r>
              <a:endPara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値引き</a:t>
              </a:r>
              <a:endPara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kumimoji="1"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されやす</a:t>
              </a:r>
              <a:r>
                <a:rPr kumimoji="1" lang="ja-JP" altLang="en-US" b="1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い</a:t>
              </a:r>
            </a:p>
          </p:txBody>
        </p:sp>
      </p:grpSp>
      <p:cxnSp>
        <p:nvCxnSpPr>
          <p:cNvPr id="6" name="直線矢印コネクタ 5"/>
          <p:cNvCxnSpPr/>
          <p:nvPr/>
        </p:nvCxnSpPr>
        <p:spPr>
          <a:xfrm>
            <a:off x="2719692" y="2273643"/>
            <a:ext cx="0" cy="2969098"/>
          </a:xfrm>
          <a:prstGeom prst="straightConnector1">
            <a:avLst/>
          </a:prstGeom>
          <a:ln w="57150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 flipV="1">
            <a:off x="2729919" y="5212080"/>
            <a:ext cx="4990399" cy="30661"/>
          </a:xfrm>
          <a:prstGeom prst="straightConnector1">
            <a:avLst/>
          </a:prstGeom>
          <a:ln w="57150"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2910259" y="2273643"/>
            <a:ext cx="0" cy="2796197"/>
          </a:xfrm>
          <a:prstGeom prst="line">
            <a:avLst/>
          </a:prstGeom>
          <a:ln w="76200">
            <a:solidFill>
              <a:srgbClr val="A5D608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H="1">
            <a:off x="3071164" y="5069840"/>
            <a:ext cx="4563495" cy="1"/>
          </a:xfrm>
          <a:prstGeom prst="line">
            <a:avLst/>
          </a:prstGeom>
          <a:ln w="76200">
            <a:solidFill>
              <a:srgbClr val="FB8535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2678292" y="4667530"/>
            <a:ext cx="624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 smtClean="0">
                <a:solidFill>
                  <a:srgbClr val="4472C4"/>
                </a:solidFill>
              </a:rPr>
              <a:t>★</a:t>
            </a:r>
            <a:endParaRPr kumimoji="1" lang="ja-JP" altLang="en-US" sz="3600" b="1" dirty="0">
              <a:solidFill>
                <a:srgbClr val="4472C4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846544" y="202151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信頼</a:t>
            </a:r>
            <a:endParaRPr kumimoji="1" lang="ja-JP" altLang="en-US" sz="2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716934" y="5242741"/>
            <a:ext cx="1106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ニーズ</a:t>
            </a:r>
            <a:endParaRPr kumimoji="1" lang="ja-JP" altLang="en-US" sz="2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589785" y="5109322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スタート</a:t>
            </a:r>
            <a:endParaRPr kumimoji="1" lang="ja-JP" altLang="en-US" sz="2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8" name="グループ化 47"/>
          <p:cNvGrpSpPr/>
          <p:nvPr/>
        </p:nvGrpSpPr>
        <p:grpSpPr>
          <a:xfrm>
            <a:off x="6716934" y="1724471"/>
            <a:ext cx="3052116" cy="1493134"/>
            <a:chOff x="6716934" y="1724471"/>
            <a:chExt cx="3052116" cy="1493134"/>
          </a:xfrm>
        </p:grpSpPr>
        <p:sp>
          <p:nvSpPr>
            <p:cNvPr id="45" name="星 5 44"/>
            <p:cNvSpPr/>
            <p:nvPr/>
          </p:nvSpPr>
          <p:spPr>
            <a:xfrm>
              <a:off x="6716934" y="1724471"/>
              <a:ext cx="1597400" cy="1493134"/>
            </a:xfrm>
            <a:prstGeom prst="star5">
              <a:avLst/>
            </a:prstGeom>
            <a:solidFill>
              <a:srgbClr val="4472C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7458802" y="1834578"/>
              <a:ext cx="23102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売れるし</a:t>
              </a:r>
              <a:endParaRPr kumimoji="1"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sz="20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紹介にもつながる！</a:t>
              </a:r>
              <a:endParaRPr kumimoji="1"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0" name="グループ化 49"/>
          <p:cNvGrpSpPr/>
          <p:nvPr/>
        </p:nvGrpSpPr>
        <p:grpSpPr>
          <a:xfrm>
            <a:off x="6098572" y="1878998"/>
            <a:ext cx="1236724" cy="1338607"/>
            <a:chOff x="1873175" y="3999509"/>
            <a:chExt cx="816802" cy="885920"/>
          </a:xfrm>
        </p:grpSpPr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1127" y="4068069"/>
              <a:ext cx="362573" cy="817360"/>
            </a:xfrm>
            <a:prstGeom prst="rect">
              <a:avLst/>
            </a:prstGeom>
          </p:spPr>
        </p:pic>
        <p:pic>
          <p:nvPicPr>
            <p:cNvPr id="52" name="図 51"/>
            <p:cNvPicPr>
              <a:picLocks noChangeAspect="1"/>
            </p:cNvPicPr>
            <p:nvPr/>
          </p:nvPicPr>
          <p:blipFill>
            <a:blip r:embed="rId11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2441" y="3999509"/>
              <a:ext cx="257536" cy="257536"/>
            </a:xfrm>
            <a:prstGeom prst="rect">
              <a:avLst/>
            </a:prstGeom>
          </p:spPr>
        </p:pic>
        <p:pic>
          <p:nvPicPr>
            <p:cNvPr id="53" name="図 52"/>
            <p:cNvPicPr>
              <a:picLocks noChangeAspect="1"/>
            </p:cNvPicPr>
            <p:nvPr/>
          </p:nvPicPr>
          <p:blipFill>
            <a:blip r:embed="rId12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873175" y="3999510"/>
              <a:ext cx="266672" cy="266672"/>
            </a:xfrm>
            <a:prstGeom prst="rect">
              <a:avLst/>
            </a:prstGeom>
          </p:spPr>
        </p:pic>
      </p:grpSp>
      <p:grpSp>
        <p:nvGrpSpPr>
          <p:cNvPr id="61" name="グループ化 60"/>
          <p:cNvGrpSpPr/>
          <p:nvPr/>
        </p:nvGrpSpPr>
        <p:grpSpPr>
          <a:xfrm>
            <a:off x="3453595" y="3038167"/>
            <a:ext cx="2126606" cy="2126606"/>
            <a:chOff x="3621960" y="2431358"/>
            <a:chExt cx="2126606" cy="2126606"/>
          </a:xfrm>
        </p:grpSpPr>
        <p:pic>
          <p:nvPicPr>
            <p:cNvPr id="59" name="図 58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07960">
              <a:off x="3621960" y="2431358"/>
              <a:ext cx="2126606" cy="2126606"/>
            </a:xfrm>
            <a:prstGeom prst="rect">
              <a:avLst/>
            </a:prstGeom>
          </p:spPr>
        </p:pic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31546" y="3080549"/>
              <a:ext cx="668811" cy="827257"/>
            </a:xfrm>
            <a:prstGeom prst="rect">
              <a:avLst/>
            </a:prstGeom>
          </p:spPr>
        </p:pic>
      </p:grpSp>
      <p:sp>
        <p:nvSpPr>
          <p:cNvPr id="62" name="テキスト ボックス 61"/>
          <p:cNvSpPr txBox="1"/>
          <p:nvPr/>
        </p:nvSpPr>
        <p:spPr>
          <a:xfrm>
            <a:off x="452438" y="5684848"/>
            <a:ext cx="9109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 smtClean="0">
                <a:solidFill>
                  <a:srgbClr val="3864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「信頼</a:t>
            </a:r>
            <a:r>
              <a:rPr lang="en-US" altLang="ja-JP" sz="4000" b="1" dirty="0" smtClean="0">
                <a:solidFill>
                  <a:srgbClr val="3864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×</a:t>
            </a:r>
            <a:r>
              <a:rPr lang="ja-JP" altLang="en-US" sz="4000" b="1" dirty="0" smtClean="0">
                <a:solidFill>
                  <a:srgbClr val="3864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ニーズ」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によって売れ続ける事ができる！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3" name="タイトル 16"/>
          <p:cNvSpPr txBox="1">
            <a:spLocks/>
          </p:cNvSpPr>
          <p:nvPr/>
        </p:nvSpPr>
        <p:spPr>
          <a:xfrm>
            <a:off x="369041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紹介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kira2 (online-audio-convert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964466" y="1607193"/>
            <a:ext cx="232116" cy="232116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8754091" y="1445740"/>
            <a:ext cx="496747" cy="471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34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9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33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071545" y="2623456"/>
            <a:ext cx="2264229" cy="1548863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048000" y="4172319"/>
            <a:ext cx="2264229" cy="150222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4955608" y="4504784"/>
            <a:ext cx="2264229" cy="147126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145269" y="2900957"/>
            <a:ext cx="2053599" cy="162749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5310303" y="1250127"/>
            <a:ext cx="2264229" cy="165082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77" y="-981204"/>
            <a:ext cx="8070862" cy="9036308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748971" y="3243966"/>
            <a:ext cx="2264229" cy="2029073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853273" y="1831481"/>
            <a:ext cx="2264229" cy="196708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4236004" y="847917"/>
            <a:ext cx="1617270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917235" y="3275340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13201" y="3798560"/>
            <a:ext cx="3721383" cy="2298127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68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34</a:t>
            </a:fld>
            <a:endParaRPr lang="ja-JP" altLang="en-US">
              <a:solidFill>
                <a:schemeClr val="bg1"/>
              </a:solidFill>
            </a:endParaRP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4115638051"/>
              </p:ext>
            </p:extLst>
          </p:nvPr>
        </p:nvGraphicFramePr>
        <p:xfrm>
          <a:off x="521583" y="838259"/>
          <a:ext cx="8911342" cy="41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タイトル 16"/>
          <p:cNvSpPr txBox="1">
            <a:spLocks/>
          </p:cNvSpPr>
          <p:nvPr/>
        </p:nvSpPr>
        <p:spPr>
          <a:xfrm>
            <a:off x="353801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紹介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5769273" y="3581092"/>
            <a:ext cx="3130887" cy="2277755"/>
            <a:chOff x="6241669" y="3560833"/>
            <a:chExt cx="2876256" cy="1924507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243096" y="3683421"/>
              <a:ext cx="874829" cy="1732473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52805" y="3654511"/>
              <a:ext cx="790292" cy="1830829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41669" y="3560833"/>
              <a:ext cx="959970" cy="1906568"/>
            </a:xfrm>
            <a:prstGeom prst="rect">
              <a:avLst/>
            </a:prstGeom>
          </p:spPr>
        </p:pic>
      </p:grpSp>
      <p:sp>
        <p:nvSpPr>
          <p:cNvPr id="8" name="テキスト ボックス 7"/>
          <p:cNvSpPr txBox="1"/>
          <p:nvPr/>
        </p:nvSpPr>
        <p:spPr>
          <a:xfrm>
            <a:off x="523876" y="1353575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紹介のメリットは</a:t>
            </a:r>
            <a:r>
              <a:rPr lang="en-US" altLang="ja-JP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82543" y="2118801"/>
            <a:ext cx="4431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✅ 成約率が高い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82543" y="2750538"/>
            <a:ext cx="5007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✅ 価格で他社と比較されにくい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82543" y="3382275"/>
            <a:ext cx="5321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✅ 営業をかけなくてもよい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82543" y="4014012"/>
            <a:ext cx="55286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✅ 最初から信頼のステータスを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持つことができ</a:t>
            </a:r>
            <a:r>
              <a:rPr lang="ja-JP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る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2543" y="5076637"/>
            <a:ext cx="5007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✅ 生産性が高い</a:t>
            </a:r>
            <a:endParaRPr lang="en-US" altLang="ja-JP" sz="2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5756338" y="3425241"/>
            <a:ext cx="2207219" cy="2680074"/>
            <a:chOff x="6208288" y="3399445"/>
            <a:chExt cx="1977576" cy="2398639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208288" y="3399445"/>
              <a:ext cx="1977576" cy="2398639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11" cstate="email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7043" y="3954256"/>
              <a:ext cx="325178" cy="325178"/>
            </a:xfrm>
            <a:prstGeom prst="rect">
              <a:avLst/>
            </a:prstGeom>
          </p:spPr>
        </p:pic>
      </p:grpSp>
      <p:grpSp>
        <p:nvGrpSpPr>
          <p:cNvPr id="22" name="グループ化 21"/>
          <p:cNvGrpSpPr/>
          <p:nvPr/>
        </p:nvGrpSpPr>
        <p:grpSpPr>
          <a:xfrm>
            <a:off x="5421086" y="1408598"/>
            <a:ext cx="3431564" cy="1792496"/>
            <a:chOff x="5450367" y="1601453"/>
            <a:chExt cx="3739932" cy="1792496"/>
          </a:xfrm>
        </p:grpSpPr>
        <p:sp>
          <p:nvSpPr>
            <p:cNvPr id="20" name="テキスト ボックス 19"/>
            <p:cNvSpPr txBox="1"/>
            <p:nvPr/>
          </p:nvSpPr>
          <p:spPr>
            <a:xfrm>
              <a:off x="5606548" y="1981718"/>
              <a:ext cx="342757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信頼できる営業さんだから</a:t>
              </a:r>
              <a:endParaRPr lang="en-US" altLang="ja-JP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ja-JP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この人を紹介しても</a:t>
              </a:r>
              <a:endParaRPr lang="en-US" altLang="ja-JP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ja-JP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恥</a:t>
              </a:r>
              <a:r>
                <a:rPr lang="ja-JP" altLang="en-US" sz="2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ずかしくない！</a:t>
              </a:r>
              <a:endParaRPr lang="en-US" altLang="ja-JP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21" name="円形吹き出し 20"/>
            <p:cNvSpPr/>
            <p:nvPr/>
          </p:nvSpPr>
          <p:spPr>
            <a:xfrm>
              <a:off x="5450367" y="1601453"/>
              <a:ext cx="3739932" cy="1792496"/>
            </a:xfrm>
            <a:prstGeom prst="wedgeEllipseCallout">
              <a:avLst>
                <a:gd name="adj1" fmla="val 32488"/>
                <a:gd name="adj2" fmla="val 82633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3" name="テキスト ボックス 22"/>
          <p:cNvSpPr txBox="1"/>
          <p:nvPr/>
        </p:nvSpPr>
        <p:spPr>
          <a:xfrm>
            <a:off x="582542" y="5751549"/>
            <a:ext cx="8978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⚠ 必要な時に紹介をもらえるわけではないので注意</a:t>
            </a:r>
            <a:endParaRPr lang="en-US" altLang="ja-JP" sz="32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000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773" y="1453186"/>
            <a:ext cx="3811522" cy="4988847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35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50" name="図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551">
            <a:off x="-1210729" y="-1035822"/>
            <a:ext cx="8723040" cy="8563876"/>
          </a:xfrm>
          <a:prstGeom prst="rect">
            <a:avLst/>
          </a:prstGeom>
        </p:spPr>
      </p:pic>
      <p:sp>
        <p:nvSpPr>
          <p:cNvPr id="51" name="テキスト ボックス 50"/>
          <p:cNvSpPr txBox="1"/>
          <p:nvPr/>
        </p:nvSpPr>
        <p:spPr>
          <a:xfrm rot="20618253">
            <a:off x="2964518" y="1339549"/>
            <a:ext cx="72342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無</a:t>
            </a:r>
            <a:r>
              <a:rPr kumimoji="1" lang="ja-JP" altLang="en-US" sz="54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限</a:t>
            </a:r>
            <a:r>
              <a:rPr kumimoji="1" lang="ja-JP" altLang="en-US" sz="60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最</a:t>
            </a:r>
            <a:r>
              <a:rPr kumimoji="1" lang="ja-JP" altLang="en-US" sz="66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強ル</a:t>
            </a:r>
            <a:r>
              <a:rPr kumimoji="1" lang="ja-JP" altLang="en-US" sz="60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ー</a:t>
            </a:r>
            <a:r>
              <a:rPr kumimoji="1" lang="ja-JP" altLang="en-US" sz="72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</a:t>
            </a:r>
            <a:r>
              <a:rPr kumimoji="1" lang="en-US" altLang="ja-JP" sz="8000" b="1" spc="300" dirty="0" smtClean="0">
                <a:ln w="15875">
                  <a:solidFill>
                    <a:schemeClr val="tx1"/>
                  </a:solidFill>
                </a:ln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!!</a:t>
            </a:r>
            <a:endParaRPr kumimoji="1" lang="ja-JP" altLang="en-US" sz="8000" b="1" spc="300" dirty="0">
              <a:ln w="15875">
                <a:solidFill>
                  <a:schemeClr val="tx1"/>
                </a:solidFill>
              </a:ln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2" name="タイトル 16"/>
          <p:cNvSpPr txBox="1">
            <a:spLocks/>
          </p:cNvSpPr>
          <p:nvPr/>
        </p:nvSpPr>
        <p:spPr>
          <a:xfrm>
            <a:off x="353801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紹介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246" y="-162852"/>
            <a:ext cx="6835864" cy="7653578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36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452438" y="0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まとめ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2438" y="825615"/>
            <a:ext cx="90376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支店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に配属されると数字、数字、結果・・・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　　　　　　　　　　　になって忘れがちに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57263" y="5800055"/>
            <a:ext cx="9104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まずは印象を完璧にすることを</a:t>
            </a:r>
            <a:r>
              <a:rPr lang="ja-JP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こころがけること！</a:t>
            </a:r>
            <a:endParaRPr lang="en-US" altLang="ja-JP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5475093" y="3379451"/>
            <a:ext cx="4014981" cy="2174240"/>
            <a:chOff x="5676372" y="2636258"/>
            <a:chExt cx="3416828" cy="2174240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5676372" y="2636258"/>
              <a:ext cx="3416828" cy="2174240"/>
            </a:xfrm>
            <a:prstGeom prst="wedgeRoundRectCallout">
              <a:avLst>
                <a:gd name="adj1" fmla="val -114329"/>
                <a:gd name="adj2" fmla="val -96687"/>
                <a:gd name="adj3" fmla="val 16667"/>
              </a:avLst>
            </a:prstGeom>
            <a:solidFill>
              <a:srgbClr val="A7F30E"/>
            </a:solidFill>
            <a:ln w="825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6014010" y="2892382"/>
              <a:ext cx="2834640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STEP</a:t>
              </a:r>
              <a:r>
                <a:rPr kumimoji="1" lang="ja-JP" altLang="en-US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１ </a:t>
              </a:r>
              <a:r>
                <a:rPr kumimoji="1" lang="ja-JP" altLang="en-US" sz="2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印象</a:t>
              </a:r>
              <a:endPara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をクリアしないと</a:t>
              </a:r>
              <a:r>
                <a:rPr lang="en-US" altLang="ja-JP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…</a:t>
              </a:r>
            </a:p>
            <a:p>
              <a:endPara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en-US" altLang="ja-JP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STEP2</a:t>
              </a:r>
              <a:r>
                <a:rPr lang="ja-JP" altLang="en-US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lang="ja-JP" altLang="en-US" sz="2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ヒアリング</a:t>
              </a:r>
              <a:endParaRPr lang="en-US" altLang="ja-JP" sz="20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b="1" dirty="0" err="1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にも</a:t>
              </a:r>
              <a:r>
                <a:rPr lang="ja-JP" altLang="en-US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</a:t>
              </a:r>
              <a:r>
                <a:rPr lang="ja-JP" altLang="en-US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ま</a:t>
              </a:r>
              <a:r>
                <a:rPr kumimoji="1" lang="ja-JP" altLang="en-US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ない</a:t>
              </a:r>
              <a:endPara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3390160" y="1759853"/>
            <a:ext cx="14912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✖</a:t>
            </a:r>
            <a:endParaRPr lang="en-US" altLang="ja-JP" sz="1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480001" y="3379451"/>
            <a:ext cx="14912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✖</a:t>
            </a:r>
            <a:endParaRPr lang="en-US" altLang="ja-JP" sz="1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056058" y="4206678"/>
            <a:ext cx="14912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✖</a:t>
            </a:r>
            <a:endParaRPr lang="en-US" altLang="ja-JP" sz="1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7855" y="3411803"/>
            <a:ext cx="14912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✖</a:t>
            </a:r>
            <a:endParaRPr lang="en-US" altLang="ja-JP" sz="1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65812" y="1785095"/>
            <a:ext cx="149125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✖</a:t>
            </a:r>
            <a:endParaRPr lang="en-US" altLang="ja-JP" sz="1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509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3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00" y="-907480"/>
            <a:ext cx="8070862" cy="9036308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4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040716" y="1871435"/>
            <a:ext cx="2264229" cy="1665515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5901516" y="1956951"/>
            <a:ext cx="2264229" cy="376312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 rot="5400000">
            <a:off x="2720105" y="2955232"/>
            <a:ext cx="2599692" cy="3763129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25824" y="3315295"/>
            <a:ext cx="207781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ja-JP" altLang="en-US" sz="2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契約サイクル</a:t>
            </a:r>
            <a:endParaRPr kumimoji="1" lang="ja-JP" altLang="en-US" sz="2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80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1" t="9660" r="16358" b="12011"/>
          <a:stretch/>
        </p:blipFill>
        <p:spPr>
          <a:xfrm>
            <a:off x="5809605" y="2111254"/>
            <a:ext cx="2896805" cy="424430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5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4" name="図表 3"/>
          <p:cNvGraphicFramePr/>
          <p:nvPr>
            <p:extLst>
              <p:ext uri="{D42A27DB-BD31-4B8C-83A1-F6EECF244321}">
                <p14:modId xmlns:p14="http://schemas.microsoft.com/office/powerpoint/2010/main" val="2084540475"/>
              </p:ext>
            </p:extLst>
          </p:nvPr>
        </p:nvGraphicFramePr>
        <p:xfrm>
          <a:off x="578733" y="852546"/>
          <a:ext cx="8911342" cy="41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52438" y="1563110"/>
            <a:ext cx="903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突然ですが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どちらの話を聞いてあげたくなるでしょうか？</a:t>
            </a:r>
            <a:endParaRPr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34181" y="3879339"/>
            <a:ext cx="9037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OR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楕円 8"/>
          <p:cNvSpPr/>
          <p:nvPr/>
        </p:nvSpPr>
        <p:spPr>
          <a:xfrm>
            <a:off x="5501640" y="2290862"/>
            <a:ext cx="3659419" cy="3744178"/>
          </a:xfrm>
          <a:prstGeom prst="ellipse">
            <a:avLst/>
          </a:prstGeom>
          <a:noFill/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correct1 (online-audio-convert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71173" y="1579138"/>
            <a:ext cx="99218" cy="99218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8797782" y="1390152"/>
            <a:ext cx="445999" cy="40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" t="8589" r="8519" b="8019"/>
          <a:stretch/>
        </p:blipFill>
        <p:spPr>
          <a:xfrm>
            <a:off x="958362" y="2197733"/>
            <a:ext cx="3077308" cy="395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28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9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310" y="1739911"/>
            <a:ext cx="2876825" cy="3093028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6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79915" y="936434"/>
            <a:ext cx="9037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第一印象、実は</a:t>
            </a:r>
            <a:r>
              <a:rPr lang="en-US" altLang="ja-JP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35319" y="1646346"/>
            <a:ext cx="705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b="1" dirty="0" smtClean="0">
                <a:solidFill>
                  <a:srgbClr val="EA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  <a:cs typeface="Meiryo UI" panose="020B0604030504040204" pitchFamily="50" charset="-128"/>
              </a:rPr>
              <a:t>３</a:t>
            </a:r>
            <a:endParaRPr lang="ja-JP" altLang="en-US" sz="2400" b="1" dirty="0">
              <a:solidFill>
                <a:srgbClr val="EA00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061395" y="1468243"/>
            <a:ext cx="705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0" b="1" dirty="0" smtClean="0">
                <a:solidFill>
                  <a:srgbClr val="EA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５</a:t>
            </a:r>
            <a:endParaRPr lang="ja-JP" altLang="en-US" sz="2400" b="1" dirty="0">
              <a:solidFill>
                <a:srgbClr val="EA00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607749" y="1820777"/>
            <a:ext cx="7058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ln w="19050">
                  <a:solidFill>
                    <a:srgbClr val="595959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～</a:t>
            </a:r>
            <a:endParaRPr lang="ja-JP" altLang="en-US" sz="1050" b="1" dirty="0">
              <a:ln w="19050">
                <a:solidFill>
                  <a:srgbClr val="595959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20842" y="1836198"/>
            <a:ext cx="6058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秒で決まります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88219" y="3234156"/>
            <a:ext cx="3747904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800"/>
              </a:lnSpc>
            </a:pP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視覚（見た目）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ts val="5800"/>
              </a:lnSpc>
            </a:pP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聴覚（声）</a:t>
            </a:r>
            <a:endParaRPr lang="en-US" altLang="ja-JP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ts val="5800"/>
              </a:lnSpc>
            </a:pP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言語（内容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en-US" altLang="ja-JP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398976" y="3234156"/>
            <a:ext cx="850974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800"/>
              </a:lnSpc>
            </a:pPr>
            <a:r>
              <a:rPr kumimoji="1"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％</a:t>
            </a:r>
            <a:endParaRPr kumimoji="1"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ts val="5800"/>
              </a:lnSpc>
            </a:pP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％</a:t>
            </a:r>
            <a:endParaRPr lang="en-US" altLang="ja-JP" sz="40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ts val="5800"/>
              </a:lnSpc>
            </a:pPr>
            <a:r>
              <a:rPr kumimoji="1"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％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696654" y="4751547"/>
            <a:ext cx="850974" cy="80599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kumimoji="1" lang="ja-JP" altLang="en-US" sz="4800" b="1" dirty="0" smtClean="0">
                <a:ln w="22225">
                  <a:solidFill>
                    <a:schemeClr val="tx1"/>
                  </a:solidFill>
                </a:ln>
                <a:latin typeface="メイリオ" panose="020B0604030504040204" pitchFamily="50" charset="-128"/>
                <a:ea typeface="メイリオ" panose="020B0604030504040204" pitchFamily="50" charset="-128"/>
              </a:rPr>
              <a:t>７</a:t>
            </a:r>
            <a:endParaRPr kumimoji="1" lang="ja-JP" altLang="en-US" sz="4800" b="1" dirty="0">
              <a:ln w="22225">
                <a:solidFill>
                  <a:schemeClr val="tx1"/>
                </a:solidFill>
              </a:ln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419820" y="3987682"/>
            <a:ext cx="1404643" cy="797654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kumimoji="1" lang="en-US" altLang="ja-JP" sz="4800" b="1" spc="300" dirty="0" smtClean="0">
                <a:ln w="22225">
                  <a:solidFill>
                    <a:srgbClr val="EA0012"/>
                  </a:solidFill>
                </a:ln>
                <a:solidFill>
                  <a:srgbClr val="EA001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38</a:t>
            </a:r>
            <a:endParaRPr kumimoji="1" lang="ja-JP" altLang="en-US" sz="4800" b="1" spc="300" dirty="0">
              <a:ln w="22225">
                <a:solidFill>
                  <a:srgbClr val="EA0012"/>
                </a:solidFill>
              </a:ln>
              <a:solidFill>
                <a:srgbClr val="EA001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421375" y="3262783"/>
            <a:ext cx="1404643" cy="805990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kumimoji="1" lang="en-US" altLang="ja-JP" sz="4800" b="1" spc="300" dirty="0" smtClean="0">
                <a:ln w="22225">
                  <a:solidFill>
                    <a:srgbClr val="EA0012"/>
                  </a:solidFill>
                </a:ln>
                <a:solidFill>
                  <a:srgbClr val="EA001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55</a:t>
            </a:r>
            <a:endParaRPr kumimoji="1" lang="ja-JP" altLang="en-US" sz="4800" b="1" spc="300" dirty="0">
              <a:ln w="22225">
                <a:solidFill>
                  <a:srgbClr val="EA0012"/>
                </a:solidFill>
              </a:ln>
              <a:solidFill>
                <a:srgbClr val="EA001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593192" y="582631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メラビアンの法則より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631471" y="164432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593192" y="1529862"/>
            <a:ext cx="3096496" cy="373673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角丸四角形吹き出し 12"/>
          <p:cNvSpPr/>
          <p:nvPr/>
        </p:nvSpPr>
        <p:spPr>
          <a:xfrm>
            <a:off x="783580" y="2791682"/>
            <a:ext cx="5553740" cy="3034629"/>
          </a:xfrm>
          <a:prstGeom prst="wedgeRoundRectCallout">
            <a:avLst>
              <a:gd name="adj1" fmla="val 62556"/>
              <a:gd name="adj2" fmla="val -38295"/>
              <a:gd name="adj3" fmla="val 16667"/>
            </a:avLst>
          </a:prstGeom>
          <a:noFill/>
          <a:ln w="730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02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5" grpId="0"/>
      <p:bldP spid="16" grpId="0"/>
      <p:bldP spid="17" grpId="0"/>
      <p:bldP spid="18" grpId="0"/>
      <p:bldP spid="19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75" b="72852" l="7422" r="97266">
                        <a14:backgroundMark x1="39714" y1="30371" x2="35807" y2="37207"/>
                        <a14:backgroundMark x1="44010" y1="43066" x2="44010" y2="43066"/>
                        <a14:backgroundMark x1="86068" y1="50293" x2="81250" y2="61426"/>
                        <a14:backgroundMark x1="77344" y1="52148" x2="76693" y2="58105"/>
                        <a14:backgroundMark x1="75651" y1="55664" x2="75911" y2="59180"/>
                        <a14:backgroundMark x1="74219" y1="53809" x2="76693" y2="611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83" t="10898" r="1681" b="26795"/>
          <a:stretch/>
        </p:blipFill>
        <p:spPr>
          <a:xfrm>
            <a:off x="2478072" y="2168971"/>
            <a:ext cx="4739054" cy="4273062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7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79915" y="936434"/>
            <a:ext cx="9037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お客さまが話を聞いてくれるかどうかは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227626" y="1644320"/>
            <a:ext cx="2187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見た目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126420" y="1644320"/>
            <a:ext cx="2545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話し方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797040" y="1897931"/>
            <a:ext cx="2721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が重要！！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991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8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50410" y="853414"/>
            <a:ext cx="9037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例年、新入社員でありがちな話し方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41" t="1605" r="23268" b="5347"/>
          <a:stretch/>
        </p:blipFill>
        <p:spPr>
          <a:xfrm flipH="1">
            <a:off x="822959" y="4008119"/>
            <a:ext cx="1936735" cy="235658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" y="1561300"/>
            <a:ext cx="2514600" cy="25146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5338">
            <a:off x="2872709" y="1786971"/>
            <a:ext cx="351837" cy="6115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7916" y="2720483"/>
            <a:ext cx="457264" cy="708517"/>
          </a:xfrm>
          <a:prstGeom prst="rect">
            <a:avLst/>
          </a:prstGeom>
        </p:spPr>
      </p:pic>
      <p:sp>
        <p:nvSpPr>
          <p:cNvPr id="10" name="角丸四角形吹き出し 9"/>
          <p:cNvSpPr/>
          <p:nvPr/>
        </p:nvSpPr>
        <p:spPr>
          <a:xfrm>
            <a:off x="3566162" y="1745987"/>
            <a:ext cx="5573596" cy="2166077"/>
          </a:xfrm>
          <a:prstGeom prst="wedgeRoundRectCallout">
            <a:avLst>
              <a:gd name="adj1" fmla="val -57747"/>
              <a:gd name="adj2" fmla="val 4807"/>
              <a:gd name="adj3" fmla="val 16667"/>
            </a:avLst>
          </a:prstGeom>
          <a:noFill/>
          <a:ln w="381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角丸四角形吹き出し 10"/>
          <p:cNvSpPr/>
          <p:nvPr/>
        </p:nvSpPr>
        <p:spPr>
          <a:xfrm>
            <a:off x="3566162" y="4115109"/>
            <a:ext cx="5573596" cy="2166077"/>
          </a:xfrm>
          <a:prstGeom prst="wedgeRoundRectCallout">
            <a:avLst>
              <a:gd name="adj1" fmla="val -58567"/>
              <a:gd name="adj2" fmla="val 1993"/>
              <a:gd name="adj3" fmla="val 16667"/>
            </a:avLst>
          </a:prstGeom>
          <a:noFill/>
          <a:ln w="381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8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二等辺三角形 11"/>
          <p:cNvSpPr/>
          <p:nvPr/>
        </p:nvSpPr>
        <p:spPr>
          <a:xfrm rot="12959730">
            <a:off x="2710316" y="4449480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12"/>
          <p:cNvSpPr/>
          <p:nvPr/>
        </p:nvSpPr>
        <p:spPr>
          <a:xfrm rot="15596542">
            <a:off x="2885261" y="4850139"/>
            <a:ext cx="150381" cy="38111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二等辺三角形 13"/>
          <p:cNvSpPr/>
          <p:nvPr/>
        </p:nvSpPr>
        <p:spPr>
          <a:xfrm rot="18982454">
            <a:off x="2710311" y="5398163"/>
            <a:ext cx="155895" cy="36763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吹き出し 14"/>
          <p:cNvSpPr/>
          <p:nvPr/>
        </p:nvSpPr>
        <p:spPr>
          <a:xfrm>
            <a:off x="4153988" y="1736424"/>
            <a:ext cx="4088675" cy="2166077"/>
          </a:xfrm>
          <a:prstGeom prst="wedgeRoundRectCallout">
            <a:avLst>
              <a:gd name="adj1" fmla="val -57747"/>
              <a:gd name="adj2" fmla="val 4807"/>
              <a:gd name="adj3" fmla="val 16667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こ、こん</a:t>
            </a:r>
            <a:r>
              <a:rPr kumimoji="1" lang="ja-JP" altLang="en-US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r>
              <a:rPr kumimoji="1" lang="ja-JP" altLang="en-US" sz="2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ち</a:t>
            </a:r>
            <a:r>
              <a:rPr kumimoji="1" lang="ja-JP" altLang="en-US" sz="16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kumimoji="1" lang="ja-JP" altLang="en-US" sz="2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kumimoji="1" lang="en-US" altLang="ja-JP" sz="28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ts val="900"/>
              </a:lnSpc>
            </a:pPr>
            <a:endParaRPr kumimoji="1" lang="en-US" altLang="ja-JP" sz="28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en-US" altLang="ja-JP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</a:t>
            </a:r>
            <a:r>
              <a:rPr kumimoji="1" lang="en-US" altLang="ja-JP" sz="2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SEN</a:t>
            </a:r>
            <a:r>
              <a:rPr kumimoji="1" lang="ja-JP" altLang="en-US" sz="2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の○○</a:t>
            </a:r>
            <a:r>
              <a:rPr kumimoji="1" lang="ja-JP" altLang="en-US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kumimoji="1" lang="ja-JP" altLang="en-US" sz="16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す</a:t>
            </a:r>
            <a:r>
              <a:rPr kumimoji="1" lang="ja-JP" altLang="en-US" sz="12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・・・</a:t>
            </a:r>
            <a:endParaRPr kumimoji="1" lang="ja-JP" altLang="en-US" sz="12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3895851" y="4162693"/>
            <a:ext cx="4914218" cy="2166077"/>
          </a:xfrm>
          <a:prstGeom prst="wedgeRoundRectCallout">
            <a:avLst>
              <a:gd name="adj1" fmla="val -58567"/>
              <a:gd name="adj2" fmla="val 1993"/>
              <a:gd name="adj3" fmla="val 16667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こんにちは！</a:t>
            </a:r>
            <a:endParaRPr kumimoji="1" lang="en-US" altLang="ja-JP" sz="28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USEN</a:t>
            </a:r>
            <a:r>
              <a:rPr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の○○です。</a:t>
            </a:r>
            <a:endParaRPr lang="en-US" altLang="ja-JP" sz="28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新入</a:t>
            </a:r>
            <a:r>
              <a:rPr kumimoji="1" lang="ja-JP" altLang="en-US" sz="28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社員</a:t>
            </a:r>
            <a:r>
              <a:rPr kumimoji="1"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のあいさつ回りで</a:t>
            </a:r>
            <a:endParaRPr kumimoji="1" lang="en-US" altLang="ja-JP" sz="28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伺わせていただきました！</a:t>
            </a:r>
            <a:endParaRPr kumimoji="1" lang="ja-JP" altLang="en-US" sz="28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706">
            <a:off x="2864922" y="1612802"/>
            <a:ext cx="6901886" cy="2434314"/>
          </a:xfrm>
          <a:prstGeom prst="rect">
            <a:avLst/>
          </a:prstGeom>
        </p:spPr>
      </p:pic>
      <p:sp>
        <p:nvSpPr>
          <p:cNvPr id="18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印象（話し方）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incorrect1 (online-audio-convert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53138" y="3774315"/>
            <a:ext cx="99695" cy="99695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129816" y="3604329"/>
            <a:ext cx="445999" cy="403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64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0" t="10007" r="7547" b="5082"/>
          <a:stretch/>
        </p:blipFill>
        <p:spPr>
          <a:xfrm flipH="1">
            <a:off x="452438" y="2004158"/>
            <a:ext cx="4175568" cy="434120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8075">
            <a:off x="2554443" y="803120"/>
            <a:ext cx="6658681" cy="4445708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9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ヒアリング</a:t>
            </a:r>
            <a:r>
              <a:rPr lang="en-US" altLang="ja-JP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ja-JP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課題の洗い出し</a:t>
            </a:r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2878487" y="1872337"/>
            <a:ext cx="6010592" cy="2302425"/>
            <a:chOff x="2878487" y="1872337"/>
            <a:chExt cx="6010592" cy="2302425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2878487" y="1872337"/>
              <a:ext cx="6010592" cy="2302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9100"/>
                </a:lnSpc>
              </a:pPr>
              <a:r>
                <a:rPr lang="ja-JP" altLang="en-US" sz="4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言いたいことは</a:t>
              </a:r>
              <a:endParaRPr lang="en-US" altLang="ja-JP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lnSpc>
                  <a:spcPts val="9100"/>
                </a:lnSpc>
              </a:pPr>
              <a:r>
                <a:rPr lang="ja-JP" altLang="en-US" sz="4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　　　　</a:t>
              </a:r>
              <a:r>
                <a:rPr lang="ja-JP" altLang="en-US" sz="6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「端的」</a:t>
              </a:r>
              <a:r>
                <a:rPr lang="ja-JP" altLang="en-US" sz="4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に！</a:t>
              </a:r>
              <a:endParaRPr lang="en-US" altLang="ja-JP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0" name="楕円 9"/>
            <p:cNvSpPr>
              <a:spLocks noChangeAspect="1"/>
            </p:cNvSpPr>
            <p:nvPr/>
          </p:nvSpPr>
          <p:spPr>
            <a:xfrm>
              <a:off x="5633776" y="2927610"/>
              <a:ext cx="195072" cy="193818"/>
            </a:xfrm>
            <a:prstGeom prst="ellipse">
              <a:avLst/>
            </a:prstGeom>
            <a:solidFill>
              <a:srgbClr val="0ED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楕円 10"/>
            <p:cNvSpPr>
              <a:spLocks noChangeAspect="1"/>
            </p:cNvSpPr>
            <p:nvPr/>
          </p:nvSpPr>
          <p:spPr>
            <a:xfrm>
              <a:off x="6383532" y="2927610"/>
              <a:ext cx="195072" cy="193818"/>
            </a:xfrm>
            <a:prstGeom prst="ellipse">
              <a:avLst/>
            </a:prstGeom>
            <a:solidFill>
              <a:srgbClr val="0ED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63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5880</TotalTime>
  <Words>966</Words>
  <Application>Microsoft Office PowerPoint</Application>
  <PresentationFormat>A4 210 x 297 mm</PresentationFormat>
  <Paragraphs>303</Paragraphs>
  <Slides>36</Slides>
  <Notes>2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6" baseType="lpstr">
      <vt:lpstr>BIZ UDPゴシック</vt:lpstr>
      <vt:lpstr>Meiryo UI</vt:lpstr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営業基礎研修 ～セールスプロセス編～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大谷　美哉</dc:creator>
  <cp:lastModifiedBy>神野　友香</cp:lastModifiedBy>
  <cp:revision>266</cp:revision>
  <cp:lastPrinted>2019-04-04T08:44:11Z</cp:lastPrinted>
  <dcterms:created xsi:type="dcterms:W3CDTF">2019-03-06T06:15:53Z</dcterms:created>
  <dcterms:modified xsi:type="dcterms:W3CDTF">2019-04-04T08:46:23Z</dcterms:modified>
</cp:coreProperties>
</file>