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8" r:id="rId2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9" userDrawn="1">
          <p15:clr>
            <a:srgbClr val="A4A3A4"/>
          </p15:clr>
        </p15:guide>
        <p15:guide id="2" orient="horz" pos="2426" userDrawn="1">
          <p15:clr>
            <a:srgbClr val="A4A3A4"/>
          </p15:clr>
        </p15:guide>
        <p15:guide id="4" orient="horz" pos="4241" userDrawn="1">
          <p15:clr>
            <a:srgbClr val="A4A3A4"/>
          </p15:clr>
        </p15:guide>
        <p15:guide id="5" orient="horz" pos="5148" userDrawn="1">
          <p15:clr>
            <a:srgbClr val="A4A3A4"/>
          </p15:clr>
        </p15:guide>
        <p15:guide id="6" pos="1570" userDrawn="1">
          <p15:clr>
            <a:srgbClr val="A4A3A4"/>
          </p15:clr>
        </p15:guide>
        <p15:guide id="7" pos="2931" userDrawn="1">
          <p15:clr>
            <a:srgbClr val="A4A3A4"/>
          </p15:clr>
        </p15:guide>
        <p15:guide id="8" orient="horz" pos="612" userDrawn="1">
          <p15:clr>
            <a:srgbClr val="A4A3A4"/>
          </p15:clr>
        </p15:guide>
        <p15:guide id="9" orient="horz" pos="3334" userDrawn="1">
          <p15:clr>
            <a:srgbClr val="A4A3A4"/>
          </p15:clr>
        </p15:guide>
        <p15:guide id="10" pos="2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奥野　輝政" initials="奥野　輝政" lastIdx="1" clrIdx="0">
    <p:extLst>
      <p:ext uri="{19B8F6BF-5375-455C-9EA6-DF929625EA0E}">
        <p15:presenceInfo xmlns:p15="http://schemas.microsoft.com/office/powerpoint/2012/main" userId="S-1-5-21-258223081-1961203686-3946804074-433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9900"/>
    <a:srgbClr val="336699"/>
    <a:srgbClr val="9933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65" autoAdjust="0"/>
    <p:restoredTop sz="95320" autoAdjust="0"/>
  </p:normalViewPr>
  <p:slideViewPr>
    <p:cSldViewPr>
      <p:cViewPr varScale="1">
        <p:scale>
          <a:sx n="66" d="100"/>
          <a:sy n="66" d="100"/>
        </p:scale>
        <p:origin x="612" y="60"/>
      </p:cViewPr>
      <p:guideLst>
        <p:guide orient="horz" pos="1519"/>
        <p:guide orient="horz" pos="2426"/>
        <p:guide orient="horz" pos="4241"/>
        <p:guide orient="horz" pos="5148"/>
        <p:guide pos="1570"/>
        <p:guide pos="2931"/>
        <p:guide orient="horz" pos="612"/>
        <p:guide orient="horz" pos="3334"/>
        <p:guide pos="2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9" d="100"/>
          <a:sy n="49" d="100"/>
        </p:scale>
        <p:origin x="-3012" y="-90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375" cy="4973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 dirty="0">
              <a:ea typeface="HGP創英角ｺﾞｼｯｸUB" panose="020B0900000000000000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221" y="1"/>
            <a:ext cx="2950374" cy="4973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D0AFD18F-92A3-4C67-B6E5-E6ACEC84B9B9}" type="datetimeFigureOut">
              <a:rPr kumimoji="1" lang="ja-JP" altLang="en-US" smtClean="0">
                <a:ea typeface="HGP創英角ｺﾞｼｯｸUB" panose="020B0900000000000000" pitchFamily="50" charset="-128"/>
              </a:rPr>
              <a:t>2019/10/7</a:t>
            </a:fld>
            <a:endParaRPr kumimoji="1" lang="ja-JP" altLang="en-US" dirty="0">
              <a:ea typeface="HGP創英角ｺﾞｼｯｸUB" panose="020B09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372"/>
            <a:ext cx="2950375" cy="4973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 dirty="0">
              <a:ea typeface="HGP創英角ｺﾞｼｯｸUB" panose="020B09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221" y="9440372"/>
            <a:ext cx="2950374" cy="4973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4DFFDF87-AD81-4E3E-A05E-046F3592B3EF}" type="slidenum">
              <a:rPr kumimoji="1" lang="ja-JP" altLang="en-US" smtClean="0">
                <a:ea typeface="HGP創英角ｺﾞｼｯｸUB" panose="020B0900000000000000" pitchFamily="50" charset="-128"/>
              </a:rPr>
              <a:t>‹#›</a:t>
            </a:fld>
            <a:endParaRPr kumimoji="1" lang="ja-JP" altLang="en-US" dirty="0"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3786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375" cy="4973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>
                <a:ea typeface="HGP創英角ｺﾞｼｯｸUB" panose="020B09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1"/>
            <a:ext cx="2950374" cy="4973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>
                <a:ea typeface="HGP創英角ｺﾞｼｯｸUB" panose="020B0900000000000000" pitchFamily="50" charset="-128"/>
              </a:defRPr>
            </a:lvl1pPr>
          </a:lstStyle>
          <a:p>
            <a:fld id="{C34C5FD5-D328-4D57-9101-8C8FFD965C78}" type="datetimeFigureOut">
              <a:rPr lang="ja-JP" altLang="en-US" smtClean="0"/>
              <a:pPr/>
              <a:t>2019/10/7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4538"/>
            <a:ext cx="27971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39" y="4720985"/>
            <a:ext cx="5446723" cy="4473102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372"/>
            <a:ext cx="2950375" cy="4973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>
                <a:ea typeface="HGP創英角ｺﾞｼｯｸUB" panose="020B09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2"/>
            <a:ext cx="2950374" cy="4973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>
                <a:ea typeface="HGP創英角ｺﾞｼｯｸUB" panose="020B0900000000000000" pitchFamily="50" charset="-128"/>
              </a:defRPr>
            </a:lvl1pPr>
          </a:lstStyle>
          <a:p>
            <a:fld id="{4F62685A-A0A5-4880-B95A-C50BC3B49D2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745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HGP創英角ｺﾞｼｯｸUB" panose="020B0900000000000000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HGP創英角ｺﾞｼｯｸUB" panose="020B0900000000000000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HGP創英角ｺﾞｼｯｸUB" panose="020B0900000000000000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HGP創英角ｺﾞｼｯｸUB" panose="020B0900000000000000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HGP創英角ｺﾞｼｯｸUB" panose="020B09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355">
              <a:defRPr/>
            </a:pPr>
            <a:fld id="{4F62685A-A0A5-4880-B95A-C50BC3B49D23}" type="slidenum">
              <a:rPr lang="ja-JP" altLang="en-US">
                <a:solidFill>
                  <a:prstClr val="black"/>
                </a:solidFill>
                <a:latin typeface="Calibri"/>
              </a:rPr>
              <a:pPr defTabSz="922355">
                <a:defRPr/>
              </a:pPr>
              <a:t>1</a:t>
            </a:fld>
            <a:endParaRPr lang="ja-JP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25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08ED-012D-479C-943F-D70820A5A151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3F24-5751-41A3-9B2F-51918005F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44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08ED-012D-479C-943F-D70820A5A151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3F24-5751-41A3-9B2F-51918005F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31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08ED-012D-479C-943F-D70820A5A151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3F24-5751-41A3-9B2F-51918005F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1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08ED-012D-479C-943F-D70820A5A151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3F24-5751-41A3-9B2F-51918005F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40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08ED-012D-479C-943F-D70820A5A151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3F24-5751-41A3-9B2F-51918005F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32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08ED-012D-479C-943F-D70820A5A151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3F24-5751-41A3-9B2F-51918005F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62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08ED-012D-479C-943F-D70820A5A151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3F24-5751-41A3-9B2F-51918005F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15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08ED-012D-479C-943F-D70820A5A151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3F24-5751-41A3-9B2F-51918005F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60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08ED-012D-479C-943F-D70820A5A151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3F24-5751-41A3-9B2F-51918005F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14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08ED-012D-479C-943F-D70820A5A151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3F24-5751-41A3-9B2F-51918005F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22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08ED-012D-479C-943F-D70820A5A151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3F24-5751-41A3-9B2F-51918005F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43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HGP創英角ｺﾞｼｯｸUB" panose="020B0900000000000000" pitchFamily="50" charset="-128"/>
              </a:defRPr>
            </a:lvl1pPr>
          </a:lstStyle>
          <a:p>
            <a:fld id="{A6A408ED-012D-479C-943F-D70820A5A151}" type="datetimeFigureOut">
              <a:rPr lang="ja-JP" altLang="en-US" smtClean="0"/>
              <a:pPr/>
              <a:t>2019/10/7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HGP創英角ｺﾞｼｯｸUB" panose="020B09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HGP創英角ｺﾞｼｯｸUB" panose="020B0900000000000000" pitchFamily="50" charset="-128"/>
              </a:defRPr>
            </a:lvl1pPr>
          </a:lstStyle>
          <a:p>
            <a:fld id="{B9F63F24-5751-41A3-9B2F-51918005F08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696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HGP創英角ｺﾞｼｯｸUB" panose="020B0900000000000000" pitchFamily="50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HGP創英角ｺﾞｼｯｸUB" panose="020B0900000000000000" pitchFamily="50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HGP創英角ｺﾞｼｯｸUB" panose="020B0900000000000000" pitchFamily="50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HGP創英角ｺﾞｼｯｸUB" panose="020B0900000000000000" pitchFamily="50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HGP創英角ｺﾞｼｯｸUB" panose="020B0900000000000000" pitchFamily="50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HGP創英角ｺﾞｼｯｸUB" panose="020B0900000000000000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線コネクタ 33"/>
          <p:cNvCxnSpPr/>
          <p:nvPr/>
        </p:nvCxnSpPr>
        <p:spPr>
          <a:xfrm flipV="1">
            <a:off x="337820" y="2534168"/>
            <a:ext cx="6511750" cy="3346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V="1">
            <a:off x="340360" y="6851798"/>
            <a:ext cx="6503670" cy="1176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2506980" y="1094794"/>
            <a:ext cx="0" cy="720598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4663440" y="1099874"/>
            <a:ext cx="5080" cy="719582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6838" y="5451470"/>
            <a:ext cx="287466" cy="2822632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オススメ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>
            <a:off x="342392" y="1117146"/>
            <a:ext cx="508" cy="7176008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H="1">
            <a:off x="6847840" y="1089714"/>
            <a:ext cx="5080" cy="721106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V="1">
            <a:off x="335280" y="3967668"/>
            <a:ext cx="6526904" cy="1136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342900" y="5411638"/>
            <a:ext cx="6515100" cy="381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342900" y="8294498"/>
            <a:ext cx="6507480" cy="508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8443" y="2570335"/>
            <a:ext cx="287131" cy="2794666"/>
          </a:xfrm>
          <a:prstGeom prst="rect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インフラ・集客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支援</a:t>
            </a:r>
          </a:p>
        </p:txBody>
      </p:sp>
      <p:sp>
        <p:nvSpPr>
          <p:cNvPr id="49" name="正方形/長方形 48"/>
          <p:cNvSpPr/>
          <p:nvPr/>
        </p:nvSpPr>
        <p:spPr>
          <a:xfrm>
            <a:off x="10513" y="1117147"/>
            <a:ext cx="292174" cy="1362430"/>
          </a:xfrm>
          <a:prstGeom prst="rect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業務用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BGM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43" y="1093230"/>
            <a:ext cx="2160000" cy="141026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32" y="6894366"/>
            <a:ext cx="2093032" cy="1350042"/>
          </a:xfrm>
          <a:prstGeom prst="rect">
            <a:avLst/>
          </a:prstGeom>
        </p:spPr>
      </p:pic>
      <p:cxnSp>
        <p:nvCxnSpPr>
          <p:cNvPr id="72" name="直線コネクタ 71"/>
          <p:cNvCxnSpPr/>
          <p:nvPr/>
        </p:nvCxnSpPr>
        <p:spPr>
          <a:xfrm flipV="1">
            <a:off x="335280" y="1090301"/>
            <a:ext cx="6539096" cy="7192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4137" y="1153800"/>
            <a:ext cx="2113859" cy="138921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922" y="3981388"/>
            <a:ext cx="2041888" cy="142106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1061" y="2582679"/>
            <a:ext cx="2106688" cy="1418565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56" y="26401"/>
            <a:ext cx="1101895" cy="36913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421" y="2589001"/>
            <a:ext cx="2122026" cy="1405303"/>
          </a:xfrm>
          <a:prstGeom prst="rect">
            <a:avLst/>
          </a:prstGeom>
        </p:spPr>
      </p:pic>
      <p:sp>
        <p:nvSpPr>
          <p:cNvPr id="69" name="テキスト ボックス 68"/>
          <p:cNvSpPr txBox="1"/>
          <p:nvPr/>
        </p:nvSpPr>
        <p:spPr>
          <a:xfrm>
            <a:off x="6838" y="1192"/>
            <a:ext cx="5510393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USEN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パートナー様向け 商材一覧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n-cs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838" y="8532440"/>
            <a:ext cx="6828313" cy="6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■お問い合わせ：株式会社 </a:t>
            </a:r>
            <a:r>
              <a:rPr lang="en-US" altLang="ja-JP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USEN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●●支社　ビジネスアライアンス部</a:t>
            </a:r>
            <a:endParaRPr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		</a:t>
            </a:r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担当：</a:t>
            </a:r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ja-JP" altLang="en-US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98409" y="569816"/>
            <a:ext cx="544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 smtClean="0"/>
              <a:t>お</a:t>
            </a:r>
            <a:r>
              <a:rPr lang="ja-JP" altLang="en-US" sz="1200" b="1" dirty="0"/>
              <a:t>店</a:t>
            </a:r>
            <a:r>
              <a:rPr lang="ja-JP" altLang="en-US" sz="1200" b="1" dirty="0" smtClean="0"/>
              <a:t>に必要な機材＆サービスで未手配のものは、左上</a:t>
            </a:r>
            <a:r>
              <a:rPr lang="en-US" altLang="ja-JP" sz="1200" b="1" dirty="0" smtClean="0"/>
              <a:t>BOX</a:t>
            </a:r>
            <a:r>
              <a:rPr lang="ja-JP" altLang="en-US" sz="1200" b="1" dirty="0" smtClean="0"/>
              <a:t>内にチェックください。</a:t>
            </a:r>
            <a:endParaRPr lang="en-US" altLang="ja-JP" sz="1200" b="1" dirty="0" smtClean="0"/>
          </a:p>
          <a:p>
            <a:r>
              <a:rPr kumimoji="1" lang="ja-JP" altLang="en-US" sz="1200" b="1" dirty="0" smtClean="0"/>
              <a:t>別途詳しい資料をご用意します。まずはお気軽に弊社営業までお問合せください。</a:t>
            </a:r>
            <a:endParaRPr kumimoji="1" lang="ja-JP" altLang="en-US" sz="1200" b="1" dirty="0"/>
          </a:p>
        </p:txBody>
      </p:sp>
      <p:pic>
        <p:nvPicPr>
          <p:cNvPr id="74" name="図 7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63" y="556633"/>
            <a:ext cx="396001" cy="48697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8545" y="2602520"/>
            <a:ext cx="2012080" cy="137307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21890" y="3998929"/>
            <a:ext cx="2095000" cy="142121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8638" y="4007285"/>
            <a:ext cx="2062483" cy="144227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0859" y="5451470"/>
            <a:ext cx="2038483" cy="139807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17751" y="5449270"/>
            <a:ext cx="2219633" cy="142143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82139" y="5472305"/>
            <a:ext cx="2216061" cy="140104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2454" y="6890498"/>
            <a:ext cx="2107445" cy="139629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07727" y="6899555"/>
            <a:ext cx="2180911" cy="1389421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276873" y="8316416"/>
            <a:ext cx="45495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en-US" altLang="ja-JP" sz="700" dirty="0"/>
              <a:t>※</a:t>
            </a:r>
            <a:r>
              <a:rPr lang="ja-JP" altLang="en-US" sz="700" dirty="0"/>
              <a:t>掲載している各種サービスは、</a:t>
            </a:r>
            <a:r>
              <a:rPr lang="en-US" altLang="ja-JP" sz="700" dirty="0"/>
              <a:t>USEN</a:t>
            </a:r>
            <a:r>
              <a:rPr lang="ja-JP" altLang="en-US" sz="700" dirty="0"/>
              <a:t>もしくは</a:t>
            </a:r>
            <a:r>
              <a:rPr lang="en-US" altLang="ja-JP" sz="700" dirty="0"/>
              <a:t>USEN-NEXT</a:t>
            </a:r>
            <a:r>
              <a:rPr lang="ja-JP" altLang="en-US" sz="700" dirty="0"/>
              <a:t>グループの企業より販売（紹介）いたします。</a:t>
            </a: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52045" y="1100342"/>
            <a:ext cx="2195845" cy="141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20102</TotalTime>
  <Words>81</Words>
  <Application>Microsoft Office PowerPoint</Application>
  <PresentationFormat>画面に合わせる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HGS創英角ｺﾞｼｯｸUB</vt:lpstr>
      <vt:lpstr>ＭＳ Ｐゴシック</vt:lpstr>
      <vt:lpstr>メイリオ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松岡　忠司</dc:creator>
  <cp:lastModifiedBy>宮澤　雄太</cp:lastModifiedBy>
  <cp:revision>702</cp:revision>
  <cp:lastPrinted>2019-10-07T11:48:21Z</cp:lastPrinted>
  <dcterms:created xsi:type="dcterms:W3CDTF">2017-02-23T00:57:21Z</dcterms:created>
  <dcterms:modified xsi:type="dcterms:W3CDTF">2019-10-07T11:51:19Z</dcterms:modified>
</cp:coreProperties>
</file>