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27" r:id="rId2"/>
  </p:sldIdLst>
  <p:sldSz cx="6858000" cy="9144000" type="screen4x3"/>
  <p:notesSz cx="9939338" cy="6807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19" userDrawn="1">
          <p15:clr>
            <a:srgbClr val="A4A3A4"/>
          </p15:clr>
        </p15:guide>
        <p15:guide id="2" orient="horz" pos="2426" userDrawn="1">
          <p15:clr>
            <a:srgbClr val="A4A3A4"/>
          </p15:clr>
        </p15:guide>
        <p15:guide id="3" orient="horz" pos="3334" userDrawn="1">
          <p15:clr>
            <a:srgbClr val="A4A3A4"/>
          </p15:clr>
        </p15:guide>
        <p15:guide id="4" orient="horz" pos="4241" userDrawn="1">
          <p15:clr>
            <a:srgbClr val="A4A3A4"/>
          </p15:clr>
        </p15:guide>
        <p15:guide id="5" orient="horz" pos="5148" userDrawn="1">
          <p15:clr>
            <a:srgbClr val="A4A3A4"/>
          </p15:clr>
        </p15:guide>
        <p15:guide id="6" pos="1570" userDrawn="1">
          <p15:clr>
            <a:srgbClr val="A4A3A4"/>
          </p15:clr>
        </p15:guide>
        <p15:guide id="7" pos="2931" userDrawn="1">
          <p15:clr>
            <a:srgbClr val="A4A3A4"/>
          </p15:clr>
        </p15:guide>
        <p15:guide id="8" orient="horz" pos="612" userDrawn="1">
          <p15:clr>
            <a:srgbClr val="A4A3A4"/>
          </p15:clr>
        </p15:guide>
        <p15:guide id="9" pos="2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3" userDrawn="1">
          <p15:clr>
            <a:srgbClr val="A4A3A4"/>
          </p15:clr>
        </p15:guide>
        <p15:guide id="2" pos="313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奥野　輝政" initials="奥野　輝政" lastIdx="1" clrIdx="0">
    <p:extLst>
      <p:ext uri="{19B8F6BF-5375-455C-9EA6-DF929625EA0E}">
        <p15:presenceInfo xmlns:p15="http://schemas.microsoft.com/office/powerpoint/2012/main" userId="S-1-5-21-258223081-1961203686-3946804074-433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0099FF"/>
    <a:srgbClr val="669900"/>
    <a:srgbClr val="336699"/>
    <a:srgbClr val="993366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8" autoAdjust="0"/>
    <p:restoredTop sz="95320" autoAdjust="0"/>
  </p:normalViewPr>
  <p:slideViewPr>
    <p:cSldViewPr>
      <p:cViewPr varScale="1">
        <p:scale>
          <a:sx n="66" d="100"/>
          <a:sy n="66" d="100"/>
        </p:scale>
        <p:origin x="438" y="36"/>
      </p:cViewPr>
      <p:guideLst>
        <p:guide orient="horz" pos="1519"/>
        <p:guide orient="horz" pos="2426"/>
        <p:guide orient="horz" pos="3334"/>
        <p:guide orient="horz" pos="4241"/>
        <p:guide orient="horz" pos="5148"/>
        <p:guide pos="1570"/>
        <p:guide pos="2931"/>
        <p:guide orient="horz" pos="612"/>
        <p:guide pos="21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49" d="100"/>
          <a:sy n="49" d="100"/>
        </p:scale>
        <p:origin x="-3012" y="-90"/>
      </p:cViewPr>
      <p:guideLst>
        <p:guide orient="horz" pos="2143"/>
        <p:guide pos="3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906" cy="340635"/>
          </a:xfrm>
          <a:prstGeom prst="rect">
            <a:avLst/>
          </a:prstGeom>
        </p:spPr>
        <p:txBody>
          <a:bodyPr vert="horz" lIns="92265" tIns="46133" rIns="92265" bIns="46133" rtlCol="0"/>
          <a:lstStyle>
            <a:lvl1pPr algn="l">
              <a:defRPr sz="1200"/>
            </a:lvl1pPr>
          </a:lstStyle>
          <a:p>
            <a:endParaRPr kumimoji="1" lang="ja-JP" altLang="en-US" dirty="0">
              <a:ea typeface="HGP創英角ｺﾞｼｯｸUB" panose="020B0900000000000000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9091" y="0"/>
            <a:ext cx="4307904" cy="340635"/>
          </a:xfrm>
          <a:prstGeom prst="rect">
            <a:avLst/>
          </a:prstGeom>
        </p:spPr>
        <p:txBody>
          <a:bodyPr vert="horz" lIns="92265" tIns="46133" rIns="92265" bIns="46133" rtlCol="0"/>
          <a:lstStyle>
            <a:lvl1pPr algn="r">
              <a:defRPr sz="1200"/>
            </a:lvl1pPr>
          </a:lstStyle>
          <a:p>
            <a:fld id="{D0AFD18F-92A3-4C67-B6E5-E6ACEC84B9B9}" type="datetimeFigureOut">
              <a:rPr kumimoji="1" lang="ja-JP" altLang="en-US" smtClean="0">
                <a:ea typeface="HGP創英角ｺﾞｼｯｸUB" panose="020B0900000000000000" pitchFamily="50" charset="-128"/>
              </a:rPr>
              <a:t>2019/10/7</a:t>
            </a:fld>
            <a:endParaRPr kumimoji="1" lang="ja-JP" altLang="en-US" dirty="0">
              <a:ea typeface="HGP創英角ｺﾞｼｯｸUB" panose="020B0900000000000000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465471"/>
            <a:ext cx="4307906" cy="340634"/>
          </a:xfrm>
          <a:prstGeom prst="rect">
            <a:avLst/>
          </a:prstGeom>
        </p:spPr>
        <p:txBody>
          <a:bodyPr vert="horz" lIns="92265" tIns="46133" rIns="92265" bIns="46133" rtlCol="0" anchor="b"/>
          <a:lstStyle>
            <a:lvl1pPr algn="l">
              <a:defRPr sz="1200"/>
            </a:lvl1pPr>
          </a:lstStyle>
          <a:p>
            <a:endParaRPr kumimoji="1" lang="ja-JP" altLang="en-US" dirty="0">
              <a:ea typeface="HGP創英角ｺﾞｼｯｸUB" panose="020B0900000000000000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9091" y="6465471"/>
            <a:ext cx="4307904" cy="340634"/>
          </a:xfrm>
          <a:prstGeom prst="rect">
            <a:avLst/>
          </a:prstGeom>
        </p:spPr>
        <p:txBody>
          <a:bodyPr vert="horz" lIns="92265" tIns="46133" rIns="92265" bIns="46133" rtlCol="0" anchor="b"/>
          <a:lstStyle>
            <a:lvl1pPr algn="r">
              <a:defRPr sz="1200"/>
            </a:lvl1pPr>
          </a:lstStyle>
          <a:p>
            <a:fld id="{4DFFDF87-AD81-4E3E-A05E-046F3592B3EF}" type="slidenum">
              <a:rPr kumimoji="1" lang="ja-JP" altLang="en-US" smtClean="0">
                <a:ea typeface="HGP創英角ｺﾞｼｯｸUB" panose="020B0900000000000000" pitchFamily="50" charset="-128"/>
              </a:rPr>
              <a:t>‹#›</a:t>
            </a:fld>
            <a:endParaRPr kumimoji="1" lang="ja-JP" altLang="en-US" dirty="0"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3786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906" cy="340635"/>
          </a:xfrm>
          <a:prstGeom prst="rect">
            <a:avLst/>
          </a:prstGeom>
        </p:spPr>
        <p:txBody>
          <a:bodyPr vert="horz" lIns="92265" tIns="46133" rIns="92265" bIns="46133" rtlCol="0"/>
          <a:lstStyle>
            <a:lvl1pPr algn="l">
              <a:defRPr sz="1200">
                <a:ea typeface="HGP創英角ｺﾞｼｯｸUB" panose="020B0900000000000000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9091" y="0"/>
            <a:ext cx="4307904" cy="340635"/>
          </a:xfrm>
          <a:prstGeom prst="rect">
            <a:avLst/>
          </a:prstGeom>
        </p:spPr>
        <p:txBody>
          <a:bodyPr vert="horz" lIns="92265" tIns="46133" rIns="92265" bIns="46133" rtlCol="0"/>
          <a:lstStyle>
            <a:lvl1pPr algn="r">
              <a:defRPr sz="1200">
                <a:ea typeface="HGP創英角ｺﾞｼｯｸUB" panose="020B0900000000000000" pitchFamily="50" charset="-128"/>
              </a:defRPr>
            </a:lvl1pPr>
          </a:lstStyle>
          <a:p>
            <a:fld id="{C34C5FD5-D328-4D57-9101-8C8FFD965C78}" type="datetimeFigureOut">
              <a:rPr lang="ja-JP" altLang="en-US" smtClean="0"/>
              <a:pPr/>
              <a:t>2019/10/7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13200" y="509588"/>
            <a:ext cx="1912938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65" tIns="46133" rIns="92265" bIns="46133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232" y="3233284"/>
            <a:ext cx="7952876" cy="3063515"/>
          </a:xfrm>
          <a:prstGeom prst="rect">
            <a:avLst/>
          </a:prstGeom>
        </p:spPr>
        <p:txBody>
          <a:bodyPr vert="horz" lIns="92265" tIns="46133" rIns="92265" bIns="46133" rtlCol="0"/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465471"/>
            <a:ext cx="4307906" cy="340634"/>
          </a:xfrm>
          <a:prstGeom prst="rect">
            <a:avLst/>
          </a:prstGeom>
        </p:spPr>
        <p:txBody>
          <a:bodyPr vert="horz" lIns="92265" tIns="46133" rIns="92265" bIns="46133" rtlCol="0" anchor="b"/>
          <a:lstStyle>
            <a:lvl1pPr algn="l">
              <a:defRPr sz="1200">
                <a:ea typeface="HGP創英角ｺﾞｼｯｸUB" panose="020B0900000000000000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9091" y="6465471"/>
            <a:ext cx="4307904" cy="340634"/>
          </a:xfrm>
          <a:prstGeom prst="rect">
            <a:avLst/>
          </a:prstGeom>
        </p:spPr>
        <p:txBody>
          <a:bodyPr vert="horz" lIns="92265" tIns="46133" rIns="92265" bIns="46133" rtlCol="0" anchor="b"/>
          <a:lstStyle>
            <a:lvl1pPr algn="r">
              <a:defRPr sz="1200">
                <a:ea typeface="HGP創英角ｺﾞｼｯｸUB" panose="020B0900000000000000" pitchFamily="50" charset="-128"/>
              </a:defRPr>
            </a:lvl1pPr>
          </a:lstStyle>
          <a:p>
            <a:fld id="{4F62685A-A0A5-4880-B95A-C50BC3B49D2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7455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HGP創英角ｺﾞｼｯｸUB" panose="020B0900000000000000" pitchFamily="50" charset="-128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HGP創英角ｺﾞｼｯｸUB" panose="020B0900000000000000" pitchFamily="50" charset="-128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HGP創英角ｺﾞｼｯｸUB" panose="020B0900000000000000" pitchFamily="50" charset="-128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HGP創英角ｺﾞｼｯｸUB" panose="020B0900000000000000" pitchFamily="50" charset="-128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HGP創英角ｺﾞｼｯｸUB" panose="020B0900000000000000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2685A-A0A5-4880-B95A-C50BC3B49D2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882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08ED-012D-479C-943F-D70820A5A151}" type="datetimeFigureOut">
              <a:rPr kumimoji="1" lang="ja-JP" altLang="en-US" smtClean="0"/>
              <a:t>2019/10/7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3F24-5751-41A3-9B2F-51918005F0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4447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08ED-012D-479C-943F-D70820A5A151}" type="datetimeFigureOut">
              <a:rPr kumimoji="1" lang="ja-JP" altLang="en-US" smtClean="0"/>
              <a:t>2019/10/7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3F24-5751-41A3-9B2F-51918005F0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5314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08ED-012D-479C-943F-D70820A5A151}" type="datetimeFigureOut">
              <a:rPr kumimoji="1" lang="ja-JP" altLang="en-US" smtClean="0"/>
              <a:t>2019/10/7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3F24-5751-41A3-9B2F-51918005F0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811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08ED-012D-479C-943F-D70820A5A151}" type="datetimeFigureOut">
              <a:rPr kumimoji="1" lang="ja-JP" altLang="en-US" smtClean="0"/>
              <a:t>2019/10/7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3F24-5751-41A3-9B2F-51918005F0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6401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08ED-012D-479C-943F-D70820A5A151}" type="datetimeFigureOut">
              <a:rPr kumimoji="1" lang="ja-JP" altLang="en-US" smtClean="0"/>
              <a:t>2019/10/7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3F24-5751-41A3-9B2F-51918005F0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7326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08ED-012D-479C-943F-D70820A5A151}" type="datetimeFigureOut">
              <a:rPr kumimoji="1" lang="ja-JP" altLang="en-US" smtClean="0"/>
              <a:t>2019/10/7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3F24-5751-41A3-9B2F-51918005F0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623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08ED-012D-479C-943F-D70820A5A151}" type="datetimeFigureOut">
              <a:rPr kumimoji="1" lang="ja-JP" altLang="en-US" smtClean="0"/>
              <a:t>2019/10/7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3F24-5751-41A3-9B2F-51918005F0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8156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08ED-012D-479C-943F-D70820A5A151}" type="datetimeFigureOut">
              <a:rPr kumimoji="1" lang="ja-JP" altLang="en-US" smtClean="0"/>
              <a:t>2019/10/7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3F24-5751-41A3-9B2F-51918005F0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0608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08ED-012D-479C-943F-D70820A5A151}" type="datetimeFigureOut">
              <a:rPr kumimoji="1" lang="ja-JP" altLang="en-US" smtClean="0"/>
              <a:t>2019/10/7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3F24-5751-41A3-9B2F-51918005F0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144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08ED-012D-479C-943F-D70820A5A151}" type="datetimeFigureOut">
              <a:rPr kumimoji="1" lang="ja-JP" altLang="en-US" smtClean="0"/>
              <a:t>2019/10/7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3F24-5751-41A3-9B2F-51918005F0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5226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08ED-012D-479C-943F-D70820A5A151}" type="datetimeFigureOut">
              <a:rPr kumimoji="1" lang="ja-JP" altLang="en-US" smtClean="0"/>
              <a:t>2019/10/7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3F24-5751-41A3-9B2F-51918005F0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434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HGP創英角ｺﾞｼｯｸUB" panose="020B0900000000000000" pitchFamily="50" charset="-128"/>
              </a:defRPr>
            </a:lvl1pPr>
          </a:lstStyle>
          <a:p>
            <a:fld id="{A6A408ED-012D-479C-943F-D70820A5A151}" type="datetimeFigureOut">
              <a:rPr lang="ja-JP" altLang="en-US" smtClean="0"/>
              <a:pPr/>
              <a:t>2019/10/7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HGP創英角ｺﾞｼｯｸUB" panose="020B0900000000000000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HGP創英角ｺﾞｼｯｸUB" panose="020B0900000000000000" pitchFamily="50" charset="-128"/>
              </a:defRPr>
            </a:lvl1pPr>
          </a:lstStyle>
          <a:p>
            <a:fld id="{B9F63F24-5751-41A3-9B2F-51918005F08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696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HGP創英角ｺﾞｼｯｸUB" panose="020B0900000000000000" pitchFamily="50" charset="-128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HGP創英角ｺﾞｼｯｸUB" panose="020B0900000000000000" pitchFamily="50" charset="-128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HGP創英角ｺﾞｼｯｸUB" panose="020B0900000000000000" pitchFamily="50" charset="-128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HGP創英角ｺﾞｼｯｸUB" panose="020B0900000000000000" pitchFamily="50" charset="-128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HGP創英角ｺﾞｼｯｸUB" panose="020B0900000000000000" pitchFamily="50" charset="-128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HGP創英角ｺﾞｼｯｸUB" panose="020B0900000000000000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テキスト ボックス 31"/>
          <p:cNvSpPr txBox="1"/>
          <p:nvPr/>
        </p:nvSpPr>
        <p:spPr>
          <a:xfrm>
            <a:off x="6838" y="8532440"/>
            <a:ext cx="6828313" cy="600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■お問い合わせ：株式会社 </a:t>
            </a:r>
            <a:r>
              <a:rPr lang="en-US" altLang="ja-JP" sz="11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USEN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●●支社　ビジネスアライアンス部</a:t>
            </a:r>
            <a:endParaRPr lang="en-US" altLang="ja-JP" sz="11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11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		</a:t>
            </a:r>
            <a:r>
              <a:rPr kumimoji="1"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担当：</a:t>
            </a:r>
            <a:r>
              <a:rPr kumimoji="1"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kumimoji="1" lang="ja-JP" altLang="en-US" sz="11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33" name="直線コネクタ 32"/>
          <p:cNvCxnSpPr/>
          <p:nvPr/>
        </p:nvCxnSpPr>
        <p:spPr>
          <a:xfrm flipV="1">
            <a:off x="337820" y="2562054"/>
            <a:ext cx="6511750" cy="3346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flipV="1">
            <a:off x="340360" y="6879684"/>
            <a:ext cx="6503670" cy="1176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2506980" y="1122680"/>
            <a:ext cx="0" cy="7205980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4663440" y="1127760"/>
            <a:ext cx="5080" cy="7195820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正方形/長方形 40"/>
          <p:cNvSpPr/>
          <p:nvPr/>
        </p:nvSpPr>
        <p:spPr>
          <a:xfrm>
            <a:off x="6838" y="5479356"/>
            <a:ext cx="287466" cy="2822632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pPr algn="ctr"/>
            <a:r>
              <a:rPr kumimoji="1" lang="ja-JP" altLang="en-US" sz="1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オススメ</a:t>
            </a:r>
            <a:endParaRPr kumimoji="1" lang="ja-JP" altLang="en-US" sz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42" name="直線コネクタ 41"/>
          <p:cNvCxnSpPr/>
          <p:nvPr/>
        </p:nvCxnSpPr>
        <p:spPr>
          <a:xfrm>
            <a:off x="342392" y="1145032"/>
            <a:ext cx="508" cy="7176008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flipH="1">
            <a:off x="6847840" y="1117600"/>
            <a:ext cx="5080" cy="7211060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 flipV="1">
            <a:off x="335280" y="3995554"/>
            <a:ext cx="6526904" cy="1136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>
            <a:off x="342900" y="5439524"/>
            <a:ext cx="6515100" cy="3810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>
            <a:off x="342900" y="8322384"/>
            <a:ext cx="6507480" cy="5080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正方形/長方形 58"/>
          <p:cNvSpPr/>
          <p:nvPr/>
        </p:nvSpPr>
        <p:spPr>
          <a:xfrm>
            <a:off x="8443" y="2598221"/>
            <a:ext cx="287131" cy="2794666"/>
          </a:xfrm>
          <a:prstGeom prst="rect">
            <a:avLst/>
          </a:prstGeom>
          <a:solidFill>
            <a:srgbClr val="CC6600"/>
          </a:solidFill>
          <a:ln>
            <a:solidFill>
              <a:srgbClr val="CC66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pPr algn="ctr"/>
            <a:r>
              <a:rPr lang="ja-JP" altLang="en-US" sz="1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インフラ・集客</a:t>
            </a:r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支援</a:t>
            </a:r>
            <a:endParaRPr kumimoji="1" lang="ja-JP" altLang="en-US" sz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10513" y="1145033"/>
            <a:ext cx="292174" cy="1362430"/>
          </a:xfrm>
          <a:prstGeom prst="rect">
            <a:avLst/>
          </a:pr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pPr algn="ctr"/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店舗</a:t>
            </a:r>
            <a:r>
              <a:rPr lang="en-US" altLang="ja-JP" sz="1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BGM</a:t>
            </a:r>
            <a:endParaRPr kumimoji="1" lang="ja-JP" altLang="en-US" sz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67" name="図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55" y="1188273"/>
            <a:ext cx="2124000" cy="1371908"/>
          </a:xfrm>
          <a:prstGeom prst="rect">
            <a:avLst/>
          </a:prstGeom>
        </p:spPr>
      </p:pic>
      <p:cxnSp>
        <p:nvCxnSpPr>
          <p:cNvPr id="81" name="直線コネクタ 80"/>
          <p:cNvCxnSpPr/>
          <p:nvPr/>
        </p:nvCxnSpPr>
        <p:spPr>
          <a:xfrm flipV="1">
            <a:off x="335280" y="1115616"/>
            <a:ext cx="6539096" cy="7192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013" y="6909519"/>
            <a:ext cx="2146451" cy="138068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6558" y="1182277"/>
            <a:ext cx="2081732" cy="1457751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169" y="4007535"/>
            <a:ext cx="2136456" cy="1374241"/>
          </a:xfrm>
          <a:prstGeom prst="rect">
            <a:avLst/>
          </a:prstGeom>
        </p:spPr>
      </p:pic>
      <p:pic>
        <p:nvPicPr>
          <p:cNvPr id="43" name="図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2183" y="2626815"/>
            <a:ext cx="2142472" cy="1378110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1040" y="1140410"/>
            <a:ext cx="2126570" cy="1371675"/>
          </a:xfrm>
          <a:prstGeom prst="rect">
            <a:avLst/>
          </a:prstGeom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7211" y="2610915"/>
            <a:ext cx="2094972" cy="1446135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0525" y="2655605"/>
            <a:ext cx="2113684" cy="1349319"/>
          </a:xfrm>
          <a:prstGeom prst="rect">
            <a:avLst/>
          </a:prstGeom>
        </p:spPr>
      </p:pic>
      <p:pic>
        <p:nvPicPr>
          <p:cNvPr id="48" name="図 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260" y="4043931"/>
            <a:ext cx="2122720" cy="1359809"/>
          </a:xfrm>
          <a:prstGeom prst="rect">
            <a:avLst/>
          </a:prstGeom>
        </p:spPr>
      </p:pic>
      <p:pic>
        <p:nvPicPr>
          <p:cNvPr id="50" name="図 4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95184" y="4052782"/>
            <a:ext cx="2117101" cy="1373102"/>
          </a:xfrm>
          <a:prstGeom prst="rect">
            <a:avLst/>
          </a:prstGeom>
        </p:spPr>
      </p:pic>
      <p:pic>
        <p:nvPicPr>
          <p:cNvPr id="51" name="図 5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6082" y="5478491"/>
            <a:ext cx="2155621" cy="138889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92844" y="5501635"/>
            <a:ext cx="2157536" cy="136404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20683" y="5482874"/>
            <a:ext cx="2152755" cy="1378602"/>
          </a:xfrm>
          <a:prstGeom prst="rect">
            <a:avLst/>
          </a:prstGeom>
        </p:spPr>
      </p:pic>
      <p:pic>
        <p:nvPicPr>
          <p:cNvPr id="52" name="図 5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06558" y="6926076"/>
            <a:ext cx="2153175" cy="137175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87427" y="6911327"/>
            <a:ext cx="2161629" cy="1378872"/>
          </a:xfrm>
          <a:prstGeom prst="rect">
            <a:avLst/>
          </a:prstGeom>
        </p:spPr>
      </p:pic>
      <p:sp>
        <p:nvSpPr>
          <p:cNvPr id="68" name="テキスト ボックス 67"/>
          <p:cNvSpPr txBox="1"/>
          <p:nvPr/>
        </p:nvSpPr>
        <p:spPr>
          <a:xfrm>
            <a:off x="6838" y="1192"/>
            <a:ext cx="5510393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+mn-cs"/>
              </a:rPr>
              <a:t>USEN</a:t>
            </a:r>
            <a:r>
              <a:rPr kumimoji="1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+mn-cs"/>
              </a:rPr>
              <a:t>パートナー様向け 商材一覧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+mn-cs"/>
            </a:endParaRPr>
          </a:p>
        </p:txBody>
      </p:sp>
      <p:pic>
        <p:nvPicPr>
          <p:cNvPr id="69" name="図 6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079" y="0"/>
            <a:ext cx="1101895" cy="369135"/>
          </a:xfrm>
          <a:prstGeom prst="rect">
            <a:avLst/>
          </a:prstGeom>
        </p:spPr>
      </p:pic>
      <p:sp>
        <p:nvSpPr>
          <p:cNvPr id="70" name="テキスト ボックス 69"/>
          <p:cNvSpPr txBox="1"/>
          <p:nvPr/>
        </p:nvSpPr>
        <p:spPr>
          <a:xfrm>
            <a:off x="398409" y="569816"/>
            <a:ext cx="5444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b="1" dirty="0" smtClean="0"/>
              <a:t>お</a:t>
            </a:r>
            <a:r>
              <a:rPr lang="ja-JP" altLang="en-US" sz="1200" b="1" dirty="0"/>
              <a:t>店</a:t>
            </a:r>
            <a:r>
              <a:rPr lang="ja-JP" altLang="en-US" sz="1200" b="1" dirty="0" smtClean="0"/>
              <a:t>に必要な機材＆サービスで未手配のものは、左上</a:t>
            </a:r>
            <a:r>
              <a:rPr lang="en-US" altLang="ja-JP" sz="1200" b="1" dirty="0" smtClean="0"/>
              <a:t>BOX</a:t>
            </a:r>
            <a:r>
              <a:rPr lang="ja-JP" altLang="en-US" sz="1200" b="1" dirty="0" smtClean="0"/>
              <a:t>内にチェックください。</a:t>
            </a:r>
            <a:endParaRPr lang="en-US" altLang="ja-JP" sz="1200" b="1" dirty="0" smtClean="0"/>
          </a:p>
          <a:p>
            <a:r>
              <a:rPr kumimoji="1" lang="ja-JP" altLang="en-US" sz="1200" b="1" dirty="0" smtClean="0"/>
              <a:t>別途詳しい資料をご用意します。まずはお気軽に弊社営業までお問合せください。</a:t>
            </a:r>
            <a:endParaRPr kumimoji="1" lang="ja-JP" altLang="en-US" sz="1200" b="1" dirty="0"/>
          </a:p>
        </p:txBody>
      </p:sp>
      <p:pic>
        <p:nvPicPr>
          <p:cNvPr id="73" name="図 7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63" y="556633"/>
            <a:ext cx="396001" cy="486975"/>
          </a:xfrm>
          <a:prstGeom prst="rect">
            <a:avLst/>
          </a:prstGeom>
        </p:spPr>
      </p:pic>
      <p:sp>
        <p:nvSpPr>
          <p:cNvPr id="78" name="テキスト ボックス 77"/>
          <p:cNvSpPr txBox="1"/>
          <p:nvPr/>
        </p:nvSpPr>
        <p:spPr>
          <a:xfrm>
            <a:off x="2276873" y="8316416"/>
            <a:ext cx="45495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en-US" altLang="ja-JP" sz="700" dirty="0"/>
              <a:t>※</a:t>
            </a:r>
            <a:r>
              <a:rPr lang="ja-JP" altLang="en-US" sz="700" dirty="0"/>
              <a:t>掲載している各種サービスは、</a:t>
            </a:r>
            <a:r>
              <a:rPr lang="en-US" altLang="ja-JP" sz="700" dirty="0"/>
              <a:t>USEN</a:t>
            </a:r>
            <a:r>
              <a:rPr lang="ja-JP" altLang="en-US" sz="700" dirty="0"/>
              <a:t>もしくは</a:t>
            </a:r>
            <a:r>
              <a:rPr lang="en-US" altLang="ja-JP" sz="700" dirty="0"/>
              <a:t>USEN-NEXT</a:t>
            </a:r>
            <a:r>
              <a:rPr lang="ja-JP" altLang="en-US" sz="700" dirty="0"/>
              <a:t>グループの企業より販売（紹介）いたします。</a:t>
            </a:r>
          </a:p>
        </p:txBody>
      </p:sp>
    </p:spTree>
    <p:extLst>
      <p:ext uri="{BB962C8B-B14F-4D97-AF65-F5344CB8AC3E}">
        <p14:creationId xmlns:p14="http://schemas.microsoft.com/office/powerpoint/2010/main" val="341754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19098</TotalTime>
  <Words>81</Words>
  <Application>Microsoft Office PowerPoint</Application>
  <PresentationFormat>画面に合わせる (4:3)</PresentationFormat>
  <Paragraphs>10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HGP創英角ｺﾞｼｯｸUB</vt:lpstr>
      <vt:lpstr>HGS創英角ｺﾞｼｯｸUB</vt:lpstr>
      <vt:lpstr>ＭＳ Ｐゴシック</vt:lpstr>
      <vt:lpstr>メイリオ</vt:lpstr>
      <vt:lpstr>Arial</vt:lpstr>
      <vt:lpstr>Calibri</vt:lpstr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松岡　忠司</dc:creator>
  <cp:lastModifiedBy>宮澤　雄太</cp:lastModifiedBy>
  <cp:revision>606</cp:revision>
  <cp:lastPrinted>2019-10-07T09:29:55Z</cp:lastPrinted>
  <dcterms:created xsi:type="dcterms:W3CDTF">2017-02-23T00:57:21Z</dcterms:created>
  <dcterms:modified xsi:type="dcterms:W3CDTF">2019-10-07T11:51:26Z</dcterms:modified>
</cp:coreProperties>
</file>