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4" r:id="rId1"/>
  </p:sldMasterIdLst>
  <p:notesMasterIdLst>
    <p:notesMasterId r:id="rId17"/>
  </p:notesMasterIdLst>
  <p:handoutMasterIdLst>
    <p:handoutMasterId r:id="rId18"/>
  </p:handoutMasterIdLst>
  <p:sldIdLst>
    <p:sldId id="265" r:id="rId2"/>
    <p:sldId id="463" r:id="rId3"/>
    <p:sldId id="435" r:id="rId4"/>
    <p:sldId id="473" r:id="rId5"/>
    <p:sldId id="474" r:id="rId6"/>
    <p:sldId id="475" r:id="rId7"/>
    <p:sldId id="468" r:id="rId8"/>
    <p:sldId id="469" r:id="rId9"/>
    <p:sldId id="470" r:id="rId10"/>
    <p:sldId id="476" r:id="rId11"/>
    <p:sldId id="477" r:id="rId12"/>
    <p:sldId id="471" r:id="rId13"/>
    <p:sldId id="478" r:id="rId14"/>
    <p:sldId id="479" r:id="rId15"/>
    <p:sldId id="472" r:id="rId16"/>
  </p:sldIdLst>
  <p:sldSz cx="10691813" cy="7559675"/>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 userDrawn="1">
          <p15:clr>
            <a:srgbClr val="A4A3A4"/>
          </p15:clr>
        </p15:guide>
        <p15:guide id="2" pos="6520" userDrawn="1">
          <p15:clr>
            <a:srgbClr val="A4A3A4"/>
          </p15:clr>
        </p15:guide>
        <p15:guide id="3" orient="horz" pos="4694" userDrawn="1">
          <p15:clr>
            <a:srgbClr val="A4A3A4"/>
          </p15:clr>
        </p15:guide>
        <p15:guide id="4" orient="horz" pos="4309" userDrawn="1">
          <p15:clr>
            <a:srgbClr val="A4A3A4"/>
          </p15:clr>
        </p15:guide>
        <p15:guide id="5" orient="horz" pos="703" userDrawn="1">
          <p15:clr>
            <a:srgbClr val="A4A3A4"/>
          </p15:clr>
        </p15:guide>
        <p15:guide id="6" orient="horz" pos="1156" userDrawn="1">
          <p15:clr>
            <a:srgbClr val="A4A3A4"/>
          </p15:clr>
        </p15:guide>
        <p15:guide id="7" orient="horz" pos="3810" userDrawn="1">
          <p15:clr>
            <a:srgbClr val="A4A3A4"/>
          </p15:clr>
        </p15:guide>
        <p15:guide id="8" pos="192" userDrawn="1">
          <p15:clr>
            <a:srgbClr val="A4A3A4"/>
          </p15:clr>
        </p15:guide>
        <p15:guide id="9" pos="827" userDrawn="1">
          <p15:clr>
            <a:srgbClr val="A4A3A4"/>
          </p15:clr>
        </p15:guide>
        <p15:guide id="10" orient="horz" pos="1633" userDrawn="1">
          <p15:clr>
            <a:srgbClr val="A4A3A4"/>
          </p15:clr>
        </p15:guide>
        <p15:guide id="11" orient="horz" pos="3492" userDrawn="1">
          <p15:clr>
            <a:srgbClr val="A4A3A4"/>
          </p15:clr>
        </p15:guide>
        <p15:guide id="12" pos="124" userDrawn="1">
          <p15:clr>
            <a:srgbClr val="A4A3A4"/>
          </p15:clr>
        </p15:guide>
        <p15:guide id="13" pos="268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8FCFE"/>
    <a:srgbClr val="BDD7EE"/>
    <a:srgbClr val="EAEAEA"/>
    <a:srgbClr val="4D4D4D"/>
    <a:srgbClr val="0071BC"/>
    <a:srgbClr val="E2F1FA"/>
    <a:srgbClr val="E03253"/>
    <a:srgbClr val="000000"/>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8FDBE-906F-4AF0-83B8-2B19E1D33C2F}" v="8527" dt="2018-08-22T10:43:09.36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5865" autoAdjust="0"/>
  </p:normalViewPr>
  <p:slideViewPr>
    <p:cSldViewPr snapToGrid="0" showGuides="1">
      <p:cViewPr varScale="1">
        <p:scale>
          <a:sx n="79" d="100"/>
          <a:sy n="79" d="100"/>
        </p:scale>
        <p:origin x="1123" y="43"/>
      </p:cViewPr>
      <p:guideLst>
        <p:guide orient="horz" pos="476"/>
        <p:guide pos="6520"/>
        <p:guide orient="horz" pos="4694"/>
        <p:guide orient="horz" pos="4309"/>
        <p:guide orient="horz" pos="703"/>
        <p:guide orient="horz" pos="1156"/>
        <p:guide orient="horz" pos="3810"/>
        <p:guide pos="192"/>
        <p:guide pos="827"/>
        <p:guide orient="horz" pos="1633"/>
        <p:guide orient="horz" pos="3492"/>
        <p:guide pos="124"/>
        <p:guide pos="268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9" d="100"/>
          <a:sy n="89" d="100"/>
        </p:scale>
        <p:origin x="179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本多 桃子" userId="06dd128d514127ee" providerId="LiveId" clId="{3E2B7510-061F-419D-B94F-8AA5E1661567}"/>
    <pc:docChg chg="undo custSel addSld delSld modSld">
      <pc:chgData name="本多 桃子" userId="06dd128d514127ee" providerId="LiveId" clId="{3E2B7510-061F-419D-B94F-8AA5E1661567}" dt="2018-08-22T10:43:09.369" v="8524" actId="20577"/>
      <pc:docMkLst>
        <pc:docMk/>
      </pc:docMkLst>
      <pc:sldChg chg="add del modTransition">
        <pc:chgData name="本多 桃子" userId="06dd128d514127ee" providerId="LiveId" clId="{3E2B7510-061F-419D-B94F-8AA5E1661567}" dt="2018-08-22T10:40:56.199" v="8493" actId="2696"/>
        <pc:sldMkLst>
          <pc:docMk/>
          <pc:sldMk cId="0" sldId="261"/>
        </pc:sldMkLst>
      </pc:sldChg>
      <pc:sldChg chg="modSp">
        <pc:chgData name="本多 桃子" userId="06dd128d514127ee" providerId="LiveId" clId="{3E2B7510-061F-419D-B94F-8AA5E1661567}" dt="2018-08-22T10:42:43.956" v="8506" actId="20577"/>
        <pc:sldMkLst>
          <pc:docMk/>
          <pc:sldMk cId="3154238351" sldId="267"/>
        </pc:sldMkLst>
        <pc:spChg chg="mod">
          <ac:chgData name="本多 桃子" userId="06dd128d514127ee" providerId="LiveId" clId="{3E2B7510-061F-419D-B94F-8AA5E1661567}" dt="2018-08-22T10:42:43.956" v="8506" actId="20577"/>
          <ac:spMkLst>
            <pc:docMk/>
            <pc:sldMk cId="3154238351" sldId="267"/>
            <ac:spMk id="5" creationId="{D9765142-2160-425E-BB3A-694938F9CABB}"/>
          </ac:spMkLst>
        </pc:spChg>
      </pc:sldChg>
      <pc:sldChg chg="modSp">
        <pc:chgData name="本多 桃子" userId="06dd128d514127ee" providerId="LiveId" clId="{3E2B7510-061F-419D-B94F-8AA5E1661567}" dt="2018-08-22T10:42:37.538" v="8502" actId="20577"/>
        <pc:sldMkLst>
          <pc:docMk/>
          <pc:sldMk cId="2502193535" sldId="273"/>
        </pc:sldMkLst>
        <pc:spChg chg="mod">
          <ac:chgData name="本多 桃子" userId="06dd128d514127ee" providerId="LiveId" clId="{3E2B7510-061F-419D-B94F-8AA5E1661567}" dt="2018-08-22T10:42:37.538" v="8502" actId="20577"/>
          <ac:spMkLst>
            <pc:docMk/>
            <pc:sldMk cId="2502193535" sldId="273"/>
            <ac:spMk id="2" creationId="{15419F3D-00ED-4E9E-8B38-76011B8319E0}"/>
          </ac:spMkLst>
        </pc:spChg>
      </pc:sldChg>
      <pc:sldChg chg="modSp">
        <pc:chgData name="本多 桃子" userId="06dd128d514127ee" providerId="LiveId" clId="{3E2B7510-061F-419D-B94F-8AA5E1661567}" dt="2018-08-22T10:42:41.110" v="8504" actId="20577"/>
        <pc:sldMkLst>
          <pc:docMk/>
          <pc:sldMk cId="3461641154" sldId="286"/>
        </pc:sldMkLst>
        <pc:spChg chg="mod">
          <ac:chgData name="本多 桃子" userId="06dd128d514127ee" providerId="LiveId" clId="{3E2B7510-061F-419D-B94F-8AA5E1661567}" dt="2018-08-22T10:42:41.110" v="8504" actId="20577"/>
          <ac:spMkLst>
            <pc:docMk/>
            <pc:sldMk cId="3461641154" sldId="286"/>
            <ac:spMk id="2" creationId="{825878E2-74CB-4531-83F0-86338F8E083B}"/>
          </ac:spMkLst>
        </pc:spChg>
      </pc:sldChg>
      <pc:sldChg chg="modSp">
        <pc:chgData name="本多 桃子" userId="06dd128d514127ee" providerId="LiveId" clId="{3E2B7510-061F-419D-B94F-8AA5E1661567}" dt="2018-08-22T10:42:31.619" v="8500" actId="20577"/>
        <pc:sldMkLst>
          <pc:docMk/>
          <pc:sldMk cId="1860602226" sldId="291"/>
        </pc:sldMkLst>
        <pc:spChg chg="mod">
          <ac:chgData name="本多 桃子" userId="06dd128d514127ee" providerId="LiveId" clId="{3E2B7510-061F-419D-B94F-8AA5E1661567}" dt="2018-08-22T10:42:31.619" v="8500" actId="20577"/>
          <ac:spMkLst>
            <pc:docMk/>
            <pc:sldMk cId="1860602226" sldId="291"/>
            <ac:spMk id="2" creationId="{07B65B1B-623D-4ADC-B4F8-7BAFDB71C697}"/>
          </ac:spMkLst>
        </pc:spChg>
      </pc:sldChg>
      <pc:sldChg chg="modSp">
        <pc:chgData name="本多 桃子" userId="06dd128d514127ee" providerId="LiveId" clId="{3E2B7510-061F-419D-B94F-8AA5E1661567}" dt="2018-08-22T10:42:26.217" v="8498" actId="20577"/>
        <pc:sldMkLst>
          <pc:docMk/>
          <pc:sldMk cId="4180960890" sldId="293"/>
        </pc:sldMkLst>
        <pc:spChg chg="mod">
          <ac:chgData name="本多 桃子" userId="06dd128d514127ee" providerId="LiveId" clId="{3E2B7510-061F-419D-B94F-8AA5E1661567}" dt="2018-08-22T10:42:26.217" v="8498" actId="20577"/>
          <ac:spMkLst>
            <pc:docMk/>
            <pc:sldMk cId="4180960890" sldId="293"/>
            <ac:spMk id="2" creationId="{DD1D2799-820B-46F9-875C-F9CECE9EBDCC}"/>
          </ac:spMkLst>
        </pc:spChg>
      </pc:sldChg>
      <pc:sldChg chg="modSp">
        <pc:chgData name="本多 桃子" userId="06dd128d514127ee" providerId="LiveId" clId="{3E2B7510-061F-419D-B94F-8AA5E1661567}" dt="2018-08-22T10:42:22.558" v="8495" actId="20577"/>
        <pc:sldMkLst>
          <pc:docMk/>
          <pc:sldMk cId="3106266319" sldId="294"/>
        </pc:sldMkLst>
        <pc:spChg chg="mod">
          <ac:chgData name="本多 桃子" userId="06dd128d514127ee" providerId="LiveId" clId="{3E2B7510-061F-419D-B94F-8AA5E1661567}" dt="2018-08-22T10:42:22.558" v="8495" actId="20577"/>
          <ac:spMkLst>
            <pc:docMk/>
            <pc:sldMk cId="3106266319" sldId="294"/>
            <ac:spMk id="2" creationId="{6F73BF5B-F298-4609-93FD-4CB1A048B87F}"/>
          </ac:spMkLst>
        </pc:spChg>
      </pc:sldChg>
      <pc:sldChg chg="modSp">
        <pc:chgData name="本多 桃子" userId="06dd128d514127ee" providerId="LiveId" clId="{3E2B7510-061F-419D-B94F-8AA5E1661567}" dt="2018-08-22T10:42:46.739" v="8508" actId="20577"/>
        <pc:sldMkLst>
          <pc:docMk/>
          <pc:sldMk cId="1290932826" sldId="320"/>
        </pc:sldMkLst>
        <pc:spChg chg="mod">
          <ac:chgData name="本多 桃子" userId="06dd128d514127ee" providerId="LiveId" clId="{3E2B7510-061F-419D-B94F-8AA5E1661567}" dt="2018-08-22T10:42:46.739" v="8508" actId="20577"/>
          <ac:spMkLst>
            <pc:docMk/>
            <pc:sldMk cId="1290932826" sldId="320"/>
            <ac:spMk id="2" creationId="{A7422FF6-BAFE-457E-BD3C-B342C02805D3}"/>
          </ac:spMkLst>
        </pc:spChg>
      </pc:sldChg>
      <pc:sldChg chg="modSp">
        <pc:chgData name="本多 桃子" userId="06dd128d514127ee" providerId="LiveId" clId="{3E2B7510-061F-419D-B94F-8AA5E1661567}" dt="2018-08-22T10:43:09.369" v="8524" actId="20577"/>
        <pc:sldMkLst>
          <pc:docMk/>
          <pc:sldMk cId="2383245430" sldId="322"/>
        </pc:sldMkLst>
        <pc:spChg chg="mod">
          <ac:chgData name="本多 桃子" userId="06dd128d514127ee" providerId="LiveId" clId="{3E2B7510-061F-419D-B94F-8AA5E1661567}" dt="2018-08-22T10:43:09.369" v="8524" actId="20577"/>
          <ac:spMkLst>
            <pc:docMk/>
            <pc:sldMk cId="2383245430" sldId="322"/>
            <ac:spMk id="2" creationId="{3F8747DA-C65D-4FE1-A3DA-EAD588E79FEB}"/>
          </ac:spMkLst>
        </pc:spChg>
      </pc:sldChg>
      <pc:sldChg chg="modSp">
        <pc:chgData name="本多 桃子" userId="06dd128d514127ee" providerId="LiveId" clId="{3E2B7510-061F-419D-B94F-8AA5E1661567}" dt="2018-08-22T10:42:52.818" v="8512" actId="20577"/>
        <pc:sldMkLst>
          <pc:docMk/>
          <pc:sldMk cId="1868929395" sldId="330"/>
        </pc:sldMkLst>
        <pc:spChg chg="mod">
          <ac:chgData name="本多 桃子" userId="06dd128d514127ee" providerId="LiveId" clId="{3E2B7510-061F-419D-B94F-8AA5E1661567}" dt="2018-08-22T10:42:52.818" v="8512" actId="20577"/>
          <ac:spMkLst>
            <pc:docMk/>
            <pc:sldMk cId="1868929395" sldId="330"/>
            <ac:spMk id="2" creationId="{04118155-2C21-46FB-97BF-B3D57E4F3EB2}"/>
          </ac:spMkLst>
        </pc:spChg>
      </pc:sldChg>
      <pc:sldChg chg="modSp">
        <pc:chgData name="本多 桃子" userId="06dd128d514127ee" providerId="LiveId" clId="{3E2B7510-061F-419D-B94F-8AA5E1661567}" dt="2018-08-22T10:43:02.588" v="8520" actId="20577"/>
        <pc:sldMkLst>
          <pc:docMk/>
          <pc:sldMk cId="2829887563" sldId="338"/>
        </pc:sldMkLst>
        <pc:spChg chg="mod">
          <ac:chgData name="本多 桃子" userId="06dd128d514127ee" providerId="LiveId" clId="{3E2B7510-061F-419D-B94F-8AA5E1661567}" dt="2018-08-22T10:43:02.588" v="8520" actId="20577"/>
          <ac:spMkLst>
            <pc:docMk/>
            <pc:sldMk cId="2829887563" sldId="338"/>
            <ac:spMk id="2" creationId="{3ED4D2DF-52E3-4BA3-B955-8B9BAE49B827}"/>
          </ac:spMkLst>
        </pc:spChg>
      </pc:sldChg>
      <pc:sldChg chg="modSp">
        <pc:chgData name="本多 桃子" userId="06dd128d514127ee" providerId="LiveId" clId="{3E2B7510-061F-419D-B94F-8AA5E1661567}" dt="2018-08-22T10:42:58.761" v="8516" actId="20577"/>
        <pc:sldMkLst>
          <pc:docMk/>
          <pc:sldMk cId="2985758181" sldId="340"/>
        </pc:sldMkLst>
        <pc:spChg chg="mod">
          <ac:chgData name="本多 桃子" userId="06dd128d514127ee" providerId="LiveId" clId="{3E2B7510-061F-419D-B94F-8AA5E1661567}" dt="2018-08-22T10:42:58.761" v="8516" actId="20577"/>
          <ac:spMkLst>
            <pc:docMk/>
            <pc:sldMk cId="2985758181" sldId="340"/>
            <ac:spMk id="2" creationId="{97EEF37B-B1D0-46EE-A8D5-39D466D93534}"/>
          </ac:spMkLst>
        </pc:spChg>
      </pc:sldChg>
      <pc:sldChg chg="modSp">
        <pc:chgData name="本多 桃子" userId="06dd128d514127ee" providerId="LiveId" clId="{3E2B7510-061F-419D-B94F-8AA5E1661567}" dt="2018-08-22T10:42:55.909" v="8514" actId="20577"/>
        <pc:sldMkLst>
          <pc:docMk/>
          <pc:sldMk cId="4244512723" sldId="342"/>
        </pc:sldMkLst>
        <pc:spChg chg="mod">
          <ac:chgData name="本多 桃子" userId="06dd128d514127ee" providerId="LiveId" clId="{3E2B7510-061F-419D-B94F-8AA5E1661567}" dt="2018-08-22T10:42:55.909" v="8514" actId="20577"/>
          <ac:spMkLst>
            <pc:docMk/>
            <pc:sldMk cId="4244512723" sldId="342"/>
            <ac:spMk id="2" creationId="{97EEF37B-B1D0-46EE-A8D5-39D466D93534}"/>
          </ac:spMkLst>
        </pc:spChg>
      </pc:sldChg>
      <pc:sldChg chg="modSp">
        <pc:chgData name="本多 桃子" userId="06dd128d514127ee" providerId="LiveId" clId="{3E2B7510-061F-419D-B94F-8AA5E1661567}" dt="2018-08-22T10:42:49.820" v="8510" actId="20577"/>
        <pc:sldMkLst>
          <pc:docMk/>
          <pc:sldMk cId="4047295633" sldId="391"/>
        </pc:sldMkLst>
        <pc:spChg chg="mod">
          <ac:chgData name="本多 桃子" userId="06dd128d514127ee" providerId="LiveId" clId="{3E2B7510-061F-419D-B94F-8AA5E1661567}" dt="2018-08-22T10:42:49.820" v="8510" actId="20577"/>
          <ac:spMkLst>
            <pc:docMk/>
            <pc:sldMk cId="4047295633" sldId="391"/>
            <ac:spMk id="2" creationId="{6714C755-6BD0-4AE2-8EA5-092189416C17}"/>
          </ac:spMkLst>
        </pc:spChg>
      </pc:sldChg>
      <pc:sldChg chg="modSp">
        <pc:chgData name="本多 桃子" userId="06dd128d514127ee" providerId="LiveId" clId="{3E2B7510-061F-419D-B94F-8AA5E1661567}" dt="2018-08-22T10:43:05.846" v="8522" actId="20577"/>
        <pc:sldMkLst>
          <pc:docMk/>
          <pc:sldMk cId="1311072422" sldId="420"/>
        </pc:sldMkLst>
        <pc:spChg chg="mod">
          <ac:chgData name="本多 桃子" userId="06dd128d514127ee" providerId="LiveId" clId="{3E2B7510-061F-419D-B94F-8AA5E1661567}" dt="2018-08-22T10:43:05.846" v="8522" actId="20577"/>
          <ac:spMkLst>
            <pc:docMk/>
            <pc:sldMk cId="1311072422" sldId="420"/>
            <ac:spMk id="2" creationId="{B2168A2C-5BF8-4F15-8FD1-2929D349F953}"/>
          </ac:spMkLst>
        </pc:spChg>
      </pc:sldChg>
      <pc:sldChg chg="addSp delSp modSp add setBg">
        <pc:chgData name="本多 桃子" userId="06dd128d514127ee" providerId="LiveId" clId="{3E2B7510-061F-419D-B94F-8AA5E1661567}" dt="2018-08-22T10:40:48.561" v="8492"/>
        <pc:sldMkLst>
          <pc:docMk/>
          <pc:sldMk cId="3545069681" sldId="421"/>
        </pc:sldMkLst>
        <pc:spChg chg="mod">
          <ac:chgData name="本多 桃子" userId="06dd128d514127ee" providerId="LiveId" clId="{3E2B7510-061F-419D-B94F-8AA5E1661567}" dt="2018-08-22T09:15:40.891" v="23"/>
          <ac:spMkLst>
            <pc:docMk/>
            <pc:sldMk cId="3545069681" sldId="421"/>
            <ac:spMk id="5" creationId="{C7E8F477-C9E1-49A5-A166-888D5B141370}"/>
          </ac:spMkLst>
        </pc:spChg>
        <pc:spChg chg="del">
          <ac:chgData name="本多 桃子" userId="06dd128d514127ee" providerId="LiveId" clId="{3E2B7510-061F-419D-B94F-8AA5E1661567}" dt="2018-08-22T09:18:07.546" v="86" actId="478"/>
          <ac:spMkLst>
            <pc:docMk/>
            <pc:sldMk cId="3545069681" sldId="421"/>
            <ac:spMk id="6" creationId="{EA55A3BD-6B29-4890-AB5B-1C2DF06F684E}"/>
          </ac:spMkLst>
        </pc:spChg>
        <pc:spChg chg="del">
          <ac:chgData name="本多 桃子" userId="06dd128d514127ee" providerId="LiveId" clId="{3E2B7510-061F-419D-B94F-8AA5E1661567}" dt="2018-08-22T09:18:07.546" v="86" actId="478"/>
          <ac:spMkLst>
            <pc:docMk/>
            <pc:sldMk cId="3545069681" sldId="421"/>
            <ac:spMk id="7" creationId="{23029790-AC5D-4BCD-A2DC-4951C6606A5A}"/>
          </ac:spMkLst>
        </pc:spChg>
        <pc:spChg chg="mod">
          <ac:chgData name="本多 桃子" userId="06dd128d514127ee" providerId="LiveId" clId="{3E2B7510-061F-419D-B94F-8AA5E1661567}" dt="2018-08-22T09:38:44.276" v="723"/>
          <ac:spMkLst>
            <pc:docMk/>
            <pc:sldMk cId="3545069681" sldId="421"/>
            <ac:spMk id="18" creationId="{A41467E5-724C-4943-9105-79CBC6BA8744}"/>
          </ac:spMkLst>
        </pc:spChg>
        <pc:spChg chg="del">
          <ac:chgData name="本多 桃子" userId="06dd128d514127ee" providerId="LiveId" clId="{3E2B7510-061F-419D-B94F-8AA5E1661567}" dt="2018-08-22T09:18:07.546" v="86" actId="478"/>
          <ac:spMkLst>
            <pc:docMk/>
            <pc:sldMk cId="3545069681" sldId="421"/>
            <ac:spMk id="306" creationId="{391D1652-EB46-4E57-8173-AFE575F5B023}"/>
          </ac:spMkLst>
        </pc:spChg>
        <pc:spChg chg="del">
          <ac:chgData name="本多 桃子" userId="06dd128d514127ee" providerId="LiveId" clId="{3E2B7510-061F-419D-B94F-8AA5E1661567}" dt="2018-08-22T09:18:07.546" v="86" actId="478"/>
          <ac:spMkLst>
            <pc:docMk/>
            <pc:sldMk cId="3545069681" sldId="421"/>
            <ac:spMk id="1142" creationId="{F107A406-9677-41B5-828F-DD8F73990EDF}"/>
          </ac:spMkLst>
        </pc:spChg>
        <pc:spChg chg="mod">
          <ac:chgData name="本多 桃子" userId="06dd128d514127ee" providerId="LiveId" clId="{3E2B7510-061F-419D-B94F-8AA5E1661567}" dt="2018-08-22T10:01:48.530" v="1181" actId="20577"/>
          <ac:spMkLst>
            <pc:docMk/>
            <pc:sldMk cId="3545069681" sldId="421"/>
            <ac:spMk id="1143" creationId="{F674DAEE-EE7B-476F-BBAD-E9657672162B}"/>
          </ac:spMkLst>
        </pc:spChg>
        <pc:grpChg chg="mod">
          <ac:chgData name="本多 桃子" userId="06dd128d514127ee" providerId="LiveId" clId="{3E2B7510-061F-419D-B94F-8AA5E1661567}" dt="2018-08-22T09:37:42.706" v="701" actId="1076"/>
          <ac:grpSpMkLst>
            <pc:docMk/>
            <pc:sldMk cId="3545069681" sldId="421"/>
            <ac:grpSpMk id="9" creationId="{D804918B-6A1A-4945-A40D-1626B7178459}"/>
          </ac:grpSpMkLst>
        </pc:grpChg>
        <pc:grpChg chg="mod">
          <ac:chgData name="本多 桃子" userId="06dd128d514127ee" providerId="LiveId" clId="{3E2B7510-061F-419D-B94F-8AA5E1661567}" dt="2018-08-22T09:37:52.572" v="707" actId="1076"/>
          <ac:grpSpMkLst>
            <pc:docMk/>
            <pc:sldMk cId="3545069681" sldId="421"/>
            <ac:grpSpMk id="14" creationId="{FDF8921F-3E50-483A-9ED1-12DBD6E5691C}"/>
          </ac:grpSpMkLst>
        </pc:grpChg>
        <pc:grpChg chg="mod">
          <ac:chgData name="本多 桃子" userId="06dd128d514127ee" providerId="LiveId" clId="{3E2B7510-061F-419D-B94F-8AA5E1661567}" dt="2018-08-22T09:38:51.333" v="725" actId="27803"/>
          <ac:grpSpMkLst>
            <pc:docMk/>
            <pc:sldMk cId="3545069681" sldId="421"/>
            <ac:grpSpMk id="20" creationId="{EC8F94B9-35AD-4A5E-8F72-8E202BF22573}"/>
          </ac:grpSpMkLst>
        </pc:grpChg>
        <pc:grpChg chg="mod">
          <ac:chgData name="本多 桃子" userId="06dd128d514127ee" providerId="LiveId" clId="{3E2B7510-061F-419D-B94F-8AA5E1661567}" dt="2018-08-22T09:39:22.103" v="734" actId="1076"/>
          <ac:grpSpMkLst>
            <pc:docMk/>
            <pc:sldMk cId="3545069681" sldId="421"/>
            <ac:grpSpMk id="25" creationId="{934D190D-9252-4DDD-B1ED-994ECA5E4151}"/>
          </ac:grpSpMkLst>
        </pc:grpChg>
        <pc:grpChg chg="mod">
          <ac:chgData name="本多 桃子" userId="06dd128d514127ee" providerId="LiveId" clId="{3E2B7510-061F-419D-B94F-8AA5E1661567}" dt="2018-08-22T09:40:25.640" v="814" actId="1076"/>
          <ac:grpSpMkLst>
            <pc:docMk/>
            <pc:sldMk cId="3545069681" sldId="421"/>
            <ac:grpSpMk id="31" creationId="{AA10CA3E-F6F2-44CE-95B6-E60D571A725C}"/>
          </ac:grpSpMkLst>
        </pc:grpChg>
        <pc:grpChg chg="mod">
          <ac:chgData name="本多 桃子" userId="06dd128d514127ee" providerId="LiveId" clId="{3E2B7510-061F-419D-B94F-8AA5E1661567}" dt="2018-08-22T09:57:14.507" v="887" actId="1076"/>
          <ac:grpSpMkLst>
            <pc:docMk/>
            <pc:sldMk cId="3545069681" sldId="421"/>
            <ac:grpSpMk id="289" creationId="{9CA1CE7D-DD7B-4E51-881D-B2230357FC2C}"/>
          </ac:grpSpMkLst>
        </pc:grpChg>
        <pc:grpChg chg="add mod">
          <ac:chgData name="本多 桃子" userId="06dd128d514127ee" providerId="LiveId" clId="{3E2B7510-061F-419D-B94F-8AA5E1661567}" dt="2018-08-22T09:40:59.351" v="829" actId="1076"/>
          <ac:grpSpMkLst>
            <pc:docMk/>
            <pc:sldMk cId="3545069681" sldId="421"/>
            <ac:grpSpMk id="331" creationId="{91E6EE02-C553-4A40-AB2B-5E11355B1DE7}"/>
          </ac:grpSpMkLst>
        </pc:grpChg>
        <pc:grpChg chg="del">
          <ac:chgData name="本多 桃子" userId="06dd128d514127ee" providerId="LiveId" clId="{3E2B7510-061F-419D-B94F-8AA5E1661567}" dt="2018-08-22T09:18:07.546" v="86" actId="478"/>
          <ac:grpSpMkLst>
            <pc:docMk/>
            <pc:sldMk cId="3545069681" sldId="421"/>
            <ac:grpSpMk id="851" creationId="{0E86D859-2BD0-4FF0-8369-E13F2E5CCDE9}"/>
          </ac:grpSpMkLst>
        </pc:grpChg>
        <pc:graphicFrameChg chg="add mod modGraphic">
          <ac:chgData name="本多 桃子" userId="06dd128d514127ee" providerId="LiveId" clId="{3E2B7510-061F-419D-B94F-8AA5E1661567}" dt="2018-08-22T10:40:48.561" v="8492"/>
          <ac:graphicFrameMkLst>
            <pc:docMk/>
            <pc:sldMk cId="3545069681" sldId="421"/>
            <ac:graphicFrameMk id="3" creationId="{292DE3DC-EA58-43DA-AE99-26C3F583F341}"/>
          </ac:graphicFrameMkLst>
        </pc:graphicFrameChg>
        <pc:picChg chg="del">
          <ac:chgData name="本多 桃子" userId="06dd128d514127ee" providerId="LiveId" clId="{3E2B7510-061F-419D-B94F-8AA5E1661567}" dt="2018-08-22T09:18:07.546" v="86" actId="478"/>
          <ac:picMkLst>
            <pc:docMk/>
            <pc:sldMk cId="3545069681" sldId="421"/>
            <ac:picMk id="2" creationId="{B2696D54-6C49-4203-B07A-7BC3CB4752C1}"/>
          </ac:picMkLst>
        </pc:picChg>
        <pc:picChg chg="del">
          <ac:chgData name="本多 桃子" userId="06dd128d514127ee" providerId="LiveId" clId="{3E2B7510-061F-419D-B94F-8AA5E1661567}" dt="2018-08-22T09:18:07.546" v="86" actId="478"/>
          <ac:picMkLst>
            <pc:docMk/>
            <pc:sldMk cId="3545069681" sldId="421"/>
            <ac:picMk id="4" creationId="{6BEE41F1-8364-4EAE-9502-55F8ACF0C278}"/>
          </ac:picMkLst>
        </pc:picChg>
        <pc:picChg chg="add del mod">
          <ac:chgData name="本多 桃子" userId="06dd128d514127ee" providerId="LiveId" clId="{3E2B7510-061F-419D-B94F-8AA5E1661567}" dt="2018-08-22T09:36:37.759" v="681" actId="27803"/>
          <ac:picMkLst>
            <pc:docMk/>
            <pc:sldMk cId="3545069681" sldId="421"/>
            <ac:picMk id="8" creationId="{D804918B-6A1A-4945-A40D-1626B7178459}"/>
          </ac:picMkLst>
        </pc:picChg>
        <pc:picChg chg="add del mod">
          <ac:chgData name="本多 桃子" userId="06dd128d514127ee" providerId="LiveId" clId="{3E2B7510-061F-419D-B94F-8AA5E1661567}" dt="2018-08-22T09:37:07.213" v="691" actId="27803"/>
          <ac:picMkLst>
            <pc:docMk/>
            <pc:sldMk cId="3545069681" sldId="421"/>
            <ac:picMk id="13" creationId="{FDF8921F-3E50-483A-9ED1-12DBD6E5691C}"/>
          </ac:picMkLst>
        </pc:picChg>
        <pc:picChg chg="add del">
          <ac:chgData name="本多 桃子" userId="06dd128d514127ee" providerId="LiveId" clId="{3E2B7510-061F-419D-B94F-8AA5E1661567}" dt="2018-08-22T09:38:09.664" v="709" actId="27803"/>
          <ac:picMkLst>
            <pc:docMk/>
            <pc:sldMk cId="3545069681" sldId="421"/>
            <ac:picMk id="17" creationId="{A41467E5-724C-4943-9105-79CBC6BA8744}"/>
          </ac:picMkLst>
        </pc:picChg>
        <pc:picChg chg="add del">
          <ac:chgData name="本多 桃子" userId="06dd128d514127ee" providerId="LiveId" clId="{3E2B7510-061F-419D-B94F-8AA5E1661567}" dt="2018-08-22T09:57:35.793" v="888" actId="478"/>
          <ac:picMkLst>
            <pc:docMk/>
            <pc:sldMk cId="3545069681" sldId="421"/>
            <ac:picMk id="19" creationId="{EC8F94B9-35AD-4A5E-8F72-8E202BF22573}"/>
          </ac:picMkLst>
        </pc:picChg>
        <pc:picChg chg="add del">
          <ac:chgData name="本多 桃子" userId="06dd128d514127ee" providerId="LiveId" clId="{3E2B7510-061F-419D-B94F-8AA5E1661567}" dt="2018-08-22T09:39:11.426" v="730" actId="27803"/>
          <ac:picMkLst>
            <pc:docMk/>
            <pc:sldMk cId="3545069681" sldId="421"/>
            <ac:picMk id="24" creationId="{934D190D-9252-4DDD-B1ED-994ECA5E4151}"/>
          </ac:picMkLst>
        </pc:picChg>
        <pc:picChg chg="add del">
          <ac:chgData name="本多 桃子" userId="06dd128d514127ee" providerId="LiveId" clId="{3E2B7510-061F-419D-B94F-8AA5E1661567}" dt="2018-08-22T09:39:57.582" v="804" actId="27803"/>
          <ac:picMkLst>
            <pc:docMk/>
            <pc:sldMk cId="3545069681" sldId="421"/>
            <ac:picMk id="30" creationId="{AA10CA3E-F6F2-44CE-95B6-E60D571A725C}"/>
          </ac:picMkLst>
        </pc:picChg>
        <pc:picChg chg="add del mod">
          <ac:chgData name="本多 桃子" userId="06dd128d514127ee" providerId="LiveId" clId="{3E2B7510-061F-419D-B94F-8AA5E1661567}" dt="2018-08-22T09:56:56.524" v="864" actId="27803"/>
          <ac:picMkLst>
            <pc:docMk/>
            <pc:sldMk cId="3545069681" sldId="421"/>
            <ac:picMk id="288" creationId="{9CA1CE7D-DD7B-4E51-881D-B2230357FC2C}"/>
          </ac:picMkLst>
        </pc:picChg>
        <pc:picChg chg="add del">
          <ac:chgData name="本多 桃子" userId="06dd128d514127ee" providerId="LiveId" clId="{3E2B7510-061F-419D-B94F-8AA5E1661567}" dt="2018-08-22T09:40:36.980" v="816"/>
          <ac:picMkLst>
            <pc:docMk/>
            <pc:sldMk cId="3545069681" sldId="421"/>
            <ac:picMk id="1147" creationId="{29E50CC8-892A-4647-9D28-84F43552B794}"/>
          </ac:picMkLst>
        </pc:picChg>
        <pc:picChg chg="add del mod">
          <ac:chgData name="本多 桃子" userId="06dd128d514127ee" providerId="LiveId" clId="{3E2B7510-061F-419D-B94F-8AA5E1661567}" dt="2018-08-22T09:43:36.739" v="836" actId="478"/>
          <ac:picMkLst>
            <pc:docMk/>
            <pc:sldMk cId="3545069681" sldId="421"/>
            <ac:picMk id="1149" creationId="{41255BD6-E1BE-411B-B678-631AA283A640}"/>
          </ac:picMkLst>
        </pc:picChg>
        <pc:picChg chg="add mod">
          <ac:chgData name="本多 桃子" userId="06dd128d514127ee" providerId="LiveId" clId="{3E2B7510-061F-419D-B94F-8AA5E1661567}" dt="2018-08-22T09:47:26.260" v="847" actId="1076"/>
          <ac:picMkLst>
            <pc:docMk/>
            <pc:sldMk cId="3545069681" sldId="421"/>
            <ac:picMk id="1150" creationId="{865E833F-8444-4662-B852-4E8C12AE2691}"/>
          </ac:picMkLst>
        </pc:picChg>
        <pc:picChg chg="add mod">
          <ac:chgData name="本多 桃子" userId="06dd128d514127ee" providerId="LiveId" clId="{3E2B7510-061F-419D-B94F-8AA5E1661567}" dt="2018-08-22T09:50:47.782" v="861" actId="1076"/>
          <ac:picMkLst>
            <pc:docMk/>
            <pc:sldMk cId="3545069681" sldId="421"/>
            <ac:picMk id="1151" creationId="{192C2A85-2E81-4481-8687-6114A6941276}"/>
          </ac:picMkLst>
        </pc:pic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90C7E6C-5076-4AFB-9FE2-47F6AE8A3DD5}"/>
              </a:ext>
            </a:extLst>
          </p:cNvPr>
          <p:cNvSpPr>
            <a:spLocks noGrp="1"/>
          </p:cNvSpPr>
          <p:nvPr>
            <p:ph type="hdr" sz="quarter"/>
          </p:nvPr>
        </p:nvSpPr>
        <p:spPr>
          <a:xfrm>
            <a:off x="0" y="2"/>
            <a:ext cx="4307047" cy="341542"/>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05A34DE-D8F9-445A-A3C6-72D0532AD85E}"/>
              </a:ext>
            </a:extLst>
          </p:cNvPr>
          <p:cNvSpPr>
            <a:spLocks noGrp="1"/>
          </p:cNvSpPr>
          <p:nvPr>
            <p:ph type="dt" sz="quarter" idx="1"/>
          </p:nvPr>
        </p:nvSpPr>
        <p:spPr>
          <a:xfrm>
            <a:off x="5629992" y="2"/>
            <a:ext cx="4307047" cy="341542"/>
          </a:xfrm>
          <a:prstGeom prst="rect">
            <a:avLst/>
          </a:prstGeom>
        </p:spPr>
        <p:txBody>
          <a:bodyPr vert="horz" lIns="91430" tIns="45715" rIns="91430" bIns="45715" rtlCol="0"/>
          <a:lstStyle>
            <a:lvl1pPr algn="r">
              <a:defRPr sz="1200"/>
            </a:lvl1pPr>
          </a:lstStyle>
          <a:p>
            <a:fld id="{1334B639-451B-4214-9558-D6F4C591587A}" type="datetimeFigureOut">
              <a:rPr kumimoji="1" lang="ja-JP" altLang="en-US" smtClean="0"/>
              <a:t>2020/4/2</a:t>
            </a:fld>
            <a:endParaRPr kumimoji="1" lang="ja-JP" altLang="en-US"/>
          </a:p>
        </p:txBody>
      </p:sp>
      <p:sp>
        <p:nvSpPr>
          <p:cNvPr id="4" name="フッター プレースホルダー 3">
            <a:extLst>
              <a:ext uri="{FF2B5EF4-FFF2-40B4-BE49-F238E27FC236}">
                <a16:creationId xmlns:a16="http://schemas.microsoft.com/office/drawing/2014/main" id="{80E235C3-C6B5-401F-8DDD-ABD733317436}"/>
              </a:ext>
            </a:extLst>
          </p:cNvPr>
          <p:cNvSpPr>
            <a:spLocks noGrp="1"/>
          </p:cNvSpPr>
          <p:nvPr>
            <p:ph type="ftr" sz="quarter" idx="2"/>
          </p:nvPr>
        </p:nvSpPr>
        <p:spPr>
          <a:xfrm>
            <a:off x="0" y="6465660"/>
            <a:ext cx="4307047" cy="341541"/>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570A598-46CD-446E-9DE8-9DC19615AA1A}"/>
              </a:ext>
            </a:extLst>
          </p:cNvPr>
          <p:cNvSpPr>
            <a:spLocks noGrp="1"/>
          </p:cNvSpPr>
          <p:nvPr>
            <p:ph type="sldNum" sz="quarter" idx="3"/>
          </p:nvPr>
        </p:nvSpPr>
        <p:spPr>
          <a:xfrm>
            <a:off x="5629992" y="6465660"/>
            <a:ext cx="4307047" cy="341541"/>
          </a:xfrm>
          <a:prstGeom prst="rect">
            <a:avLst/>
          </a:prstGeom>
        </p:spPr>
        <p:txBody>
          <a:bodyPr vert="horz" lIns="91430" tIns="45715" rIns="91430" bIns="45715" rtlCol="0" anchor="b"/>
          <a:lstStyle>
            <a:lvl1pPr algn="r">
              <a:defRPr sz="1200"/>
            </a:lvl1pPr>
          </a:lstStyle>
          <a:p>
            <a:fld id="{0491EAA2-5D0F-41A6-86B1-71AED2BCD154}" type="slidenum">
              <a:rPr kumimoji="1" lang="ja-JP" altLang="en-US" smtClean="0"/>
              <a:t>‹#›</a:t>
            </a:fld>
            <a:endParaRPr kumimoji="1" lang="ja-JP" altLang="en-US"/>
          </a:p>
        </p:txBody>
      </p:sp>
    </p:spTree>
    <p:extLst>
      <p:ext uri="{BB962C8B-B14F-4D97-AF65-F5344CB8AC3E}">
        <p14:creationId xmlns:p14="http://schemas.microsoft.com/office/powerpoint/2010/main" val="1821519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307047" cy="341542"/>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2"/>
            <a:ext cx="4307047" cy="341542"/>
          </a:xfrm>
          <a:prstGeom prst="rect">
            <a:avLst/>
          </a:prstGeom>
        </p:spPr>
        <p:txBody>
          <a:bodyPr vert="horz" lIns="91430" tIns="45715" rIns="91430" bIns="45715" rtlCol="0"/>
          <a:lstStyle>
            <a:lvl1pPr algn="r">
              <a:defRPr sz="1200"/>
            </a:lvl1pPr>
          </a:lstStyle>
          <a:p>
            <a:fld id="{F73EDAB8-E8B8-47E7-A938-106DC41D699B}" type="datetimeFigureOut">
              <a:rPr kumimoji="1" lang="ja-JP" altLang="en-US" smtClean="0"/>
              <a:t>2020/4/2</a:t>
            </a:fld>
            <a:endParaRPr kumimoji="1" lang="ja-JP" altLang="en-US"/>
          </a:p>
        </p:txBody>
      </p:sp>
      <p:sp>
        <p:nvSpPr>
          <p:cNvPr id="4" name="スライド イメージ プレースホルダー 3"/>
          <p:cNvSpPr>
            <a:spLocks noGrp="1" noRot="1" noChangeAspect="1"/>
          </p:cNvSpPr>
          <p:nvPr>
            <p:ph type="sldImg" idx="2"/>
          </p:nvPr>
        </p:nvSpPr>
        <p:spPr>
          <a:xfrm>
            <a:off x="3346450" y="850900"/>
            <a:ext cx="3246438" cy="2297113"/>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993934" y="3275966"/>
            <a:ext cx="7951470" cy="2680335"/>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660"/>
            <a:ext cx="4307047" cy="341541"/>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60"/>
            <a:ext cx="4307047" cy="341541"/>
          </a:xfrm>
          <a:prstGeom prst="rect">
            <a:avLst/>
          </a:prstGeom>
        </p:spPr>
        <p:txBody>
          <a:bodyPr vert="horz" lIns="91430" tIns="45715" rIns="91430" bIns="45715" rtlCol="0" anchor="b"/>
          <a:lstStyle>
            <a:lvl1pPr algn="r">
              <a:defRPr sz="1200"/>
            </a:lvl1pPr>
          </a:lstStyle>
          <a:p>
            <a:fld id="{46459402-9254-4619-BDC3-D89B0B3310BC}" type="slidenum">
              <a:rPr kumimoji="1" lang="ja-JP" altLang="en-US" smtClean="0"/>
              <a:t>‹#›</a:t>
            </a:fld>
            <a:endParaRPr kumimoji="1" lang="ja-JP" altLang="en-US"/>
          </a:p>
        </p:txBody>
      </p:sp>
    </p:spTree>
    <p:extLst>
      <p:ext uri="{BB962C8B-B14F-4D97-AF65-F5344CB8AC3E}">
        <p14:creationId xmlns:p14="http://schemas.microsoft.com/office/powerpoint/2010/main" val="3736305337"/>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459402-9254-4619-BDC3-D89B0B3310BC}" type="slidenum">
              <a:rPr kumimoji="1" lang="ja-JP" altLang="en-US" smtClean="0"/>
              <a:t>2</a:t>
            </a:fld>
            <a:endParaRPr kumimoji="1" lang="ja-JP" altLang="en-US"/>
          </a:p>
        </p:txBody>
      </p:sp>
    </p:spTree>
    <p:extLst>
      <p:ext uri="{BB962C8B-B14F-4D97-AF65-F5344CB8AC3E}">
        <p14:creationId xmlns:p14="http://schemas.microsoft.com/office/powerpoint/2010/main" val="6810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459402-9254-4619-BDC3-D89B0B3310BC}" type="slidenum">
              <a:rPr kumimoji="1" lang="ja-JP" altLang="en-US" smtClean="0"/>
              <a:t>3</a:t>
            </a:fld>
            <a:endParaRPr kumimoji="1" lang="ja-JP" altLang="en-US"/>
          </a:p>
        </p:txBody>
      </p:sp>
    </p:spTree>
    <p:extLst>
      <p:ext uri="{BB962C8B-B14F-4D97-AF65-F5344CB8AC3E}">
        <p14:creationId xmlns:p14="http://schemas.microsoft.com/office/powerpoint/2010/main" val="328392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C8A2205-7C93-4993-90AD-ADA7F3399697}" type="datetime1">
              <a:rPr lang="en-US" altLang="ja-JP" smtClean="0"/>
              <a:t>4/2/2020</a:t>
            </a:fld>
            <a:endParaRPr lang="en-US" dirty="0"/>
          </a:p>
        </p:txBody>
      </p:sp>
      <p:sp>
        <p:nvSpPr>
          <p:cNvPr id="5" name="Footer Placeholder 4"/>
          <p:cNvSpPr>
            <a:spLocks noGrp="1"/>
          </p:cNvSpPr>
          <p:nvPr>
            <p:ph type="ftr" sz="quarter" idx="11"/>
          </p:nvPr>
        </p:nvSpPr>
        <p:spPr/>
        <p:txBody>
          <a:bodyPr/>
          <a:lstStyle>
            <a:lvl1pPr>
              <a:defRPr sz="1050"/>
            </a:lvl1pPr>
          </a:lstStyle>
          <a:p>
            <a:r>
              <a:rPr lang="en-US" altLang="ja-JP" dirty="0" smtClean="0"/>
              <a:t>Copyright © USEN CORPORATION All Rights Reserved.</a:t>
            </a:r>
            <a:endParaRPr lang="en-US" altLang="ja-JP" i="1" dirty="0" smtClean="0">
              <a:cs typeface="Meiryo UI" panose="020B0604030504040204" pitchFamily="50" charset="-128"/>
            </a:endParaRPr>
          </a:p>
        </p:txBody>
      </p:sp>
      <p:sp>
        <p:nvSpPr>
          <p:cNvPr id="8"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36388168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6B5F273-9232-4DA5-9161-BE6C6034278B}" type="datetime1">
              <a:rPr lang="en-US" altLang="ja-JP" smtClean="0"/>
              <a:t>4/2/2020</a:t>
            </a:fld>
            <a:endParaRPr lang="en-US" dirty="0"/>
          </a:p>
        </p:txBody>
      </p:sp>
      <p:sp>
        <p:nvSpPr>
          <p:cNvPr id="5" name="Footer Placeholder 4"/>
          <p:cNvSpPr>
            <a:spLocks noGrp="1"/>
          </p:cNvSpPr>
          <p:nvPr>
            <p:ph type="ftr" sz="quarter" idx="11"/>
          </p:nvPr>
        </p:nvSpPr>
        <p:spPr/>
        <p:txBody>
          <a:bodyPr/>
          <a:lstStyle/>
          <a:p>
            <a:r>
              <a:rPr lang="en-US" altLang="ja-JP" sz="1050" dirty="0" smtClean="0"/>
              <a:t>Copyright © USEN CORPORATION All Rights Reserved.</a:t>
            </a:r>
            <a:endParaRPr lang="en-US" altLang="ja-JP" sz="1050" i="1" dirty="0" smtClean="0">
              <a:cs typeface="Meiryo UI" panose="020B0604030504040204" pitchFamily="50" charset="-128"/>
            </a:endParaRPr>
          </a:p>
        </p:txBody>
      </p:sp>
      <p:sp>
        <p:nvSpPr>
          <p:cNvPr id="8"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18911646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BFC29FD-6B98-45A1-A5B8-7C1689D9C10B}" type="datetime1">
              <a:rPr lang="en-US" altLang="ja-JP" smtClean="0"/>
              <a:t>4/2/2020</a:t>
            </a:fld>
            <a:endParaRPr lang="en-US" dirty="0"/>
          </a:p>
        </p:txBody>
      </p:sp>
      <p:sp>
        <p:nvSpPr>
          <p:cNvPr id="5" name="Footer Placeholder 4"/>
          <p:cNvSpPr>
            <a:spLocks noGrp="1"/>
          </p:cNvSpPr>
          <p:nvPr>
            <p:ph type="ftr" sz="quarter" idx="11"/>
          </p:nvPr>
        </p:nvSpPr>
        <p:spPr/>
        <p:txBody>
          <a:bodyPr/>
          <a:lstStyle/>
          <a:p>
            <a:r>
              <a:rPr lang="en-US" altLang="ja-JP" sz="1050" dirty="0" smtClean="0"/>
              <a:t>Copyright © USEN CORPORATION All Rights Reserved.</a:t>
            </a:r>
            <a:endParaRPr lang="en-US" altLang="ja-JP" sz="1050" i="1" dirty="0" smtClean="0">
              <a:cs typeface="Meiryo UI" panose="020B0604030504040204" pitchFamily="50" charset="-128"/>
            </a:endParaRPr>
          </a:p>
        </p:txBody>
      </p:sp>
      <p:sp>
        <p:nvSpPr>
          <p:cNvPr id="8"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2727847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F65CAA8C-A10B-4AA4-B9AF-72FF9D80611B}"/>
              </a:ext>
            </a:extLst>
          </p:cNvPr>
          <p:cNvSpPr>
            <a:spLocks noGrp="1"/>
          </p:cNvSpPr>
          <p:nvPr>
            <p:ph type="dt" sz="half" idx="10"/>
          </p:nvPr>
        </p:nvSpPr>
        <p:spPr>
          <a:xfrm>
            <a:off x="735062" y="7006700"/>
            <a:ext cx="2405658" cy="402483"/>
          </a:xfrm>
          <a:prstGeom prst="rect">
            <a:avLst/>
          </a:prstGeom>
        </p:spPr>
        <p:txBody>
          <a:bodyPr/>
          <a:lstStyle/>
          <a:p>
            <a:fld id="{E2D3F5DB-0B4F-4AC6-A5B3-322846D3A32D}" type="datetime1">
              <a:rPr kumimoji="1" lang="en-US" altLang="ja-JP" smtClean="0"/>
              <a:t>4/2/2020</a:t>
            </a:fld>
            <a:endParaRPr kumimoji="1" lang="ja-JP" altLang="en-US"/>
          </a:p>
        </p:txBody>
      </p:sp>
      <p:pic>
        <p:nvPicPr>
          <p:cNvPr id="6" name="グラフィックス 5">
            <a:extLst>
              <a:ext uri="{FF2B5EF4-FFF2-40B4-BE49-F238E27FC236}">
                <a16:creationId xmlns:a16="http://schemas.microsoft.com/office/drawing/2014/main" id="{4BD1CCC3-BF27-4672-B2EC-3B79069ED55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20938" y="3095300"/>
            <a:ext cx="486275" cy="476200"/>
          </a:xfrm>
          <a:prstGeom prst="rect">
            <a:avLst/>
          </a:prstGeom>
        </p:spPr>
      </p:pic>
      <p:cxnSp>
        <p:nvCxnSpPr>
          <p:cNvPr id="8" name="直線コネクタ 7">
            <a:extLst>
              <a:ext uri="{FF2B5EF4-FFF2-40B4-BE49-F238E27FC236}">
                <a16:creationId xmlns:a16="http://schemas.microsoft.com/office/drawing/2014/main" id="{88405BF5-B044-404E-B6F0-5DCBC2AB2425}"/>
              </a:ext>
            </a:extLst>
          </p:cNvPr>
          <p:cNvCxnSpPr/>
          <p:nvPr userDrawn="1"/>
        </p:nvCxnSpPr>
        <p:spPr>
          <a:xfrm>
            <a:off x="1052344" y="3571500"/>
            <a:ext cx="9344813" cy="0"/>
          </a:xfrm>
          <a:prstGeom prst="line">
            <a:avLst/>
          </a:prstGeom>
          <a:ln/>
        </p:spPr>
        <p:style>
          <a:lnRef idx="3">
            <a:schemeClr val="dk1"/>
          </a:lnRef>
          <a:fillRef idx="0">
            <a:schemeClr val="dk1"/>
          </a:fillRef>
          <a:effectRef idx="2">
            <a:schemeClr val="dk1"/>
          </a:effectRef>
          <a:fontRef idx="minor">
            <a:schemeClr val="tx1"/>
          </a:fontRef>
        </p:style>
      </p:cxnSp>
      <p:sp>
        <p:nvSpPr>
          <p:cNvPr id="9"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4905239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eiryo UI" panose="020B0604030504040204" pitchFamily="50" charset="-128"/>
                <a:ea typeface="Meiryo UI" panose="020B0604030504040204" pitchFamily="50" charset="-128"/>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208F8BC7-250F-4885-BD10-8F27A7EF7DA6}" type="datetime1">
              <a:rPr lang="en-US" altLang="ja-JP" smtClean="0"/>
              <a:t>4/2/2020</a:t>
            </a:fld>
            <a:endParaRPr lang="en-US" dirty="0"/>
          </a:p>
        </p:txBody>
      </p:sp>
      <p:sp>
        <p:nvSpPr>
          <p:cNvPr id="5" name="Footer Placeholder 4"/>
          <p:cNvSpPr>
            <a:spLocks noGrp="1"/>
          </p:cNvSpPr>
          <p:nvPr>
            <p:ph type="ftr" sz="quarter" idx="11"/>
          </p:nvPr>
        </p:nvSpPr>
        <p:spPr/>
        <p:txBody>
          <a:bodyPr/>
          <a:lstStyle>
            <a:lvl1pPr>
              <a:defRPr sz="1050">
                <a:latin typeface="Meiryo UI" panose="020B0604030504040204" pitchFamily="50" charset="-128"/>
                <a:ea typeface="Meiryo UI" panose="020B0604030504040204" pitchFamily="50" charset="-128"/>
              </a:defRPr>
            </a:lvl1pPr>
          </a:lstStyle>
          <a:p>
            <a:r>
              <a:rPr lang="en-US" altLang="ja-JP" dirty="0" smtClean="0"/>
              <a:t>Copyright © USEN CORPORATION All Rights Reserved.</a:t>
            </a:r>
            <a:endParaRPr lang="en-US" altLang="ja-JP" i="1" dirty="0" smtClean="0">
              <a:cs typeface="Meiryo UI" panose="020B0604030504040204" pitchFamily="50" charset="-128"/>
            </a:endParaRPr>
          </a:p>
        </p:txBody>
      </p:sp>
      <p:cxnSp>
        <p:nvCxnSpPr>
          <p:cNvPr id="7" name="直線コネクタ 6">
            <a:extLst>
              <a:ext uri="{FF2B5EF4-FFF2-40B4-BE49-F238E27FC236}">
                <a16:creationId xmlns:a16="http://schemas.microsoft.com/office/drawing/2014/main" id="{B714D4D5-DADB-449D-BF19-A8BF0A712EBF}"/>
              </a:ext>
            </a:extLst>
          </p:cNvPr>
          <p:cNvCxnSpPr/>
          <p:nvPr userDrawn="1"/>
        </p:nvCxnSpPr>
        <p:spPr>
          <a:xfrm>
            <a:off x="126282" y="793712"/>
            <a:ext cx="10439250" cy="0"/>
          </a:xfrm>
          <a:prstGeom prst="line">
            <a:avLst/>
          </a:prstGeom>
          <a:ln w="12700"/>
        </p:spPr>
        <p:style>
          <a:lnRef idx="3">
            <a:schemeClr val="dk1"/>
          </a:lnRef>
          <a:fillRef idx="0">
            <a:schemeClr val="dk1"/>
          </a:fillRef>
          <a:effectRef idx="2">
            <a:schemeClr val="dk1"/>
          </a:effectRef>
          <a:fontRef idx="minor">
            <a:schemeClr val="tx1"/>
          </a:fontRef>
        </p:style>
      </p:cxnSp>
      <p:sp>
        <p:nvSpPr>
          <p:cNvPr id="8"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23120168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A014ABB-CD42-4698-8705-321199460314}" type="datetime1">
              <a:rPr lang="en-US" altLang="ja-JP" smtClean="0"/>
              <a:t>4/2/2020</a:t>
            </a:fld>
            <a:endParaRPr lang="en-US" dirty="0"/>
          </a:p>
        </p:txBody>
      </p:sp>
      <p:sp>
        <p:nvSpPr>
          <p:cNvPr id="5" name="Footer Placeholder 4"/>
          <p:cNvSpPr>
            <a:spLocks noGrp="1"/>
          </p:cNvSpPr>
          <p:nvPr>
            <p:ph type="ftr" sz="quarter" idx="11"/>
          </p:nvPr>
        </p:nvSpPr>
        <p:spPr/>
        <p:txBody>
          <a:bodyPr/>
          <a:lstStyle/>
          <a:p>
            <a:r>
              <a:rPr lang="en-US" altLang="ja-JP" sz="1050" dirty="0" smtClean="0"/>
              <a:t>Copyright © USEN CORPORATION All Rights Reserved.</a:t>
            </a:r>
            <a:endParaRPr lang="en-US" altLang="ja-JP" sz="1050" i="1" dirty="0" smtClean="0">
              <a:cs typeface="Meiryo UI" panose="020B0604030504040204" pitchFamily="50" charset="-128"/>
            </a:endParaRPr>
          </a:p>
        </p:txBody>
      </p:sp>
      <p:sp>
        <p:nvSpPr>
          <p:cNvPr id="8"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32544097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F2D7E0B-094C-4215-8CF3-C49503C304DA}" type="datetime1">
              <a:rPr lang="en-US" altLang="ja-JP" smtClean="0"/>
              <a:t>4/2/2020</a:t>
            </a:fld>
            <a:endParaRPr lang="en-US" dirty="0"/>
          </a:p>
        </p:txBody>
      </p:sp>
      <p:sp>
        <p:nvSpPr>
          <p:cNvPr id="6" name="Footer Placeholder 5"/>
          <p:cNvSpPr>
            <a:spLocks noGrp="1"/>
          </p:cNvSpPr>
          <p:nvPr>
            <p:ph type="ftr" sz="quarter" idx="11"/>
          </p:nvPr>
        </p:nvSpPr>
        <p:spPr/>
        <p:txBody>
          <a:bodyPr/>
          <a:lstStyle/>
          <a:p>
            <a:r>
              <a:rPr lang="en-US" altLang="ja-JP" sz="1050" dirty="0" smtClean="0"/>
              <a:t>Copyright © USEN CORPORATION All Rights Reserved.</a:t>
            </a:r>
            <a:endParaRPr lang="en-US" altLang="ja-JP" sz="1050" i="1" dirty="0" smtClean="0">
              <a:cs typeface="Meiryo UI" panose="020B0604030504040204" pitchFamily="50" charset="-128"/>
            </a:endParaRPr>
          </a:p>
        </p:txBody>
      </p:sp>
      <p:sp>
        <p:nvSpPr>
          <p:cNvPr id="9"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37066342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C096B60-32B4-49CC-8F4C-BCFC7F73BDD5}" type="datetime1">
              <a:rPr lang="en-US" altLang="ja-JP" smtClean="0"/>
              <a:t>4/2/2020</a:t>
            </a:fld>
            <a:endParaRPr lang="en-US" dirty="0"/>
          </a:p>
        </p:txBody>
      </p:sp>
      <p:sp>
        <p:nvSpPr>
          <p:cNvPr id="8" name="Footer Placeholder 7"/>
          <p:cNvSpPr>
            <a:spLocks noGrp="1"/>
          </p:cNvSpPr>
          <p:nvPr>
            <p:ph type="ftr" sz="quarter" idx="11"/>
          </p:nvPr>
        </p:nvSpPr>
        <p:spPr/>
        <p:txBody>
          <a:bodyPr/>
          <a:lstStyle/>
          <a:p>
            <a:r>
              <a:rPr lang="en-US" altLang="ja-JP" sz="1050" dirty="0" smtClean="0"/>
              <a:t>Copyright © USEN CORPORATION All Rights Reserved.</a:t>
            </a:r>
            <a:endParaRPr lang="en-US" altLang="ja-JP" sz="1050" i="1" dirty="0" smtClean="0">
              <a:cs typeface="Meiryo UI" panose="020B0604030504040204" pitchFamily="50" charset="-128"/>
            </a:endParaRPr>
          </a:p>
        </p:txBody>
      </p:sp>
      <p:sp>
        <p:nvSpPr>
          <p:cNvPr id="11" name="Slide Number Placeholder 5"/>
          <p:cNvSpPr>
            <a:spLocks noGrp="1"/>
          </p:cNvSpPr>
          <p:nvPr>
            <p:ph type="sldNum" sz="quarter" idx="12"/>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40027530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3C1CBA2-F5FA-4826-AA54-0166C226C3FB}" type="datetime1">
              <a:rPr lang="en-US" altLang="ja-JP" smtClean="0"/>
              <a:t>4/2/2020</a:t>
            </a:fld>
            <a:endParaRPr lang="en-US" dirty="0"/>
          </a:p>
        </p:txBody>
      </p:sp>
      <p:sp>
        <p:nvSpPr>
          <p:cNvPr id="4" name="Footer Placeholder 3"/>
          <p:cNvSpPr>
            <a:spLocks noGrp="1"/>
          </p:cNvSpPr>
          <p:nvPr>
            <p:ph type="ftr" sz="quarter" idx="11"/>
          </p:nvPr>
        </p:nvSpPr>
        <p:spPr/>
        <p:txBody>
          <a:bodyPr/>
          <a:lstStyle/>
          <a:p>
            <a:r>
              <a:rPr lang="en-US" altLang="ja-JP" sz="1050" dirty="0" smtClean="0"/>
              <a:t>Copyright © USEN CORPORATION All Rights Reserved.</a:t>
            </a:r>
            <a:endParaRPr lang="en-US" altLang="ja-JP" sz="1050" i="1" dirty="0" smtClean="0">
              <a:cs typeface="Meiryo UI" panose="020B0604030504040204" pitchFamily="50" charset="-128"/>
            </a:endParaRPr>
          </a:p>
        </p:txBody>
      </p:sp>
      <p:sp>
        <p:nvSpPr>
          <p:cNvPr id="7"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31596084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0CF2F-DD30-4ABA-8A38-37D927880D8A}" type="datetime1">
              <a:rPr lang="en-US" altLang="ja-JP" smtClean="0"/>
              <a:t>4/2/2020</a:t>
            </a:fld>
            <a:endParaRPr lang="en-US" dirty="0"/>
          </a:p>
        </p:txBody>
      </p:sp>
      <p:sp>
        <p:nvSpPr>
          <p:cNvPr id="3" name="Footer Placeholder 2"/>
          <p:cNvSpPr>
            <a:spLocks noGrp="1"/>
          </p:cNvSpPr>
          <p:nvPr>
            <p:ph type="ftr" sz="quarter" idx="11"/>
          </p:nvPr>
        </p:nvSpPr>
        <p:spPr/>
        <p:txBody>
          <a:bodyPr/>
          <a:lstStyle/>
          <a:p>
            <a:r>
              <a:rPr lang="en-US" altLang="ja-JP" sz="1050" dirty="0" smtClean="0"/>
              <a:t>Copyright © USEN CORPORATION All Rights Reserved.</a:t>
            </a:r>
            <a:endParaRPr lang="en-US" altLang="ja-JP" sz="1050" i="1" dirty="0" smtClean="0">
              <a:cs typeface="Meiryo UI" panose="020B0604030504040204" pitchFamily="50" charset="-128"/>
            </a:endParaRPr>
          </a:p>
        </p:txBody>
      </p:sp>
      <p:sp>
        <p:nvSpPr>
          <p:cNvPr id="6"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13134862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8E3D66E-6ACB-4BBC-B68D-6F713CDDFCC0}" type="datetime1">
              <a:rPr lang="en-US" altLang="ja-JP" smtClean="0"/>
              <a:t>4/2/2020</a:t>
            </a:fld>
            <a:endParaRPr lang="en-US" dirty="0"/>
          </a:p>
        </p:txBody>
      </p:sp>
      <p:sp>
        <p:nvSpPr>
          <p:cNvPr id="6" name="Footer Placeholder 5"/>
          <p:cNvSpPr>
            <a:spLocks noGrp="1"/>
          </p:cNvSpPr>
          <p:nvPr>
            <p:ph type="ftr" sz="quarter" idx="11"/>
          </p:nvPr>
        </p:nvSpPr>
        <p:spPr/>
        <p:txBody>
          <a:bodyPr/>
          <a:lstStyle/>
          <a:p>
            <a:r>
              <a:rPr lang="en-US" altLang="ja-JP" sz="1050" dirty="0" smtClean="0"/>
              <a:t>Copyright © USEN CORPORATION All Rights Reserved.</a:t>
            </a:r>
            <a:endParaRPr lang="en-US" altLang="ja-JP" sz="1050" i="1" dirty="0" smtClean="0">
              <a:cs typeface="Meiryo UI" panose="020B0604030504040204" pitchFamily="50" charset="-128"/>
            </a:endParaRPr>
          </a:p>
        </p:txBody>
      </p:sp>
      <p:sp>
        <p:nvSpPr>
          <p:cNvPr id="9"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26047417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71423" y="503978"/>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smtClean="0"/>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4D50D0C-E5EB-4D70-858D-E54EC18EFF59}" type="datetime1">
              <a:rPr lang="en-US" altLang="ja-JP" smtClean="0"/>
              <a:t>4/2/2020</a:t>
            </a:fld>
            <a:endParaRPr lang="en-US" dirty="0"/>
          </a:p>
        </p:txBody>
      </p:sp>
      <p:sp>
        <p:nvSpPr>
          <p:cNvPr id="6" name="Footer Placeholder 5"/>
          <p:cNvSpPr>
            <a:spLocks noGrp="1"/>
          </p:cNvSpPr>
          <p:nvPr>
            <p:ph type="ftr" sz="quarter" idx="11"/>
          </p:nvPr>
        </p:nvSpPr>
        <p:spPr/>
        <p:txBody>
          <a:bodyPr/>
          <a:lstStyle/>
          <a:p>
            <a:r>
              <a:rPr lang="en-US" altLang="ja-JP" sz="1050" dirty="0" smtClean="0"/>
              <a:t>Copyright © USEN CORPORATION All Rights Reserved.</a:t>
            </a:r>
            <a:endParaRPr lang="en-US" altLang="ja-JP" sz="1050" i="1" dirty="0" smtClean="0">
              <a:cs typeface="Meiryo UI" panose="020B0604030504040204" pitchFamily="50" charset="-128"/>
            </a:endParaRPr>
          </a:p>
        </p:txBody>
      </p:sp>
      <p:sp>
        <p:nvSpPr>
          <p:cNvPr id="9"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12208548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latin typeface="Meiryo UI" panose="020B0604030504040204" pitchFamily="50" charset="-128"/>
                <a:ea typeface="Meiryo UI" panose="020B0604030504040204" pitchFamily="50" charset="-128"/>
              </a:defRPr>
            </a:lvl1pPr>
          </a:lstStyle>
          <a:p>
            <a:fld id="{19B25772-80F6-4286-BF12-91C96F1F27DF}" type="datetime1">
              <a:rPr lang="en-US" altLang="ja-JP" smtClean="0"/>
              <a:t>4/2/2020</a:t>
            </a:fld>
            <a:endParaRPr lang="en-US" dirty="0"/>
          </a:p>
        </p:txBody>
      </p:sp>
      <p:sp>
        <p:nvSpPr>
          <p:cNvPr id="5" name="Footer Placeholder 4"/>
          <p:cNvSpPr>
            <a:spLocks noGrp="1"/>
          </p:cNvSpPr>
          <p:nvPr>
            <p:ph type="ftr" sz="quarter" idx="3"/>
          </p:nvPr>
        </p:nvSpPr>
        <p:spPr>
          <a:xfrm>
            <a:off x="3162771" y="7006700"/>
            <a:ext cx="4366270" cy="402483"/>
          </a:xfrm>
          <a:prstGeom prst="rect">
            <a:avLst/>
          </a:prstGeom>
        </p:spPr>
        <p:txBody>
          <a:bodyPr vert="horz" lIns="91440" tIns="45720" rIns="91440" bIns="45720" rtlCol="0" anchor="ctr"/>
          <a:lstStyle>
            <a:lvl1pPr algn="ctr">
              <a:defRPr sz="1050">
                <a:solidFill>
                  <a:schemeClr val="tx1">
                    <a:tint val="75000"/>
                  </a:schemeClr>
                </a:solidFill>
                <a:latin typeface="Meiryo UI" panose="020B0604030504040204" pitchFamily="50" charset="-128"/>
                <a:ea typeface="Meiryo UI" panose="020B0604030504040204" pitchFamily="50" charset="-128"/>
              </a:defRPr>
            </a:lvl1pPr>
          </a:lstStyle>
          <a:p>
            <a:pPr>
              <a:defRPr/>
            </a:pPr>
            <a:r>
              <a:rPr lang="en-US" altLang="ja-JP" dirty="0" smtClean="0"/>
              <a:t>Copyright © USEN CORPORATION All Rights Reserved.</a:t>
            </a:r>
            <a:endParaRPr lang="en-US" altLang="ja-JP" i="1" dirty="0" smtClean="0">
              <a:cs typeface="Meiryo UI" panose="020B0604030504040204" pitchFamily="50" charset="-128"/>
            </a:endParaRPr>
          </a:p>
        </p:txBody>
      </p:sp>
      <p:pic>
        <p:nvPicPr>
          <p:cNvPr id="7" name="図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033571" y="202837"/>
            <a:ext cx="1531961" cy="502044"/>
          </a:xfrm>
          <a:prstGeom prst="rect">
            <a:avLst/>
          </a:prstGeom>
        </p:spPr>
      </p:pic>
      <p:sp>
        <p:nvSpPr>
          <p:cNvPr id="8" name="Slide Number Placeholder 5"/>
          <p:cNvSpPr>
            <a:spLocks noGrp="1"/>
          </p:cNvSpPr>
          <p:nvPr>
            <p:ph type="sldNum" sz="quarter" idx="4"/>
          </p:nvPr>
        </p:nvSpPr>
        <p:spPr>
          <a:xfrm>
            <a:off x="8234904" y="7213428"/>
            <a:ext cx="2405658" cy="402483"/>
          </a:xfrm>
          <a:prstGeom prst="rect">
            <a:avLst/>
          </a:prstGeom>
        </p:spPr>
        <p:txBody>
          <a:bodyP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F4E03D0D-1BAE-410F-9306-B8419C1BD0E7}" type="slidenum">
              <a:rPr kumimoji="1" lang="ja-JP" altLang="en-US" smtClean="0"/>
              <a:pPr/>
              <a:t>‹#›</a:t>
            </a:fld>
            <a:endParaRPr kumimoji="1" lang="ja-JP" altLang="en-US" dirty="0"/>
          </a:p>
        </p:txBody>
      </p:sp>
    </p:spTree>
    <p:extLst>
      <p:ext uri="{BB962C8B-B14F-4D97-AF65-F5344CB8AC3E}">
        <p14:creationId xmlns:p14="http://schemas.microsoft.com/office/powerpoint/2010/main" val="186499783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63" r:id="rId12"/>
  </p:sldLayoutIdLst>
  <p:timing>
    <p:tnLst>
      <p:par>
        <p:cTn id="1" dur="indefinite" restart="never" nodeType="tmRoot"/>
      </p:par>
    </p:tnLst>
  </p:timing>
  <p:hf hdr="0" ftr="0" dt="0"/>
  <p:txStyles>
    <p:titleStyle>
      <a:lvl1pPr algn="l" defTabSz="1007943" rtl="0" eaLnBrk="1" latinLnBrk="0" hangingPunct="1">
        <a:lnSpc>
          <a:spcPct val="90000"/>
        </a:lnSpc>
        <a:spcBef>
          <a:spcPct val="0"/>
        </a:spcBef>
        <a:buNone/>
        <a:defRPr kumimoji="1" sz="4850" kern="1200">
          <a:solidFill>
            <a:schemeClr val="tx1"/>
          </a:solidFill>
          <a:latin typeface="Meiryo UI" panose="020B0604030504040204" pitchFamily="50" charset="-128"/>
          <a:ea typeface="Meiryo UI" panose="020B0604030504040204" pitchFamily="50" charset="-128"/>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eiryo UI" panose="020B0604030504040204" pitchFamily="50" charset="-128"/>
          <a:ea typeface="Meiryo UI" panose="020B0604030504040204" pitchFamily="50"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eiryo UI" panose="020B0604030504040204" pitchFamily="50" charset="-128"/>
          <a:ea typeface="Meiryo UI" panose="020B0604030504040204" pitchFamily="50"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eiryo UI" panose="020B0604030504040204" pitchFamily="50" charset="-128"/>
          <a:ea typeface="Meiryo UI" panose="020B0604030504040204" pitchFamily="50"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eiryo UI" panose="020B0604030504040204" pitchFamily="50" charset="-128"/>
          <a:ea typeface="Meiryo UI" panose="020B0604030504040204" pitchFamily="50"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eiryo UI" panose="020B0604030504040204" pitchFamily="50" charset="-128"/>
          <a:ea typeface="Meiryo UI" panose="020B0604030504040204" pitchFamily="50"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9.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jpg"/><Relationship Id="rId7" Type="http://schemas.openxmlformats.org/officeDocument/2006/relationships/image" Target="../media/image16.jpe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7456925" y="208086"/>
            <a:ext cx="1527196" cy="5020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3200">
                <a:solidFill>
                  <a:srgbClr val="000000"/>
                </a:solidFill>
                <a:latin typeface="Gill Sans" charset="0"/>
                <a:ea typeface="ヒラギノ角ゴ ProN W3" charset="-128"/>
                <a:sym typeface="Gill Sans" charset="0"/>
              </a:defRPr>
            </a:lvl1pPr>
            <a:lvl2pPr marL="742950" indent="-285750">
              <a:defRPr kumimoji="1" sz="3200">
                <a:solidFill>
                  <a:srgbClr val="000000"/>
                </a:solidFill>
                <a:latin typeface="Gill Sans" charset="0"/>
                <a:ea typeface="ヒラギノ角ゴ ProN W3" charset="-128"/>
                <a:sym typeface="Gill Sans" charset="0"/>
              </a:defRPr>
            </a:lvl2pPr>
            <a:lvl3pPr marL="1143000" indent="-228600">
              <a:defRPr kumimoji="1" sz="3200">
                <a:solidFill>
                  <a:srgbClr val="000000"/>
                </a:solidFill>
                <a:latin typeface="Gill Sans" charset="0"/>
                <a:ea typeface="ヒラギノ角ゴ ProN W3" charset="-128"/>
                <a:sym typeface="Gill Sans" charset="0"/>
              </a:defRPr>
            </a:lvl3pPr>
            <a:lvl4pPr marL="1600200" indent="-228600">
              <a:defRPr kumimoji="1" sz="3200">
                <a:solidFill>
                  <a:srgbClr val="000000"/>
                </a:solidFill>
                <a:latin typeface="Gill Sans" charset="0"/>
                <a:ea typeface="ヒラギノ角ゴ ProN W3" charset="-128"/>
                <a:sym typeface="Gill Sans" charset="0"/>
              </a:defRPr>
            </a:lvl4pPr>
            <a:lvl5pPr marL="2057400" indent="-228600">
              <a:defRPr kumimoji="1" sz="3200">
                <a:solidFill>
                  <a:srgbClr val="000000"/>
                </a:solidFill>
                <a:latin typeface="Gill Sans" charset="0"/>
                <a:ea typeface="ヒラギノ角ゴ ProN W3" charset="-128"/>
                <a:sym typeface="Gill Sans" charset="0"/>
              </a:defRPr>
            </a:lvl5pPr>
            <a:lvl6pPr marL="25146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6pPr>
            <a:lvl7pPr marL="29718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7pPr>
            <a:lvl8pPr marL="34290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8pPr>
            <a:lvl9pPr marL="3886200" indent="-228600" algn="ctr" fontAlgn="base">
              <a:spcBef>
                <a:spcPct val="0"/>
              </a:spcBef>
              <a:spcAft>
                <a:spcPct val="0"/>
              </a:spcAft>
              <a:defRPr kumimoji="1" sz="3200">
                <a:solidFill>
                  <a:srgbClr val="000000"/>
                </a:solidFill>
                <a:latin typeface="Gill Sans" charset="0"/>
                <a:ea typeface="ヒラギノ角ゴ ProN W3" charset="-128"/>
                <a:sym typeface="Gill Sans" charset="0"/>
              </a:defRPr>
            </a:lvl9pPr>
          </a:lstStyle>
          <a:p>
            <a:pPr algn="ctr">
              <a:defRPr/>
            </a:pPr>
            <a:r>
              <a:rPr kumimoji="0" lang="en-US" altLang="ja-JP" sz="126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Confidential</a:t>
            </a:r>
            <a:endParaRPr kumimoji="0" lang="ja-JP" altLang="en-US" sz="126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84463" y="1075900"/>
            <a:ext cx="5904180" cy="461665"/>
          </a:xfrm>
          <a:prstGeom prst="rect">
            <a:avLst/>
          </a:prstGeom>
          <a:noFill/>
        </p:spPr>
        <p:txBody>
          <a:bodyPr wrap="none" rtlCol="0">
            <a:spAutoFit/>
          </a:bodyPr>
          <a:lstStyle/>
          <a:p>
            <a:r>
              <a:rPr kumimoji="1" lang="en-US" altLang="ja-JP" sz="2400" b="1" dirty="0" smtClean="0">
                <a:solidFill>
                  <a:schemeClr val="tx1">
                    <a:lumMod val="75000"/>
                    <a:lumOff val="25000"/>
                  </a:schemeClr>
                </a:solidFill>
                <a:latin typeface="Meiryo UI" panose="020B0604030504040204" pitchFamily="50" charset="-128"/>
                <a:ea typeface="Meiryo UI" panose="020B0604030504040204" pitchFamily="50" charset="-128"/>
              </a:rPr>
              <a:t>________________________</a:t>
            </a:r>
            <a:r>
              <a:rPr kumimoji="1"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 御中</a:t>
            </a:r>
            <a:endPar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0" y="2297022"/>
            <a:ext cx="10691813" cy="2512194"/>
            <a:chOff x="8466" y="2527611"/>
            <a:chExt cx="10691813" cy="2512194"/>
          </a:xfrm>
          <a:effectLst>
            <a:innerShdw blurRad="63500" dist="50800" dir="16200000">
              <a:prstClr val="black">
                <a:alpha val="50000"/>
              </a:prstClr>
            </a:innerShdw>
          </a:effectLst>
        </p:grpSpPr>
        <p:sp>
          <p:nvSpPr>
            <p:cNvPr id="2" name="正方形/長方形 1"/>
            <p:cNvSpPr/>
            <p:nvPr/>
          </p:nvSpPr>
          <p:spPr>
            <a:xfrm>
              <a:off x="8466" y="2527611"/>
              <a:ext cx="10691813" cy="251219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6F5F981-E31D-4354-999A-1F2A890D9240}"/>
                </a:ext>
              </a:extLst>
            </p:cNvPr>
            <p:cNvSpPr txBox="1"/>
            <p:nvPr/>
          </p:nvSpPr>
          <p:spPr>
            <a:xfrm>
              <a:off x="921780" y="2761046"/>
              <a:ext cx="8865185" cy="1846659"/>
            </a:xfrm>
            <a:prstGeom prst="rect">
              <a:avLst/>
            </a:prstGeom>
            <a:no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インターネット通信を利用し</a:t>
              </a:r>
              <a:r>
                <a:rPr lang="ja-JP" altLang="en-US" sz="2400" b="1" dirty="0">
                  <a:solidFill>
                    <a:schemeClr val="bg1"/>
                  </a:solidFill>
                  <a:latin typeface="Meiryo UI" panose="020B0604030504040204" pitchFamily="50" charset="-128"/>
                  <a:ea typeface="Meiryo UI" panose="020B0604030504040204" pitchFamily="50" charset="-128"/>
                </a:rPr>
                <a:t>た</a:t>
              </a:r>
              <a:r>
                <a:rPr lang="ja-JP" altLang="en-US" sz="2400" b="1" dirty="0" smtClean="0">
                  <a:solidFill>
                    <a:schemeClr val="bg1"/>
                  </a:solidFill>
                  <a:latin typeface="Meiryo UI" panose="020B0604030504040204" pitchFamily="50" charset="-128"/>
                  <a:ea typeface="Meiryo UI" panose="020B0604030504040204" pitchFamily="50" charset="-128"/>
                </a:rPr>
                <a:t>スマホ</a:t>
              </a:r>
              <a:r>
                <a:rPr lang="en-US" altLang="ja-JP" sz="2400" b="1" dirty="0">
                  <a:solidFill>
                    <a:schemeClr val="bg1"/>
                  </a:solidFill>
                  <a:latin typeface="Meiryo UI" panose="020B0604030504040204" pitchFamily="50" charset="-128"/>
                  <a:ea typeface="Meiryo UI" panose="020B0604030504040204" pitchFamily="50" charset="-128"/>
                </a:rPr>
                <a:t>IP</a:t>
              </a:r>
              <a:r>
                <a:rPr lang="ja-JP" altLang="en-US" sz="2400" b="1" dirty="0">
                  <a:solidFill>
                    <a:schemeClr val="bg1"/>
                  </a:solidFill>
                  <a:latin typeface="Meiryo UI" panose="020B0604030504040204" pitchFamily="50" charset="-128"/>
                  <a:ea typeface="Meiryo UI" panose="020B0604030504040204" pitchFamily="50" charset="-128"/>
                </a:rPr>
                <a:t>無線</a:t>
              </a:r>
              <a:r>
                <a:rPr lang="ja-JP" altLang="en-US" sz="2400" b="1" dirty="0" smtClean="0">
                  <a:solidFill>
                    <a:schemeClr val="bg1"/>
                  </a:solidFill>
                  <a:latin typeface="Meiryo UI" panose="020B0604030504040204" pitchFamily="50" charset="-128"/>
                  <a:ea typeface="Meiryo UI" panose="020B0604030504040204" pitchFamily="50" charset="-128"/>
                </a:rPr>
                <a:t>サービス</a:t>
              </a:r>
              <a:endParaRPr lang="en-US" altLang="ja-JP" sz="2400" b="1" dirty="0">
                <a:solidFill>
                  <a:schemeClr val="bg1"/>
                </a:solidFill>
                <a:latin typeface="Meiryo UI" panose="020B0604030504040204" pitchFamily="50" charset="-128"/>
                <a:ea typeface="Meiryo UI" panose="020B0604030504040204" pitchFamily="50" charset="-128"/>
              </a:endParaRPr>
            </a:p>
            <a:p>
              <a:pPr algn="ctr">
                <a:lnSpc>
                  <a:spcPct val="150000"/>
                </a:lnSpc>
              </a:pPr>
              <a:r>
                <a:rPr lang="en-US" altLang="ja-JP" sz="60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sym typeface="ヒラギノ角ゴ Pro W6" charset="-128"/>
                </a:rPr>
                <a:t>Buddy</a:t>
              </a:r>
              <a:r>
                <a:rPr lang="ja-JP" altLang="en-US" sz="60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sym typeface="ヒラギノ角ゴ Pro W6" charset="-128"/>
                </a:rPr>
                <a:t> </a:t>
              </a:r>
              <a:r>
                <a:rPr lang="en-US" altLang="ja-JP" sz="60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sym typeface="ヒラギノ角ゴ Pro W6" charset="-128"/>
                </a:rPr>
                <a:t>com</a:t>
              </a:r>
              <a:endParaRPr lang="ja-JP" altLang="en-US" sz="60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sym typeface="ヒラギノ角ゴ Pro W6" charset="-128"/>
              </a:endParaRPr>
            </a:p>
          </p:txBody>
        </p:sp>
      </p:grpSp>
      <p:sp>
        <p:nvSpPr>
          <p:cNvPr id="10" name="テキスト ボックス 9"/>
          <p:cNvSpPr txBox="1"/>
          <p:nvPr/>
        </p:nvSpPr>
        <p:spPr>
          <a:xfrm>
            <a:off x="4506867" y="7309890"/>
            <a:ext cx="1673856" cy="338554"/>
          </a:xfrm>
          <a:prstGeom prst="rect">
            <a:avLst/>
          </a:prstGeom>
          <a:noFill/>
        </p:spPr>
        <p:txBody>
          <a:bodyPr wrap="none" rtlCol="0" anchor="ctr">
            <a:spAutoFit/>
          </a:bodyPr>
          <a:lstStyle/>
          <a:p>
            <a:pPr algn="ct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株式会社 </a:t>
            </a:r>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USEN</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extLst>
              <a:ext uri="{BEBA8EAE-BF5A-486C-A8C5-ECC9F3942E4B}">
                <a14:imgProps xmlns:a14="http://schemas.microsoft.com/office/drawing/2010/main">
                  <a14:imgLayer r:embed="rId3">
                    <a14:imgEffect>
                      <a14:backgroundRemoval t="0" b="100000" l="0" r="99495"/>
                    </a14:imgEffect>
                  </a14:imgLayer>
                </a14:imgProps>
              </a:ext>
              <a:ext uri="{28A0092B-C50C-407E-A947-70E740481C1C}">
                <a14:useLocalDpi xmlns:a14="http://schemas.microsoft.com/office/drawing/2010/main" val="0"/>
              </a:ext>
            </a:extLst>
          </a:blip>
          <a:stretch>
            <a:fillRect/>
          </a:stretch>
        </p:blipFill>
        <p:spPr>
          <a:xfrm>
            <a:off x="2875430" y="3940850"/>
            <a:ext cx="3999112" cy="3369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1666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a:extLst>
              <a:ext uri="{FF2B5EF4-FFF2-40B4-BE49-F238E27FC236}">
                <a16:creationId xmlns:a16="http://schemas.microsoft.com/office/drawing/2014/main" id="{B9E3D590-AEF2-4D22-B844-AB206B05BEDA}"/>
              </a:ext>
            </a:extLst>
          </p:cNvPr>
          <p:cNvSpPr txBox="1">
            <a:spLocks/>
          </p:cNvSpPr>
          <p:nvPr/>
        </p:nvSpPr>
        <p:spPr>
          <a:xfrm>
            <a:off x="311262" y="142254"/>
            <a:ext cx="10039237" cy="535531"/>
          </a:xfrm>
          <a:prstGeom prst="rect">
            <a:avLst/>
          </a:prstGeom>
        </p:spPr>
        <p:txBody>
          <a:bodyPr vert="horz" wrap="square" lIns="91440" tIns="45720" rIns="91440" bIns="45720" rtlCol="0" anchor="b">
            <a:spAutoFit/>
          </a:bodyPr>
          <a:lstStyle>
            <a:lvl1pPr algn="ctr" defTabSz="1007943" rtl="0" eaLnBrk="1" latinLnBrk="0" hangingPunct="1">
              <a:lnSpc>
                <a:spcPct val="90000"/>
              </a:lnSpc>
              <a:spcBef>
                <a:spcPct val="0"/>
              </a:spcBef>
              <a:buNone/>
              <a:defRPr kumimoji="1" sz="6614" kern="1200">
                <a:solidFill>
                  <a:schemeClr val="tx1"/>
                </a:solidFill>
                <a:latin typeface="Meiryo UI" panose="020B0604030504040204" pitchFamily="50" charset="-128"/>
                <a:ea typeface="Meiryo UI" panose="020B0604030504040204" pitchFamily="50" charset="-128"/>
                <a:cs typeface="+mj-cs"/>
              </a:defRPr>
            </a:lvl1pPr>
          </a:lstStyle>
          <a:p>
            <a:pPr algn="l"/>
            <a:r>
              <a:rPr lang="ja-JP" altLang="en-US" sz="3200" b="1" dirty="0">
                <a:solidFill>
                  <a:schemeClr val="bg1"/>
                </a:solidFill>
              </a:rPr>
              <a:t>６</a:t>
            </a:r>
            <a:r>
              <a:rPr lang="en-US" altLang="ja-JP" sz="3200" b="1" dirty="0" smtClean="0">
                <a:solidFill>
                  <a:schemeClr val="bg1"/>
                </a:solidFill>
              </a:rPr>
              <a:t>.</a:t>
            </a:r>
            <a:r>
              <a:rPr lang="ja-JP" altLang="en-US" sz="3200" b="1" dirty="0" smtClean="0">
                <a:solidFill>
                  <a:schemeClr val="bg1"/>
                </a:solidFill>
              </a:rPr>
              <a:t> 導入事例 ❷ イオンリテール株式会社</a:t>
            </a:r>
            <a:endParaRPr lang="ja-JP" altLang="en-US" sz="3200" b="1" dirty="0">
              <a:solidFill>
                <a:schemeClr val="bg1"/>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94" y="947331"/>
            <a:ext cx="1184637" cy="993566"/>
          </a:xfrm>
          <a:prstGeom prst="rect">
            <a:avLst/>
          </a:prstGeom>
        </p:spPr>
      </p:pic>
      <p:sp>
        <p:nvSpPr>
          <p:cNvPr id="9" name="正方形/長方形 8"/>
          <p:cNvSpPr/>
          <p:nvPr/>
        </p:nvSpPr>
        <p:spPr>
          <a:xfrm>
            <a:off x="1560167" y="1114018"/>
            <a:ext cx="8720870" cy="646331"/>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研修・昼礼などの遅刻・欠席も減り、</a:t>
            </a:r>
            <a:r>
              <a:rPr lang="ja-JP" altLang="en-US" b="1" dirty="0">
                <a:solidFill>
                  <a:srgbClr val="0070C0"/>
                </a:solidFill>
                <a:latin typeface="Meiryo UI" panose="020B0604030504040204" pitchFamily="50" charset="-128"/>
                <a:ea typeface="Meiryo UI" panose="020B0604030504040204" pitchFamily="50" charset="-128"/>
              </a:rPr>
              <a:t>レジや包装の応援者をすぐ呼ぶことができる</a:t>
            </a:r>
            <a:r>
              <a:rPr lang="ja-JP" altLang="en-US" b="1" dirty="0">
                <a:latin typeface="Meiryo UI" panose="020B0604030504040204" pitchFamily="50" charset="-128"/>
                <a:ea typeface="Meiryo UI" panose="020B0604030504040204" pitchFamily="50" charset="-128"/>
              </a:rPr>
              <a:t>ため</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a:p>
            <a:r>
              <a:rPr lang="ja-JP" altLang="en-US" b="1" dirty="0" smtClean="0">
                <a:solidFill>
                  <a:srgbClr val="0070C0"/>
                </a:solidFill>
                <a:latin typeface="Meiryo UI" panose="020B0604030504040204" pitchFamily="50" charset="-128"/>
                <a:ea typeface="Meiryo UI" panose="020B0604030504040204" pitchFamily="50" charset="-128"/>
              </a:rPr>
              <a:t>お客</a:t>
            </a:r>
            <a:r>
              <a:rPr lang="ja-JP" altLang="en-US" b="1" dirty="0">
                <a:solidFill>
                  <a:srgbClr val="0070C0"/>
                </a:solidFill>
                <a:latin typeface="Meiryo UI" panose="020B0604030504040204" pitchFamily="50" charset="-128"/>
                <a:ea typeface="Meiryo UI" panose="020B0604030504040204" pitchFamily="50" charset="-128"/>
              </a:rPr>
              <a:t>さまをお待たせする時間が減りました</a:t>
            </a:r>
            <a:r>
              <a:rPr lang="ja-JP" altLang="en-US" b="1" dirty="0">
                <a:latin typeface="Meiryo UI" panose="020B0604030504040204" pitchFamily="50" charset="-128"/>
                <a:ea typeface="Meiryo UI" panose="020B0604030504040204" pitchFamily="50" charset="-128"/>
              </a:rPr>
              <a:t>。</a:t>
            </a:r>
          </a:p>
        </p:txBody>
      </p:sp>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l="49529"/>
          <a:stretch/>
        </p:blipFill>
        <p:spPr>
          <a:xfrm>
            <a:off x="206586" y="2596796"/>
            <a:ext cx="4201245" cy="2934601"/>
          </a:xfrm>
          <a:prstGeom prst="rect">
            <a:avLst/>
          </a:prstGeom>
          <a:ln>
            <a:solidFill>
              <a:schemeClr val="bg1">
                <a:lumMod val="50000"/>
              </a:schemeClr>
            </a:solidFill>
          </a:ln>
        </p:spPr>
      </p:pic>
      <p:sp>
        <p:nvSpPr>
          <p:cNvPr id="12" name="正方形/長方形 11"/>
          <p:cNvSpPr/>
          <p:nvPr/>
        </p:nvSpPr>
        <p:spPr>
          <a:xfrm>
            <a:off x="4408625" y="3075299"/>
            <a:ext cx="6157237" cy="923330"/>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音声の聞き取りやすさなど品質がとても良かったです</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非常</a:t>
            </a:r>
            <a:r>
              <a:rPr lang="ja-JP" altLang="en-US" dirty="0">
                <a:latin typeface="Meiryo UI" panose="020B0604030504040204" pitchFamily="50" charset="-128"/>
                <a:ea typeface="Meiryo UI" panose="020B0604030504040204" pitchFamily="50" charset="-128"/>
              </a:rPr>
              <a:t>に効果的なツールですので、まずは</a:t>
            </a:r>
            <a:r>
              <a:rPr lang="en-US" altLang="ja-JP" dirty="0" err="1">
                <a:latin typeface="Meiryo UI" panose="020B0604030504040204" pitchFamily="50" charset="-128"/>
                <a:ea typeface="Meiryo UI" panose="020B0604030504040204" pitchFamily="50" charset="-128"/>
              </a:rPr>
              <a:t>Buddycom</a:t>
            </a:r>
            <a:r>
              <a:rPr lang="ja-JP" altLang="en-US" dirty="0">
                <a:latin typeface="Meiryo UI" panose="020B0604030504040204" pitchFamily="50" charset="-128"/>
                <a:ea typeface="Meiryo UI" panose="020B0604030504040204" pitchFamily="50" charset="-128"/>
              </a:rPr>
              <a:t>を実際</a:t>
            </a:r>
            <a:r>
              <a:rPr lang="ja-JP" altLang="en-US" dirty="0" smtClean="0">
                <a:latin typeface="Meiryo UI" panose="020B0604030504040204" pitchFamily="50" charset="-128"/>
                <a:ea typeface="Meiryo UI" panose="020B0604030504040204" pitchFamily="50" charset="-128"/>
              </a:rPr>
              <a:t>に</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使って</a:t>
            </a:r>
            <a:r>
              <a:rPr lang="ja-JP" altLang="en-US" dirty="0">
                <a:latin typeface="Meiryo UI" panose="020B0604030504040204" pitchFamily="50" charset="-128"/>
                <a:ea typeface="Meiryo UI" panose="020B0604030504040204" pitchFamily="50" charset="-128"/>
              </a:rPr>
              <a:t>みてください。</a:t>
            </a:r>
          </a:p>
        </p:txBody>
      </p:sp>
      <p:sp>
        <p:nvSpPr>
          <p:cNvPr id="13" name="正方形/長方形 12"/>
          <p:cNvSpPr/>
          <p:nvPr/>
        </p:nvSpPr>
        <p:spPr>
          <a:xfrm>
            <a:off x="4408625" y="4622225"/>
            <a:ext cx="5560493" cy="923330"/>
          </a:xfrm>
          <a:prstGeom prst="rect">
            <a:avLst/>
          </a:prstGeom>
        </p:spPr>
        <p:txBody>
          <a:bodyPr>
            <a:spAutoFit/>
          </a:bodyPr>
          <a:lstStyle/>
          <a:p>
            <a:r>
              <a:rPr lang="ja-JP" altLang="en-US" dirty="0">
                <a:latin typeface="Meiryo UI" panose="020B0604030504040204" pitchFamily="50" charset="-128"/>
                <a:ea typeface="Meiryo UI" panose="020B0604030504040204" pitchFamily="50" charset="-128"/>
              </a:rPr>
              <a:t>竹内 哲平</a:t>
            </a:r>
          </a:p>
          <a:p>
            <a:r>
              <a:rPr lang="ja-JP" altLang="en-US" dirty="0">
                <a:latin typeface="Meiryo UI" panose="020B0604030504040204" pitchFamily="50" charset="-128"/>
                <a:ea typeface="Meiryo UI" panose="020B0604030504040204" pitchFamily="50" charset="-128"/>
              </a:rPr>
              <a:t>イオンリテール株式会社</a:t>
            </a:r>
          </a:p>
          <a:p>
            <a:r>
              <a:rPr lang="ja-JP" altLang="en-US" dirty="0">
                <a:latin typeface="Meiryo UI" panose="020B0604030504040204" pitchFamily="50" charset="-128"/>
                <a:ea typeface="Meiryo UI" panose="020B0604030504040204" pitchFamily="50" charset="-128"/>
              </a:rPr>
              <a:t>本社ストアオペレーション部</a:t>
            </a:r>
          </a:p>
        </p:txBody>
      </p:sp>
      <p:sp>
        <p:nvSpPr>
          <p:cNvPr id="14" name="正方形/長方形 13"/>
          <p:cNvSpPr/>
          <p:nvPr/>
        </p:nvSpPr>
        <p:spPr>
          <a:xfrm>
            <a:off x="4408625" y="2571372"/>
            <a:ext cx="3947038" cy="480410"/>
          </a:xfrm>
          <a:prstGeom prst="rect">
            <a:avLst/>
          </a:prstGeom>
        </p:spPr>
        <p:txBody>
          <a:bodyPr wrap="none">
            <a:spAutoFit/>
          </a:bodyPr>
          <a:lstStyle/>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導入検討中の方へメッセージ</a:t>
            </a:r>
          </a:p>
        </p:txBody>
      </p:sp>
      <p:sp>
        <p:nvSpPr>
          <p:cNvPr id="16" name="正方形/長方形 15"/>
          <p:cNvSpPr/>
          <p:nvPr/>
        </p:nvSpPr>
        <p:spPr>
          <a:xfrm>
            <a:off x="278750" y="6190099"/>
            <a:ext cx="10104260" cy="923330"/>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今後は、</a:t>
            </a:r>
            <a:r>
              <a:rPr lang="ja-JP" altLang="en-US" b="1" dirty="0">
                <a:solidFill>
                  <a:srgbClr val="0070C0"/>
                </a:solidFill>
                <a:latin typeface="Meiryo UI" panose="020B0604030504040204" pitchFamily="50" charset="-128"/>
                <a:ea typeface="Meiryo UI" panose="020B0604030504040204" pitchFamily="50" charset="-128"/>
              </a:rPr>
              <a:t>国内特許登録済みの</a:t>
            </a:r>
            <a:r>
              <a:rPr lang="en-US" altLang="ja-JP" b="1" dirty="0" err="1">
                <a:solidFill>
                  <a:srgbClr val="0070C0"/>
                </a:solidFill>
                <a:latin typeface="Meiryo UI" panose="020B0604030504040204" pitchFamily="50" charset="-128"/>
                <a:ea typeface="Meiryo UI" panose="020B0604030504040204" pitchFamily="50" charset="-128"/>
              </a:rPr>
              <a:t>Buddycom</a:t>
            </a:r>
            <a:r>
              <a:rPr lang="ja-JP" altLang="en-US" b="1" dirty="0">
                <a:solidFill>
                  <a:srgbClr val="0070C0"/>
                </a:solidFill>
                <a:latin typeface="Meiryo UI" panose="020B0604030504040204" pitchFamily="50" charset="-128"/>
                <a:ea typeface="Meiryo UI" panose="020B0604030504040204" pitchFamily="50" charset="-128"/>
              </a:rPr>
              <a:t>の「トランシーバー翻訳」機能の活用を検討中</a:t>
            </a:r>
            <a:r>
              <a:rPr lang="ja-JP" altLang="en-US" b="1" dirty="0">
                <a:latin typeface="Meiryo UI" panose="020B0604030504040204" pitchFamily="50" charset="-128"/>
                <a:ea typeface="Meiryo UI" panose="020B0604030504040204" pitchFamily="50" charset="-128"/>
              </a:rPr>
              <a:t>です。</a:t>
            </a:r>
            <a:br>
              <a:rPr lang="ja-JP" altLang="en-US"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国籍が異なる従業員間のリアルタイムのコミュニケーションや、外国人のお客さま対応手段としての活用</a:t>
            </a:r>
            <a:r>
              <a:rPr lang="ja-JP" altLang="en-US" b="1" dirty="0" smtClean="0">
                <a:latin typeface="Meiryo UI" panose="020B0604030504040204" pitchFamily="50" charset="-128"/>
                <a:ea typeface="Meiryo UI" panose="020B0604030504040204" pitchFamily="50" charset="-128"/>
              </a:rPr>
              <a:t>を</a:t>
            </a:r>
            <a:endParaRPr lang="en-US" altLang="ja-JP"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考えて</a:t>
            </a:r>
            <a:r>
              <a:rPr lang="ja-JP" altLang="en-US" b="1" dirty="0">
                <a:latin typeface="Meiryo UI" panose="020B0604030504040204" pitchFamily="50" charset="-128"/>
                <a:ea typeface="Meiryo UI" panose="020B0604030504040204" pitchFamily="50" charset="-128"/>
              </a:rPr>
              <a:t>おります。 </a:t>
            </a:r>
          </a:p>
        </p:txBody>
      </p:sp>
      <p:sp>
        <p:nvSpPr>
          <p:cNvPr id="19" name="スライド番号プレースホルダー 18"/>
          <p:cNvSpPr>
            <a:spLocks noGrp="1"/>
          </p:cNvSpPr>
          <p:nvPr>
            <p:ph type="sldNum" sz="quarter" idx="4"/>
          </p:nvPr>
        </p:nvSpPr>
        <p:spPr/>
        <p:txBody>
          <a:bodyPr/>
          <a:lstStyle/>
          <a:p>
            <a:fld id="{F4E03D0D-1BAE-410F-9306-B8419C1BD0E7}" type="slidenum">
              <a:rPr kumimoji="1" lang="ja-JP" altLang="en-US" smtClean="0"/>
              <a:pPr/>
              <a:t>9</a:t>
            </a:fld>
            <a:endParaRPr kumimoji="1" lang="ja-JP" altLang="en-US" dirty="0"/>
          </a:p>
        </p:txBody>
      </p:sp>
    </p:spTree>
    <p:extLst>
      <p:ext uri="{BB962C8B-B14F-4D97-AF65-F5344CB8AC3E}">
        <p14:creationId xmlns:p14="http://schemas.microsoft.com/office/powerpoint/2010/main" val="4247859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a:extLst>
              <a:ext uri="{FF2B5EF4-FFF2-40B4-BE49-F238E27FC236}">
                <a16:creationId xmlns:a16="http://schemas.microsoft.com/office/drawing/2014/main" id="{B9E3D590-AEF2-4D22-B844-AB206B05BEDA}"/>
              </a:ext>
            </a:extLst>
          </p:cNvPr>
          <p:cNvSpPr txBox="1">
            <a:spLocks/>
          </p:cNvSpPr>
          <p:nvPr/>
        </p:nvSpPr>
        <p:spPr>
          <a:xfrm>
            <a:off x="311262" y="142254"/>
            <a:ext cx="10039237" cy="535531"/>
          </a:xfrm>
          <a:prstGeom prst="rect">
            <a:avLst/>
          </a:prstGeom>
        </p:spPr>
        <p:txBody>
          <a:bodyPr vert="horz" wrap="square" lIns="91440" tIns="45720" rIns="91440" bIns="45720" rtlCol="0" anchor="b">
            <a:spAutoFit/>
          </a:bodyPr>
          <a:lstStyle>
            <a:lvl1pPr algn="ctr" defTabSz="1007943" rtl="0" eaLnBrk="1" latinLnBrk="0" hangingPunct="1">
              <a:lnSpc>
                <a:spcPct val="90000"/>
              </a:lnSpc>
              <a:spcBef>
                <a:spcPct val="0"/>
              </a:spcBef>
              <a:buNone/>
              <a:defRPr kumimoji="1" sz="6614" kern="1200">
                <a:solidFill>
                  <a:schemeClr val="tx1"/>
                </a:solidFill>
                <a:latin typeface="Meiryo UI" panose="020B0604030504040204" pitchFamily="50" charset="-128"/>
                <a:ea typeface="Meiryo UI" panose="020B0604030504040204" pitchFamily="50" charset="-128"/>
                <a:cs typeface="+mj-cs"/>
              </a:defRPr>
            </a:lvl1pPr>
          </a:lstStyle>
          <a:p>
            <a:pPr algn="l"/>
            <a:r>
              <a:rPr lang="ja-JP" altLang="en-US" sz="3200" b="1" dirty="0" smtClean="0">
                <a:solidFill>
                  <a:schemeClr val="bg1"/>
                </a:solidFill>
              </a:rPr>
              <a:t>６</a:t>
            </a:r>
            <a:r>
              <a:rPr lang="en-US" altLang="ja-JP" sz="3200" b="1" dirty="0" smtClean="0">
                <a:solidFill>
                  <a:schemeClr val="bg1"/>
                </a:solidFill>
              </a:rPr>
              <a:t>.</a:t>
            </a:r>
            <a:r>
              <a:rPr lang="ja-JP" altLang="en-US" sz="3200" b="1" dirty="0">
                <a:solidFill>
                  <a:schemeClr val="bg1"/>
                </a:solidFill>
              </a:rPr>
              <a:t> 導入事例 </a:t>
            </a:r>
            <a:r>
              <a:rPr lang="ja-JP" altLang="en-US" sz="3200" b="1" dirty="0" smtClean="0">
                <a:solidFill>
                  <a:schemeClr val="bg1"/>
                </a:solidFill>
              </a:rPr>
              <a:t>❸ </a:t>
            </a:r>
            <a:r>
              <a:rPr lang="ja-JP" altLang="en-US" sz="3200" b="1" dirty="0">
                <a:solidFill>
                  <a:schemeClr val="bg1"/>
                </a:solidFill>
              </a:rPr>
              <a:t>（株）</a:t>
            </a:r>
            <a:r>
              <a:rPr lang="en-US" altLang="ja-JP" sz="3200" b="1" dirty="0">
                <a:solidFill>
                  <a:schemeClr val="bg1"/>
                </a:solidFill>
              </a:rPr>
              <a:t>JAL</a:t>
            </a:r>
            <a:r>
              <a:rPr lang="ja-JP" altLang="en-US" sz="3200" b="1" dirty="0" smtClean="0">
                <a:solidFill>
                  <a:schemeClr val="bg1"/>
                </a:solidFill>
              </a:rPr>
              <a:t>エンジニアリング</a:t>
            </a:r>
            <a:endParaRPr lang="ja-JP" altLang="en-US" sz="3200" b="1" dirty="0">
              <a:solidFill>
                <a:schemeClr val="bg1"/>
              </a:solidFill>
            </a:endParaRPr>
          </a:p>
        </p:txBody>
      </p:sp>
      <p:pic>
        <p:nvPicPr>
          <p:cNvPr id="4" name="図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238" y="1017731"/>
            <a:ext cx="1143197" cy="958809"/>
          </a:xfrm>
          <a:prstGeom prst="rect">
            <a:avLst/>
          </a:prstGeom>
        </p:spPr>
      </p:pic>
      <p:sp>
        <p:nvSpPr>
          <p:cNvPr id="9" name="正方形/長方形 8"/>
          <p:cNvSpPr/>
          <p:nvPr/>
        </p:nvSpPr>
        <p:spPr>
          <a:xfrm>
            <a:off x="1560167" y="1114018"/>
            <a:ext cx="8720870" cy="646331"/>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従来の無線機のような機械的な音声ではなく</a:t>
            </a:r>
            <a:r>
              <a:rPr lang="ja-JP" altLang="en-US" b="1" dirty="0">
                <a:solidFill>
                  <a:srgbClr val="0070C0"/>
                </a:solidFill>
                <a:latin typeface="Meiryo UI" panose="020B0604030504040204" pitchFamily="50" charset="-128"/>
                <a:ea typeface="Meiryo UI" panose="020B0604030504040204" pitchFamily="50" charset="-128"/>
              </a:rPr>
              <a:t>、非常にクリアで個人を特定しやすい</a:t>
            </a:r>
            <a:r>
              <a:rPr lang="ja-JP" altLang="en-US" b="1" dirty="0">
                <a:latin typeface="Meiryo UI" panose="020B0604030504040204" pitchFamily="50" charset="-128"/>
                <a:ea typeface="Meiryo UI" panose="020B0604030504040204" pitchFamily="50" charset="-128"/>
              </a:rPr>
              <a:t>です。</a:t>
            </a:r>
            <a:br>
              <a:rPr lang="ja-JP" altLang="en-US"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コストも以前に使用していた無線機との比較で、</a:t>
            </a:r>
            <a:r>
              <a:rPr lang="en-US" altLang="ja-JP" b="1" dirty="0">
                <a:solidFill>
                  <a:srgbClr val="0070C0"/>
                </a:solidFill>
                <a:latin typeface="Meiryo UI" panose="020B0604030504040204" pitchFamily="50" charset="-128"/>
                <a:ea typeface="Meiryo UI" panose="020B0604030504040204" pitchFamily="50" charset="-128"/>
              </a:rPr>
              <a:t>1</a:t>
            </a:r>
            <a:r>
              <a:rPr lang="ja-JP" altLang="en-US" b="1" dirty="0">
                <a:solidFill>
                  <a:srgbClr val="0070C0"/>
                </a:solidFill>
                <a:latin typeface="Meiryo UI" panose="020B0604030504040204" pitchFamily="50" charset="-128"/>
                <a:ea typeface="Meiryo UI" panose="020B0604030504040204" pitchFamily="50" charset="-128"/>
              </a:rPr>
              <a:t>台あたり月額数千円の節約</a:t>
            </a:r>
            <a:r>
              <a:rPr lang="ja-JP" altLang="en-US" b="1" dirty="0">
                <a:latin typeface="Meiryo UI" panose="020B0604030504040204" pitchFamily="50" charset="-128"/>
                <a:ea typeface="Meiryo UI" panose="020B0604030504040204" pitchFamily="50" charset="-128"/>
              </a:rPr>
              <a:t>になりました。 </a:t>
            </a:r>
          </a:p>
        </p:txBody>
      </p:sp>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l="50942"/>
          <a:stretch/>
        </p:blipFill>
        <p:spPr>
          <a:xfrm>
            <a:off x="185040" y="2612651"/>
            <a:ext cx="4060184" cy="2917755"/>
          </a:xfrm>
          <a:prstGeom prst="rect">
            <a:avLst/>
          </a:prstGeom>
        </p:spPr>
      </p:pic>
      <p:sp>
        <p:nvSpPr>
          <p:cNvPr id="11" name="正方形/長方形 10"/>
          <p:cNvSpPr/>
          <p:nvPr/>
        </p:nvSpPr>
        <p:spPr>
          <a:xfrm>
            <a:off x="4329113" y="3075299"/>
            <a:ext cx="6157237" cy="923330"/>
          </a:xfrm>
          <a:prstGeom prst="rect">
            <a:avLst/>
          </a:prstGeom>
        </p:spPr>
        <p:txBody>
          <a:bodyPr wrap="square">
            <a:spAutoFit/>
          </a:bodyPr>
          <a:lstStyle/>
          <a:p>
            <a:r>
              <a:rPr lang="en-US" altLang="ja-JP" dirty="0" err="1">
                <a:latin typeface="Meiryo UI" panose="020B0604030504040204" pitchFamily="50" charset="-128"/>
                <a:ea typeface="Meiryo UI" panose="020B0604030504040204" pitchFamily="50" charset="-128"/>
              </a:rPr>
              <a:t>Buddycom</a:t>
            </a:r>
            <a:r>
              <a:rPr lang="ja-JP" altLang="en-US" dirty="0">
                <a:latin typeface="Meiryo UI" panose="020B0604030504040204" pitchFamily="50" charset="-128"/>
                <a:ea typeface="Meiryo UI" panose="020B0604030504040204" pitchFamily="50" charset="-128"/>
              </a:rPr>
              <a:t>の導入により、現場作業者の身体的負担を削減しながら、従来以上の通信環境が実現でき、情報共有もうまくいくようになりました。</a:t>
            </a:r>
          </a:p>
        </p:txBody>
      </p:sp>
      <p:sp>
        <p:nvSpPr>
          <p:cNvPr id="12" name="正方形/長方形 11"/>
          <p:cNvSpPr/>
          <p:nvPr/>
        </p:nvSpPr>
        <p:spPr>
          <a:xfrm>
            <a:off x="4329113" y="4622225"/>
            <a:ext cx="5560493" cy="923330"/>
          </a:xfrm>
          <a:prstGeom prst="rect">
            <a:avLst/>
          </a:prstGeom>
        </p:spPr>
        <p:txBody>
          <a:bodyPr>
            <a:spAutoFit/>
          </a:bodyPr>
          <a:lstStyle/>
          <a:p>
            <a:r>
              <a:rPr lang="ja-JP" altLang="en-US" dirty="0">
                <a:latin typeface="Meiryo UI" panose="020B0604030504040204" pitchFamily="50" charset="-128"/>
                <a:ea typeface="Meiryo UI" panose="020B0604030504040204" pitchFamily="50" charset="-128"/>
              </a:rPr>
              <a:t>関 康久</a:t>
            </a:r>
          </a:p>
          <a:p>
            <a:r>
              <a:rPr lang="ja-JP" altLang="en-US" dirty="0">
                <a:latin typeface="Meiryo UI" panose="020B0604030504040204" pitchFamily="50" charset="-128"/>
                <a:ea typeface="Meiryo UI" panose="020B0604030504040204" pitchFamily="50" charset="-128"/>
              </a:rPr>
              <a:t>株式会社</a:t>
            </a:r>
            <a:r>
              <a:rPr lang="en-US" altLang="ja-JP" dirty="0">
                <a:latin typeface="Meiryo UI" panose="020B0604030504040204" pitchFamily="50" charset="-128"/>
                <a:ea typeface="Meiryo UI" panose="020B0604030504040204" pitchFamily="50" charset="-128"/>
              </a:rPr>
              <a:t>JAL</a:t>
            </a:r>
            <a:r>
              <a:rPr lang="ja-JP" altLang="en-US" dirty="0">
                <a:latin typeface="Meiryo UI" panose="020B0604030504040204" pitchFamily="50" charset="-128"/>
                <a:ea typeface="Meiryo UI" panose="020B0604030504040204" pitchFamily="50" charset="-128"/>
              </a:rPr>
              <a:t>エンジニアリング</a:t>
            </a:r>
          </a:p>
          <a:p>
            <a:r>
              <a:rPr lang="ja-JP" altLang="en-US" dirty="0">
                <a:latin typeface="Meiryo UI" panose="020B0604030504040204" pitchFamily="50" charset="-128"/>
                <a:ea typeface="Meiryo UI" panose="020B0604030504040204" pitchFamily="50" charset="-128"/>
              </a:rPr>
              <a:t>運航整備部 国際運航整備室</a:t>
            </a:r>
          </a:p>
        </p:txBody>
      </p:sp>
      <p:sp>
        <p:nvSpPr>
          <p:cNvPr id="13" name="正方形/長方形 12"/>
          <p:cNvSpPr/>
          <p:nvPr/>
        </p:nvSpPr>
        <p:spPr>
          <a:xfrm>
            <a:off x="4329113" y="2571372"/>
            <a:ext cx="3947038" cy="480410"/>
          </a:xfrm>
          <a:prstGeom prst="rect">
            <a:avLst/>
          </a:prstGeom>
        </p:spPr>
        <p:txBody>
          <a:bodyPr wrap="none">
            <a:spAutoFit/>
          </a:bodyPr>
          <a:lstStyle/>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導入検討中の方へメッセージ</a:t>
            </a:r>
          </a:p>
        </p:txBody>
      </p:sp>
      <p:sp>
        <p:nvSpPr>
          <p:cNvPr id="15" name="正方形/長方形 14"/>
          <p:cNvSpPr/>
          <p:nvPr/>
        </p:nvSpPr>
        <p:spPr>
          <a:xfrm>
            <a:off x="935714" y="6190099"/>
            <a:ext cx="8790332" cy="646331"/>
          </a:xfrm>
          <a:prstGeom prst="rect">
            <a:avLst/>
          </a:prstGeom>
        </p:spPr>
        <p:txBody>
          <a:bodyPr wrap="square">
            <a:spAutoFit/>
          </a:bodyPr>
          <a:lstStyle/>
          <a:p>
            <a:r>
              <a:rPr lang="ja-JP" altLang="en-US" b="1" dirty="0">
                <a:solidFill>
                  <a:srgbClr val="0070C0"/>
                </a:solidFill>
                <a:latin typeface="Meiryo UI" panose="020B0604030504040204" pitchFamily="50" charset="-128"/>
                <a:ea typeface="Meiryo UI" panose="020B0604030504040204" pitchFamily="50" charset="-128"/>
              </a:rPr>
              <a:t>日々進化していく</a:t>
            </a:r>
            <a:r>
              <a:rPr lang="en-US" altLang="ja-JP" b="1" dirty="0" err="1">
                <a:solidFill>
                  <a:srgbClr val="0070C0"/>
                </a:solidFill>
                <a:latin typeface="Meiryo UI" panose="020B0604030504040204" pitchFamily="50" charset="-128"/>
                <a:ea typeface="Meiryo UI" panose="020B0604030504040204" pitchFamily="50" charset="-128"/>
              </a:rPr>
              <a:t>Buddycom</a:t>
            </a:r>
            <a:r>
              <a:rPr lang="ja-JP" altLang="en-US" b="1" dirty="0">
                <a:solidFill>
                  <a:srgbClr val="0070C0"/>
                </a:solidFill>
                <a:latin typeface="Meiryo UI" panose="020B0604030504040204" pitchFamily="50" charset="-128"/>
                <a:ea typeface="Meiryo UI" panose="020B0604030504040204" pitchFamily="50" charset="-128"/>
              </a:rPr>
              <a:t>の機能</a:t>
            </a:r>
            <a:r>
              <a:rPr lang="ja-JP" altLang="en-US" b="1" dirty="0">
                <a:latin typeface="Meiryo UI" panose="020B0604030504040204" pitchFamily="50" charset="-128"/>
                <a:ea typeface="Meiryo UI" panose="020B0604030504040204" pitchFamily="50" charset="-128"/>
              </a:rPr>
              <a:t>ですが、特に</a:t>
            </a:r>
            <a:r>
              <a:rPr lang="ja-JP" altLang="en-US" b="1" dirty="0">
                <a:solidFill>
                  <a:srgbClr val="0070C0"/>
                </a:solidFill>
                <a:latin typeface="Meiryo UI" panose="020B0604030504040204" pitchFamily="50" charset="-128"/>
                <a:ea typeface="Meiryo UI" panose="020B0604030504040204" pitchFamily="50" charset="-128"/>
              </a:rPr>
              <a:t>マルチグループ受信、音声テキスト化</a:t>
            </a:r>
            <a:r>
              <a:rPr lang="ja-JP" altLang="en-US" b="1" dirty="0" smtClean="0">
                <a:solidFill>
                  <a:srgbClr val="0070C0"/>
                </a:solidFill>
                <a:latin typeface="Meiryo UI" panose="020B0604030504040204" pitchFamily="50" charset="-128"/>
                <a:ea typeface="Meiryo UI" panose="020B0604030504040204" pitchFamily="50" charset="-128"/>
              </a:rPr>
              <a:t>、</a:t>
            </a:r>
            <a:endParaRPr lang="en-US" altLang="ja-JP" b="1" dirty="0" smtClean="0">
              <a:solidFill>
                <a:srgbClr val="0070C0"/>
              </a:solidFill>
              <a:latin typeface="Meiryo UI" panose="020B0604030504040204" pitchFamily="50" charset="-128"/>
              <a:ea typeface="Meiryo UI" panose="020B0604030504040204" pitchFamily="50" charset="-128"/>
            </a:endParaRPr>
          </a:p>
          <a:p>
            <a:r>
              <a:rPr lang="ja-JP" altLang="en-US" b="1" dirty="0" smtClean="0">
                <a:solidFill>
                  <a:srgbClr val="0070C0"/>
                </a:solidFill>
                <a:latin typeface="Meiryo UI" panose="020B0604030504040204" pitchFamily="50" charset="-128"/>
                <a:ea typeface="Meiryo UI" panose="020B0604030504040204" pitchFamily="50" charset="-128"/>
              </a:rPr>
              <a:t>翻訳</a:t>
            </a:r>
            <a:r>
              <a:rPr lang="ja-JP" altLang="en-US" b="1" dirty="0">
                <a:solidFill>
                  <a:srgbClr val="0070C0"/>
                </a:solidFill>
                <a:latin typeface="Meiryo UI" panose="020B0604030504040204" pitchFamily="50" charset="-128"/>
                <a:ea typeface="Meiryo UI" panose="020B0604030504040204" pitchFamily="50" charset="-128"/>
              </a:rPr>
              <a:t>といった新機能に大変興味を持っております</a:t>
            </a:r>
            <a:r>
              <a:rPr lang="ja-JP" altLang="en-US" b="1" dirty="0">
                <a:latin typeface="Meiryo UI" panose="020B0604030504040204" pitchFamily="50" charset="-128"/>
                <a:ea typeface="Meiryo UI" panose="020B0604030504040204" pitchFamily="50" charset="-128"/>
              </a:rPr>
              <a:t>。 </a:t>
            </a:r>
          </a:p>
        </p:txBody>
      </p:sp>
      <p:sp>
        <p:nvSpPr>
          <p:cNvPr id="18" name="スライド番号プレースホルダー 17"/>
          <p:cNvSpPr>
            <a:spLocks noGrp="1"/>
          </p:cNvSpPr>
          <p:nvPr>
            <p:ph type="sldNum" sz="quarter" idx="4"/>
          </p:nvPr>
        </p:nvSpPr>
        <p:spPr/>
        <p:txBody>
          <a:bodyPr/>
          <a:lstStyle/>
          <a:p>
            <a:fld id="{F4E03D0D-1BAE-410F-9306-B8419C1BD0E7}" type="slidenum">
              <a:rPr kumimoji="1" lang="ja-JP" altLang="en-US" smtClean="0"/>
              <a:pPr/>
              <a:t>10</a:t>
            </a:fld>
            <a:endParaRPr kumimoji="1" lang="ja-JP" altLang="en-US" dirty="0"/>
          </a:p>
        </p:txBody>
      </p:sp>
    </p:spTree>
    <p:extLst>
      <p:ext uri="{BB962C8B-B14F-4D97-AF65-F5344CB8AC3E}">
        <p14:creationId xmlns:p14="http://schemas.microsoft.com/office/powerpoint/2010/main" val="2150756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2080879806"/>
              </p:ext>
            </p:extLst>
          </p:nvPr>
        </p:nvGraphicFramePr>
        <p:xfrm>
          <a:off x="354072" y="1215558"/>
          <a:ext cx="8950325" cy="719137"/>
        </p:xfrm>
        <a:graphic>
          <a:graphicData uri="http://schemas.openxmlformats.org/presentationml/2006/ole">
            <mc:AlternateContent xmlns:mc="http://schemas.openxmlformats.org/markup-compatibility/2006">
              <mc:Choice xmlns:v="urn:schemas-microsoft-com:vml" Requires="v">
                <p:oleObj spid="_x0000_s2223" name="ワークシート" r:id="rId3" imgW="5619931" imgH="450965" progId="Excel.Sheet.12">
                  <p:embed/>
                </p:oleObj>
              </mc:Choice>
              <mc:Fallback>
                <p:oleObj name="ワークシート" r:id="rId3" imgW="5619931" imgH="450965" progId="Excel.Sheet.12">
                  <p:embed/>
                  <p:pic>
                    <p:nvPicPr>
                      <p:cNvPr id="4" name="オブジェクト 3"/>
                      <p:cNvPicPr/>
                      <p:nvPr/>
                    </p:nvPicPr>
                    <p:blipFill>
                      <a:blip r:embed="rId4"/>
                      <a:stretch>
                        <a:fillRect/>
                      </a:stretch>
                    </p:blipFill>
                    <p:spPr>
                      <a:xfrm>
                        <a:off x="354072" y="1215558"/>
                        <a:ext cx="8950325" cy="719137"/>
                      </a:xfrm>
                      <a:prstGeom prst="rect">
                        <a:avLst/>
                      </a:prstGeom>
                    </p:spPr>
                  </p:pic>
                </p:oleObj>
              </mc:Fallback>
            </mc:AlternateContent>
          </a:graphicData>
        </a:graphic>
      </p:graphicFrame>
      <p:sp>
        <p:nvSpPr>
          <p:cNvPr id="6" name="正方形/長方形 5"/>
          <p:cNvSpPr/>
          <p:nvPr/>
        </p:nvSpPr>
        <p:spPr>
          <a:xfrm>
            <a:off x="1433259" y="2902860"/>
            <a:ext cx="9075052" cy="291618"/>
          </a:xfrm>
          <a:prstGeom prst="rect">
            <a:avLst/>
          </a:prstGeom>
        </p:spPr>
        <p:txBody>
          <a:bodyPr wrap="square">
            <a:spAutoFit/>
          </a:bodyPr>
          <a:lstStyle/>
          <a:p>
            <a:r>
              <a:rPr lang="ja-JP" altLang="en-US" sz="1295" dirty="0">
                <a:latin typeface="Meiryo UI" panose="020B0604030504040204" pitchFamily="50" charset="-128"/>
                <a:ea typeface="Meiryo UI" panose="020B0604030504040204" pitchFamily="50" charset="-128"/>
              </a:rPr>
              <a:t>＊</a:t>
            </a:r>
            <a:r>
              <a:rPr lang="en-US" altLang="ja-JP" sz="1295" dirty="0">
                <a:latin typeface="Meiryo UI" panose="020B0604030504040204" pitchFamily="50" charset="-128"/>
                <a:ea typeface="Meiryo UI" panose="020B0604030504040204" pitchFamily="50" charset="-128"/>
              </a:rPr>
              <a:t>1</a:t>
            </a:r>
            <a:r>
              <a:rPr lang="ja-JP" altLang="en-US" sz="1295" dirty="0">
                <a:latin typeface="Meiryo UI" panose="020B0604030504040204" pitchFamily="50" charset="-128"/>
                <a:ea typeface="Meiryo UI" panose="020B0604030504040204" pitchFamily="50" charset="-128"/>
              </a:rPr>
              <a:t>保存量が著しく大きい場合、保存期間の短縮をお願いする場合があります。</a:t>
            </a: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592274490"/>
              </p:ext>
            </p:extLst>
          </p:nvPr>
        </p:nvGraphicFramePr>
        <p:xfrm>
          <a:off x="329406" y="4914900"/>
          <a:ext cx="8951913" cy="1425575"/>
        </p:xfrm>
        <a:graphic>
          <a:graphicData uri="http://schemas.openxmlformats.org/presentationml/2006/ole">
            <mc:AlternateContent xmlns:mc="http://schemas.openxmlformats.org/markup-compatibility/2006">
              <mc:Choice xmlns:v="urn:schemas-microsoft-com:vml" Requires="v">
                <p:oleObj spid="_x0000_s2224" name="ワークシート" r:id="rId5" imgW="5619931" imgH="895281" progId="Excel.Sheet.12">
                  <p:embed/>
                </p:oleObj>
              </mc:Choice>
              <mc:Fallback>
                <p:oleObj name="ワークシート" r:id="rId5" imgW="5619931" imgH="895281" progId="Excel.Sheet.12">
                  <p:embed/>
                  <p:pic>
                    <p:nvPicPr>
                      <p:cNvPr id="7" name="オブジェクト 6"/>
                      <p:cNvPicPr/>
                      <p:nvPr/>
                    </p:nvPicPr>
                    <p:blipFill>
                      <a:blip r:embed="rId6"/>
                      <a:stretch>
                        <a:fillRect/>
                      </a:stretch>
                    </p:blipFill>
                    <p:spPr>
                      <a:xfrm>
                        <a:off x="329406" y="4914900"/>
                        <a:ext cx="8951913" cy="1425575"/>
                      </a:xfrm>
                      <a:prstGeom prst="rect">
                        <a:avLst/>
                      </a:prstGeom>
                    </p:spPr>
                  </p:pic>
                </p:oleObj>
              </mc:Fallback>
            </mc:AlternateContent>
          </a:graphicData>
        </a:graphic>
      </p:graphicFrame>
      <p:sp>
        <p:nvSpPr>
          <p:cNvPr id="8" name="正方形/長方形 7"/>
          <p:cNvSpPr/>
          <p:nvPr/>
        </p:nvSpPr>
        <p:spPr>
          <a:xfrm>
            <a:off x="281844" y="4599559"/>
            <a:ext cx="2374368" cy="324833"/>
          </a:xfrm>
          <a:prstGeom prst="rect">
            <a:avLst/>
          </a:prstGeom>
        </p:spPr>
        <p:txBody>
          <a:bodyPr wrap="none">
            <a:spAutoFit/>
          </a:bodyPr>
          <a:lstStyle/>
          <a:p>
            <a:r>
              <a:rPr lang="ja-JP" altLang="en-US" sz="1511" b="1" dirty="0">
                <a:latin typeface="Meiryo UI" panose="020B0604030504040204" pitchFamily="50" charset="-128"/>
                <a:ea typeface="Meiryo UI" panose="020B0604030504040204" pitchFamily="50" charset="-128"/>
              </a:rPr>
              <a:t>(2) アプリ設定の一括管理</a:t>
            </a:r>
          </a:p>
        </p:txBody>
      </p:sp>
      <p:sp>
        <p:nvSpPr>
          <p:cNvPr id="9" name="正方形/長方形 8"/>
          <p:cNvSpPr/>
          <p:nvPr/>
        </p:nvSpPr>
        <p:spPr>
          <a:xfrm>
            <a:off x="291378" y="2590948"/>
            <a:ext cx="1345240" cy="623825"/>
          </a:xfrm>
          <a:prstGeom prst="rect">
            <a:avLst/>
          </a:prstGeom>
        </p:spPr>
        <p:txBody>
          <a:bodyPr wrap="none">
            <a:spAutoFit/>
          </a:bodyPr>
          <a:lstStyle/>
          <a:p>
            <a:r>
              <a:rPr lang="ja-JP" altLang="en-US" sz="1943" b="1" dirty="0">
                <a:latin typeface="Meiryo UI" panose="020B0604030504040204" pitchFamily="50" charset="-128"/>
                <a:ea typeface="Meiryo UI" panose="020B0604030504040204" pitchFamily="50" charset="-128"/>
              </a:rPr>
              <a:t>オプション</a:t>
            </a:r>
            <a:endParaRPr lang="en-US" altLang="ja-JP" sz="1943" b="1" dirty="0">
              <a:latin typeface="Meiryo UI" panose="020B0604030504040204" pitchFamily="50" charset="-128"/>
              <a:ea typeface="Meiryo UI" panose="020B0604030504040204" pitchFamily="50" charset="-128"/>
            </a:endParaRPr>
          </a:p>
          <a:p>
            <a:r>
              <a:rPr lang="ja-JP" altLang="en-US" sz="1511" b="1" dirty="0">
                <a:latin typeface="Meiryo UI" panose="020B0604030504040204" pitchFamily="50" charset="-128"/>
                <a:ea typeface="Meiryo UI" panose="020B0604030504040204" pitchFamily="50" charset="-128"/>
              </a:rPr>
              <a:t>(1) 履歴保存</a:t>
            </a:r>
          </a:p>
        </p:txBody>
      </p:sp>
      <p:sp>
        <p:nvSpPr>
          <p:cNvPr id="11" name="正方形/長方形 10"/>
          <p:cNvSpPr/>
          <p:nvPr/>
        </p:nvSpPr>
        <p:spPr>
          <a:xfrm>
            <a:off x="333202" y="6336833"/>
            <a:ext cx="10072114" cy="1064500"/>
          </a:xfrm>
          <a:prstGeom prst="rect">
            <a:avLst/>
          </a:prstGeom>
        </p:spPr>
        <p:txBody>
          <a:bodyPr wrap="square">
            <a:spAutoFit/>
          </a:bodyPr>
          <a:lstStyle/>
          <a:p>
            <a:r>
              <a:rPr lang="ja-JP" altLang="en-US" sz="1295" dirty="0">
                <a:latin typeface="Meiryo UI" panose="020B0604030504040204" pitchFamily="50" charset="-128"/>
                <a:ea typeface="Meiryo UI" panose="020B0604030504040204" pitchFamily="50" charset="-128"/>
              </a:rPr>
              <a:t>＊</a:t>
            </a:r>
            <a:r>
              <a:rPr lang="en-US" altLang="ja-JP" sz="1295" dirty="0">
                <a:latin typeface="Meiryo UI" panose="020B0604030504040204" pitchFamily="50" charset="-128"/>
                <a:ea typeface="Meiryo UI" panose="020B0604030504040204" pitchFamily="50" charset="-128"/>
              </a:rPr>
              <a:t>1</a:t>
            </a:r>
            <a:r>
              <a:rPr lang="ja-JP" altLang="en-US" sz="1295" dirty="0">
                <a:latin typeface="Meiryo UI" panose="020B0604030504040204" pitchFamily="50" charset="-128"/>
                <a:ea typeface="Meiryo UI" panose="020B0604030504040204" pitchFamily="50" charset="-128"/>
              </a:rPr>
              <a:t>以下の機能を制限できます。</a:t>
            </a:r>
          </a:p>
          <a:p>
            <a:r>
              <a:rPr lang="ja-JP" altLang="en-US" sz="1295" dirty="0">
                <a:latin typeface="Meiryo UI" panose="020B0604030504040204" pitchFamily="50" charset="-128"/>
                <a:ea typeface="Meiryo UI" panose="020B0604030504040204" pitchFamily="50" charset="-128"/>
              </a:rPr>
              <a:t>・個別通話、ログアウト</a:t>
            </a:r>
          </a:p>
          <a:p>
            <a:r>
              <a:rPr lang="ja-JP" altLang="en-US" sz="1295" dirty="0">
                <a:latin typeface="Meiryo UI" panose="020B0604030504040204" pitchFamily="50" charset="-128"/>
                <a:ea typeface="Meiryo UI" panose="020B0604030504040204" pitchFamily="50" charset="-128"/>
              </a:rPr>
              <a:t>＊</a:t>
            </a:r>
            <a:r>
              <a:rPr lang="en-US" altLang="ja-JP" sz="1295" dirty="0">
                <a:latin typeface="Meiryo UI" panose="020B0604030504040204" pitchFamily="50" charset="-128"/>
                <a:ea typeface="Meiryo UI" panose="020B0604030504040204" pitchFamily="50" charset="-128"/>
              </a:rPr>
              <a:t>2 </a:t>
            </a:r>
            <a:r>
              <a:rPr lang="ja-JP" altLang="en-US" sz="1295" dirty="0">
                <a:latin typeface="Meiryo UI" panose="020B0604030504040204" pitchFamily="50" charset="-128"/>
                <a:ea typeface="Meiryo UI" panose="020B0604030504040204" pitchFamily="50" charset="-128"/>
              </a:rPr>
              <a:t>以下の設定を管理できます。 </a:t>
            </a:r>
            <a:r>
              <a:rPr lang="en-US" altLang="ja-JP" sz="1295" dirty="0">
                <a:latin typeface="Meiryo UI" panose="020B0604030504040204" pitchFamily="50" charset="-128"/>
                <a:ea typeface="Meiryo UI" panose="020B0604030504040204" pitchFamily="50" charset="-128"/>
              </a:rPr>
              <a:t>Android </a:t>
            </a:r>
            <a:r>
              <a:rPr lang="ja-JP" altLang="en-US" sz="1295" dirty="0">
                <a:latin typeface="Meiryo UI" panose="020B0604030504040204" pitchFamily="50" charset="-128"/>
                <a:ea typeface="Meiryo UI" panose="020B0604030504040204" pitchFamily="50" charset="-128"/>
              </a:rPr>
              <a:t>版はアプリ画面上で変更できますが再起動すると設定値に戻ります。</a:t>
            </a:r>
            <a:endParaRPr lang="en-US" altLang="ja-JP" sz="1295" dirty="0">
              <a:latin typeface="Meiryo UI" panose="020B0604030504040204" pitchFamily="50" charset="-128"/>
              <a:ea typeface="Meiryo UI" panose="020B0604030504040204" pitchFamily="50" charset="-128"/>
            </a:endParaRPr>
          </a:p>
          <a:p>
            <a:r>
              <a:rPr lang="ja-JP" altLang="en-US" sz="1295" dirty="0">
                <a:latin typeface="Meiryo UI" panose="020B0604030504040204" pitchFamily="50" charset="-128"/>
                <a:ea typeface="Meiryo UI" panose="020B0604030504040204" pitchFamily="50" charset="-128"/>
              </a:rPr>
              <a:t>・共通（</a:t>
            </a:r>
            <a:r>
              <a:rPr lang="en-US" altLang="ja-JP" sz="1295" dirty="0">
                <a:latin typeface="Meiryo UI" panose="020B0604030504040204" pitchFamily="50" charset="-128"/>
                <a:ea typeface="Meiryo UI" panose="020B0604030504040204" pitchFamily="50" charset="-128"/>
              </a:rPr>
              <a:t>O S </a:t>
            </a:r>
            <a:r>
              <a:rPr lang="ja-JP" altLang="en-US" sz="1295" dirty="0">
                <a:latin typeface="Meiryo UI" panose="020B0604030504040204" pitchFamily="50" charset="-128"/>
                <a:ea typeface="Meiryo UI" panose="020B0604030504040204" pitchFamily="50" charset="-128"/>
              </a:rPr>
              <a:t>起動時の自動実行）、トーク（メインボタンの動作）、サウンドボリューム（再接続時のアラート音、操作音）</a:t>
            </a:r>
          </a:p>
          <a:p>
            <a:r>
              <a:rPr lang="ja-JP" altLang="en-US" sz="1295" dirty="0">
                <a:latin typeface="Meiryo UI" panose="020B0604030504040204" pitchFamily="50" charset="-128"/>
                <a:ea typeface="Meiryo UI" panose="020B0604030504040204" pitchFamily="50" charset="-128"/>
              </a:rPr>
              <a:t>通知（音声受信時、音声受信時の振動、音声受信時のパターン、メッセージ受信時、メッセージ受信時の振動、メッセージ受信時の振動のパターン）</a:t>
            </a:r>
            <a:endParaRPr lang="en-US" altLang="ja-JP" sz="1295" dirty="0">
              <a:latin typeface="Meiryo UI" panose="020B0604030504040204" pitchFamily="50" charset="-128"/>
              <a:ea typeface="Meiryo UI" panose="020B0604030504040204" pitchFamily="50" charset="-128"/>
            </a:endParaRPr>
          </a:p>
        </p:txBody>
      </p:sp>
      <p:sp>
        <p:nvSpPr>
          <p:cNvPr id="12" name="正方形/長方形 11"/>
          <p:cNvSpPr/>
          <p:nvPr/>
        </p:nvSpPr>
        <p:spPr>
          <a:xfrm>
            <a:off x="356670" y="823826"/>
            <a:ext cx="2183224" cy="391326"/>
          </a:xfrm>
          <a:prstGeom prst="rect">
            <a:avLst/>
          </a:prstGeom>
        </p:spPr>
        <p:txBody>
          <a:bodyPr wrap="square">
            <a:spAutoFit/>
          </a:bodyPr>
          <a:lstStyle/>
          <a:p>
            <a:r>
              <a:rPr lang="ja-JP" altLang="en-US" sz="1943" b="1" dirty="0">
                <a:latin typeface="Meiryo UI" panose="020B0604030504040204" pitchFamily="50" charset="-128"/>
                <a:ea typeface="Meiryo UI" panose="020B0604030504040204" pitchFamily="50" charset="-128"/>
              </a:rPr>
              <a:t>基本</a:t>
            </a:r>
            <a:r>
              <a:rPr lang="ja-JP" altLang="en-US" sz="1943" b="1" dirty="0" smtClean="0">
                <a:latin typeface="Meiryo UI" panose="020B0604030504040204" pitchFamily="50" charset="-128"/>
                <a:ea typeface="Meiryo UI" panose="020B0604030504040204" pitchFamily="50" charset="-128"/>
              </a:rPr>
              <a:t>利用価格</a:t>
            </a:r>
            <a:endParaRPr lang="ja-JP" altLang="en-US" sz="1943"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329406" y="1976010"/>
            <a:ext cx="9904833" cy="466741"/>
          </a:xfrm>
          <a:prstGeom prst="rect">
            <a:avLst/>
          </a:prstGeom>
        </p:spPr>
        <p:txBody>
          <a:bodyPr wrap="square">
            <a:spAutoFit/>
          </a:bodyPr>
          <a:lstStyle/>
          <a:p>
            <a:r>
              <a:rPr lang="ja-JP" altLang="en-US" sz="1295" dirty="0">
                <a:latin typeface="Meiryo UI" panose="020B0604030504040204" pitchFamily="50" charset="-128"/>
                <a:ea typeface="Meiryo UI" panose="020B0604030504040204" pitchFamily="50" charset="-128"/>
              </a:rPr>
              <a:t>＊</a:t>
            </a:r>
            <a:r>
              <a:rPr lang="en-US" altLang="ja-JP" sz="1295" dirty="0">
                <a:latin typeface="Meiryo UI" panose="020B0604030504040204" pitchFamily="50" charset="-128"/>
                <a:ea typeface="Meiryo UI" panose="020B0604030504040204" pitchFamily="50" charset="-128"/>
              </a:rPr>
              <a:t>1 </a:t>
            </a:r>
            <a:r>
              <a:rPr lang="ja-JP" altLang="en-US" sz="1295" dirty="0">
                <a:latin typeface="Meiryo UI" panose="020B0604030504040204" pitchFamily="50" charset="-128"/>
                <a:ea typeface="Meiryo UI" panose="020B0604030504040204" pitchFamily="50" charset="-128"/>
              </a:rPr>
              <a:t>契約開始日から、 </a:t>
            </a:r>
            <a:r>
              <a:rPr lang="en-US" altLang="ja-JP" sz="1295" dirty="0">
                <a:latin typeface="Meiryo UI" panose="020B0604030504040204" pitchFamily="50" charset="-128"/>
                <a:ea typeface="Meiryo UI" panose="020B0604030504040204" pitchFamily="50" charset="-128"/>
              </a:rPr>
              <a:t>1</a:t>
            </a:r>
            <a:r>
              <a:rPr lang="ja-JP" altLang="en-US" sz="1295" dirty="0">
                <a:latin typeface="Meiryo UI" panose="020B0604030504040204" pitchFamily="50" charset="-128"/>
                <a:ea typeface="Meiryo UI" panose="020B0604030504040204" pitchFamily="50" charset="-128"/>
              </a:rPr>
              <a:t>か月の利用料です</a:t>
            </a:r>
            <a:r>
              <a:rPr lang="ja-JP" altLang="en-US" sz="1295" dirty="0" smtClean="0">
                <a:latin typeface="Meiryo UI" panose="020B0604030504040204" pitchFamily="50" charset="-128"/>
                <a:ea typeface="Meiryo UI" panose="020B0604030504040204" pitchFamily="50" charset="-128"/>
              </a:rPr>
              <a:t>。</a:t>
            </a:r>
            <a:r>
              <a:rPr lang="ja-JP" altLang="en-US" sz="1295" dirty="0">
                <a:latin typeface="Meiryo UI" panose="020B0604030504040204" pitchFamily="50" charset="-128"/>
                <a:ea typeface="Meiryo UI" panose="020B0604030504040204" pitchFamily="50" charset="-128"/>
              </a:rPr>
              <a:t>　</a:t>
            </a:r>
            <a:r>
              <a:rPr lang="ja-JP" altLang="en-US" sz="1295" dirty="0" smtClean="0">
                <a:latin typeface="Meiryo UI" panose="020B0604030504040204" pitchFamily="50" charset="-128"/>
                <a:ea typeface="Meiryo UI" panose="020B0604030504040204" pitchFamily="50" charset="-128"/>
              </a:rPr>
              <a:t>＊</a:t>
            </a:r>
            <a:r>
              <a:rPr lang="en-US" altLang="ja-JP" sz="1295" dirty="0">
                <a:latin typeface="Meiryo UI" panose="020B0604030504040204" pitchFamily="50" charset="-128"/>
                <a:ea typeface="Meiryo UI" panose="020B0604030504040204" pitchFamily="50" charset="-128"/>
              </a:rPr>
              <a:t>2 </a:t>
            </a:r>
            <a:r>
              <a:rPr lang="ja-JP" altLang="en-US" sz="1295" dirty="0">
                <a:latin typeface="Meiryo UI" panose="020B0604030504040204" pitchFamily="50" charset="-128"/>
                <a:ea typeface="Meiryo UI" panose="020B0604030504040204" pitchFamily="50" charset="-128"/>
              </a:rPr>
              <a:t>利用音声データの履歴保存は </a:t>
            </a:r>
            <a:r>
              <a:rPr lang="en-US" altLang="ja-JP" sz="1295" dirty="0">
                <a:latin typeface="Meiryo UI" panose="020B0604030504040204" pitchFamily="50" charset="-128"/>
                <a:ea typeface="Meiryo UI" panose="020B0604030504040204" pitchFamily="50" charset="-128"/>
              </a:rPr>
              <a:t>24 </a:t>
            </a:r>
            <a:r>
              <a:rPr lang="ja-JP" altLang="en-US" sz="1295" dirty="0">
                <a:latin typeface="Meiryo UI" panose="020B0604030504040204" pitchFamily="50" charset="-128"/>
                <a:ea typeface="Meiryo UI" panose="020B0604030504040204" pitchFamily="50" charset="-128"/>
              </a:rPr>
              <a:t>時間 です。</a:t>
            </a:r>
          </a:p>
          <a:p>
            <a:r>
              <a:rPr lang="ja-JP" altLang="en-US" sz="1295" dirty="0">
                <a:latin typeface="Meiryo UI" panose="020B0604030504040204" pitchFamily="50" charset="-128"/>
                <a:ea typeface="Meiryo UI" panose="020B0604030504040204" pitchFamily="50" charset="-128"/>
              </a:rPr>
              <a:t>＊</a:t>
            </a:r>
            <a:r>
              <a:rPr lang="en-US" altLang="ja-JP" sz="1295" dirty="0">
                <a:latin typeface="Meiryo UI" panose="020B0604030504040204" pitchFamily="50" charset="-128"/>
                <a:ea typeface="Meiryo UI" panose="020B0604030504040204" pitchFamily="50" charset="-128"/>
              </a:rPr>
              <a:t>3 </a:t>
            </a:r>
            <a:r>
              <a:rPr lang="ja-JP" altLang="en-US" sz="1295" dirty="0">
                <a:latin typeface="Meiryo UI" panose="020B0604030504040204" pitchFamily="50" charset="-128"/>
                <a:ea typeface="Meiryo UI" panose="020B0604030504040204" pitchFamily="50" charset="-128"/>
              </a:rPr>
              <a:t>契約期間中のユーザー追加は、以下の通りお支払いただきます</a:t>
            </a:r>
            <a:r>
              <a:rPr lang="ja-JP" altLang="en-US" sz="1295" dirty="0" smtClean="0">
                <a:latin typeface="Meiryo UI" panose="020B0604030504040204" pitchFamily="50" charset="-128"/>
                <a:ea typeface="Meiryo UI" panose="020B0604030504040204" pitchFamily="50" charset="-128"/>
              </a:rPr>
              <a:t>。</a:t>
            </a:r>
            <a:r>
              <a:rPr lang="en-US" altLang="ja-JP" sz="1295" dirty="0" smtClean="0">
                <a:latin typeface="Meiryo UI" panose="020B0604030504040204" pitchFamily="50" charset="-128"/>
                <a:ea typeface="Meiryo UI" panose="020B0604030504040204" pitchFamily="50" charset="-128"/>
              </a:rPr>
              <a:t>1 </a:t>
            </a:r>
            <a:r>
              <a:rPr lang="ja-JP" altLang="en-US" sz="1295" dirty="0">
                <a:latin typeface="Meiryo UI" panose="020B0604030504040204" pitchFamily="50" charset="-128"/>
                <a:ea typeface="Meiryo UI" panose="020B0604030504040204" pitchFamily="50" charset="-128"/>
              </a:rPr>
              <a:t>）月払いの場合、日割り計算はされません。 </a:t>
            </a:r>
            <a:r>
              <a:rPr lang="en-US" altLang="ja-JP" sz="1295" dirty="0">
                <a:latin typeface="Meiryo UI" panose="020B0604030504040204" pitchFamily="50" charset="-128"/>
                <a:ea typeface="Meiryo UI" panose="020B0604030504040204" pitchFamily="50" charset="-128"/>
              </a:rPr>
              <a:t>1 </a:t>
            </a:r>
            <a:r>
              <a:rPr lang="ja-JP" altLang="en-US" sz="1295" dirty="0">
                <a:latin typeface="Meiryo UI" panose="020B0604030504040204" pitchFamily="50" charset="-128"/>
                <a:ea typeface="Meiryo UI" panose="020B0604030504040204" pitchFamily="50" charset="-128"/>
              </a:rPr>
              <a:t>か月分の料金が必要です。</a:t>
            </a:r>
          </a:p>
        </p:txBody>
      </p:sp>
      <p:sp>
        <p:nvSpPr>
          <p:cNvPr id="14" name="正方形/長方形 13"/>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5" name="タイトル 1">
            <a:extLst>
              <a:ext uri="{FF2B5EF4-FFF2-40B4-BE49-F238E27FC236}">
                <a16:creationId xmlns:a16="http://schemas.microsoft.com/office/drawing/2014/main" id="{B9E3D590-AEF2-4D22-B844-AB206B05BEDA}"/>
              </a:ext>
            </a:extLst>
          </p:cNvPr>
          <p:cNvSpPr txBox="1">
            <a:spLocks/>
          </p:cNvSpPr>
          <p:nvPr/>
        </p:nvSpPr>
        <p:spPr>
          <a:xfrm>
            <a:off x="311262" y="142254"/>
            <a:ext cx="10039237" cy="535531"/>
          </a:xfrm>
          <a:prstGeom prst="rect">
            <a:avLst/>
          </a:prstGeom>
        </p:spPr>
        <p:txBody>
          <a:bodyPr vert="horz" wrap="square" lIns="91440" tIns="45720" rIns="91440" bIns="45720" rtlCol="0" anchor="b">
            <a:spAutoFit/>
          </a:bodyPr>
          <a:lstStyle>
            <a:lvl1pPr algn="ctr" defTabSz="1007943" rtl="0" eaLnBrk="1" latinLnBrk="0" hangingPunct="1">
              <a:lnSpc>
                <a:spcPct val="90000"/>
              </a:lnSpc>
              <a:spcBef>
                <a:spcPct val="0"/>
              </a:spcBef>
              <a:buNone/>
              <a:defRPr kumimoji="1" sz="6614" kern="1200">
                <a:solidFill>
                  <a:schemeClr val="tx1"/>
                </a:solidFill>
                <a:latin typeface="Meiryo UI" panose="020B0604030504040204" pitchFamily="50" charset="-128"/>
                <a:ea typeface="Meiryo UI" panose="020B0604030504040204" pitchFamily="50" charset="-128"/>
                <a:cs typeface="+mj-cs"/>
              </a:defRPr>
            </a:lvl1pPr>
          </a:lstStyle>
          <a:p>
            <a:pPr algn="l"/>
            <a:r>
              <a:rPr lang="ja-JP" altLang="en-US" sz="3200" b="1" dirty="0">
                <a:solidFill>
                  <a:schemeClr val="bg1"/>
                </a:solidFill>
              </a:rPr>
              <a:t>７</a:t>
            </a:r>
            <a:r>
              <a:rPr lang="en-US" altLang="ja-JP" sz="3200" b="1" dirty="0" smtClean="0">
                <a:solidFill>
                  <a:schemeClr val="bg1"/>
                </a:solidFill>
              </a:rPr>
              <a:t>.</a:t>
            </a:r>
            <a:r>
              <a:rPr lang="ja-JP" altLang="en-US" sz="3200" b="1" dirty="0" smtClean="0">
                <a:solidFill>
                  <a:schemeClr val="bg1"/>
                </a:solidFill>
              </a:rPr>
              <a:t> 利用</a:t>
            </a:r>
            <a:r>
              <a:rPr lang="ja-JP" altLang="en-US" sz="3200" b="1" dirty="0">
                <a:solidFill>
                  <a:schemeClr val="bg1"/>
                </a:solidFill>
              </a:rPr>
              <a:t>価格</a:t>
            </a: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643114788"/>
              </p:ext>
            </p:extLst>
          </p:nvPr>
        </p:nvGraphicFramePr>
        <p:xfrm>
          <a:off x="354072" y="3250170"/>
          <a:ext cx="8902580" cy="1322387"/>
        </p:xfrm>
        <a:graphic>
          <a:graphicData uri="http://schemas.openxmlformats.org/presentationml/2006/ole">
            <mc:AlternateContent xmlns:mc="http://schemas.openxmlformats.org/markup-compatibility/2006">
              <mc:Choice xmlns:v="urn:schemas-microsoft-com:vml" Requires="v">
                <p:oleObj spid="_x0000_s2225" name="ワークシート" r:id="rId7" imgW="5619931" imgH="895281" progId="Excel.Sheet.12">
                  <p:embed/>
                </p:oleObj>
              </mc:Choice>
              <mc:Fallback>
                <p:oleObj name="ワークシート" r:id="rId7" imgW="5619931" imgH="895281" progId="Excel.Sheet.12">
                  <p:embed/>
                  <p:pic>
                    <p:nvPicPr>
                      <p:cNvPr id="5" name="オブジェクト 4"/>
                      <p:cNvPicPr/>
                      <p:nvPr/>
                    </p:nvPicPr>
                    <p:blipFill>
                      <a:blip r:embed="rId8"/>
                      <a:stretch>
                        <a:fillRect/>
                      </a:stretch>
                    </p:blipFill>
                    <p:spPr>
                      <a:xfrm>
                        <a:off x="354072" y="3250170"/>
                        <a:ext cx="8902580" cy="1322387"/>
                      </a:xfrm>
                      <a:prstGeom prst="rect">
                        <a:avLst/>
                      </a:prstGeom>
                    </p:spPr>
                  </p:pic>
                </p:oleObj>
              </mc:Fallback>
            </mc:AlternateContent>
          </a:graphicData>
        </a:graphic>
      </p:graphicFrame>
      <p:sp>
        <p:nvSpPr>
          <p:cNvPr id="10" name="スライド番号プレースホルダー 9"/>
          <p:cNvSpPr>
            <a:spLocks noGrp="1"/>
          </p:cNvSpPr>
          <p:nvPr>
            <p:ph type="sldNum" sz="quarter" idx="4"/>
          </p:nvPr>
        </p:nvSpPr>
        <p:spPr/>
        <p:txBody>
          <a:bodyPr/>
          <a:lstStyle/>
          <a:p>
            <a:fld id="{F4E03D0D-1BAE-410F-9306-B8419C1BD0E7}" type="slidenum">
              <a:rPr kumimoji="1" lang="ja-JP" altLang="en-US" smtClean="0"/>
              <a:pPr/>
              <a:t>11</a:t>
            </a:fld>
            <a:endParaRPr kumimoji="1" lang="ja-JP" altLang="en-US" dirty="0"/>
          </a:p>
        </p:txBody>
      </p:sp>
    </p:spTree>
    <p:extLst>
      <p:ext uri="{BB962C8B-B14F-4D97-AF65-F5344CB8AC3E}">
        <p14:creationId xmlns:p14="http://schemas.microsoft.com/office/powerpoint/2010/main" val="3559146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5" name="タイトル 1">
            <a:extLst>
              <a:ext uri="{FF2B5EF4-FFF2-40B4-BE49-F238E27FC236}">
                <a16:creationId xmlns:a16="http://schemas.microsoft.com/office/drawing/2014/main" id="{B9E3D590-AEF2-4D22-B844-AB206B05BEDA}"/>
              </a:ext>
            </a:extLst>
          </p:cNvPr>
          <p:cNvSpPr txBox="1">
            <a:spLocks/>
          </p:cNvSpPr>
          <p:nvPr/>
        </p:nvSpPr>
        <p:spPr>
          <a:xfrm>
            <a:off x="311262" y="142254"/>
            <a:ext cx="10039237" cy="535531"/>
          </a:xfrm>
          <a:prstGeom prst="rect">
            <a:avLst/>
          </a:prstGeom>
        </p:spPr>
        <p:txBody>
          <a:bodyPr vert="horz" wrap="square" lIns="91440" tIns="45720" rIns="91440" bIns="45720" rtlCol="0" anchor="b">
            <a:spAutoFit/>
          </a:bodyPr>
          <a:lstStyle>
            <a:lvl1pPr algn="ctr" defTabSz="1007943" rtl="0" eaLnBrk="1" latinLnBrk="0" hangingPunct="1">
              <a:lnSpc>
                <a:spcPct val="90000"/>
              </a:lnSpc>
              <a:spcBef>
                <a:spcPct val="0"/>
              </a:spcBef>
              <a:buNone/>
              <a:defRPr kumimoji="1" sz="6614" kern="1200">
                <a:solidFill>
                  <a:schemeClr val="tx1"/>
                </a:solidFill>
                <a:latin typeface="Meiryo UI" panose="020B0604030504040204" pitchFamily="50" charset="-128"/>
                <a:ea typeface="Meiryo UI" panose="020B0604030504040204" pitchFamily="50" charset="-128"/>
                <a:cs typeface="+mj-cs"/>
              </a:defRPr>
            </a:lvl1pPr>
          </a:lstStyle>
          <a:p>
            <a:pPr algn="l"/>
            <a:r>
              <a:rPr lang="en-US" altLang="ja-JP" sz="3200" b="1" dirty="0">
                <a:solidFill>
                  <a:schemeClr val="bg1"/>
                </a:solidFill>
              </a:rPr>
              <a:t>8</a:t>
            </a:r>
            <a:r>
              <a:rPr lang="en-US" altLang="ja-JP" sz="3200" b="1" dirty="0" smtClean="0">
                <a:solidFill>
                  <a:schemeClr val="bg1"/>
                </a:solidFill>
              </a:rPr>
              <a:t>.</a:t>
            </a:r>
            <a:r>
              <a:rPr lang="ja-JP" altLang="en-US" sz="3200" b="1" dirty="0" smtClean="0">
                <a:solidFill>
                  <a:schemeClr val="bg1"/>
                </a:solidFill>
              </a:rPr>
              <a:t> 器材価格</a:t>
            </a:r>
            <a:endParaRPr lang="ja-JP" altLang="en-US" sz="3200" b="1" dirty="0">
              <a:solidFill>
                <a:schemeClr val="bg1"/>
              </a:solidFill>
            </a:endParaRPr>
          </a:p>
        </p:txBody>
      </p:sp>
      <p:sp>
        <p:nvSpPr>
          <p:cNvPr id="10" name="スライド番号プレースホルダー 9"/>
          <p:cNvSpPr>
            <a:spLocks noGrp="1"/>
          </p:cNvSpPr>
          <p:nvPr>
            <p:ph type="sldNum" sz="quarter" idx="4"/>
          </p:nvPr>
        </p:nvSpPr>
        <p:spPr/>
        <p:txBody>
          <a:bodyPr/>
          <a:lstStyle/>
          <a:p>
            <a:fld id="{F4E03D0D-1BAE-410F-9306-B8419C1BD0E7}" type="slidenum">
              <a:rPr kumimoji="1" lang="ja-JP" altLang="en-US" smtClean="0"/>
              <a:pPr/>
              <a:t>12</a:t>
            </a:fld>
            <a:endParaRPr kumimoji="1" lang="ja-JP" altLang="en-US" dirty="0"/>
          </a:p>
        </p:txBody>
      </p:sp>
      <p:pic>
        <p:nvPicPr>
          <p:cNvPr id="2" name="図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587" t="12610" r="27028" b="12095"/>
          <a:stretch/>
        </p:blipFill>
        <p:spPr>
          <a:xfrm>
            <a:off x="1742188" y="5548584"/>
            <a:ext cx="2016303" cy="1858344"/>
          </a:xfrm>
          <a:prstGeom prst="rect">
            <a:avLst/>
          </a:prstGeom>
        </p:spPr>
      </p:pic>
      <p:pic>
        <p:nvPicPr>
          <p:cNvPr id="5" name="図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950"/>
          <a:stretch/>
        </p:blipFill>
        <p:spPr>
          <a:xfrm>
            <a:off x="6560613" y="2283966"/>
            <a:ext cx="2032093" cy="1738365"/>
          </a:xfrm>
          <a:prstGeom prst="rect">
            <a:avLst/>
          </a:prstGeom>
        </p:spPr>
      </p:pic>
      <p:pic>
        <p:nvPicPr>
          <p:cNvPr id="18" name="図 17"/>
          <p:cNvPicPr>
            <a:picLocks noChangeAspect="1"/>
          </p:cNvPicPr>
          <p:nvPr/>
        </p:nvPicPr>
        <p:blipFill>
          <a:blip r:embed="rId4">
            <a:clrChange>
              <a:clrFrom>
                <a:srgbClr val="DFDFDF"/>
              </a:clrFrom>
              <a:clrTo>
                <a:srgbClr val="DFDFDF">
                  <a:alpha val="0"/>
                </a:srgbClr>
              </a:clrTo>
            </a:clrChange>
            <a:extLst>
              <a:ext uri="{28A0092B-C50C-407E-A947-70E740481C1C}">
                <a14:useLocalDpi xmlns:a14="http://schemas.microsoft.com/office/drawing/2010/main" val="0"/>
              </a:ext>
            </a:extLst>
          </a:blip>
          <a:stretch>
            <a:fillRect/>
          </a:stretch>
        </p:blipFill>
        <p:spPr>
          <a:xfrm>
            <a:off x="6761630" y="5562568"/>
            <a:ext cx="1866198" cy="1864624"/>
          </a:xfrm>
          <a:prstGeom prst="rect">
            <a:avLst/>
          </a:prstGeom>
        </p:spPr>
      </p:pic>
      <p:pic>
        <p:nvPicPr>
          <p:cNvPr id="21" name="図 20"/>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799670" y="2212048"/>
            <a:ext cx="1816885" cy="1816885"/>
          </a:xfrm>
          <a:prstGeom prst="rect">
            <a:avLst/>
          </a:prstGeom>
        </p:spPr>
      </p:pic>
      <p:sp>
        <p:nvSpPr>
          <p:cNvPr id="13" name="正方形/長方形 12"/>
          <p:cNvSpPr/>
          <p:nvPr/>
        </p:nvSpPr>
        <p:spPr>
          <a:xfrm>
            <a:off x="397121" y="1598064"/>
            <a:ext cx="4621982" cy="646331"/>
          </a:xfrm>
          <a:prstGeom prst="rect">
            <a:avLst/>
          </a:prstGeom>
        </p:spPr>
        <p:txBody>
          <a:bodyPr>
            <a:spAutoFit/>
          </a:bodyPr>
          <a:lstStyle/>
          <a:p>
            <a:pPr algn="ctr"/>
            <a:r>
              <a:rPr lang="en-US" altLang="ja-JP" b="1" dirty="0">
                <a:latin typeface="メイリオ" panose="020B0604030504040204" pitchFamily="50" charset="-128"/>
                <a:ea typeface="メイリオ" panose="020B0604030504040204" pitchFamily="50" charset="-128"/>
              </a:rPr>
              <a:t>UMIDIG</a:t>
            </a:r>
            <a:r>
              <a:rPr lang="ja-JP" altLang="en-US" b="1" dirty="0">
                <a:latin typeface="メイリオ" panose="020B0604030504040204" pitchFamily="50" charset="-128"/>
                <a:ea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rPr>
              <a:t>A3S</a:t>
            </a:r>
            <a:r>
              <a:rPr lang="ja-JP" altLang="en-US" b="1" dirty="0">
                <a:latin typeface="メイリオ" panose="020B0604030504040204" pitchFamily="50" charset="-128"/>
                <a:ea typeface="メイリオ" panose="020B0604030504040204" pitchFamily="50" charset="-128"/>
              </a:rPr>
              <a:t>　</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希望小売価格：</a:t>
            </a:r>
            <a:r>
              <a:rPr lang="en-US" altLang="ja-JP" b="1" dirty="0">
                <a:latin typeface="メイリオ" panose="020B0604030504040204" pitchFamily="50" charset="-128"/>
                <a:ea typeface="メイリオ" panose="020B0604030504040204" pitchFamily="50" charset="-128"/>
              </a:rPr>
              <a:t>12,800</a:t>
            </a:r>
            <a:r>
              <a:rPr lang="ja-JP" altLang="en-US" b="1" dirty="0">
                <a:latin typeface="メイリオ" panose="020B0604030504040204" pitchFamily="50" charset="-128"/>
                <a:ea typeface="メイリオ" panose="020B0604030504040204" pitchFamily="50" charset="-128"/>
              </a:rPr>
              <a:t>円（税別）</a:t>
            </a:r>
          </a:p>
        </p:txBody>
      </p:sp>
      <p:sp>
        <p:nvSpPr>
          <p:cNvPr id="16" name="角丸四角形 15"/>
          <p:cNvSpPr/>
          <p:nvPr/>
        </p:nvSpPr>
        <p:spPr>
          <a:xfrm>
            <a:off x="289491" y="918846"/>
            <a:ext cx="4837243" cy="3207644"/>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289491" y="920066"/>
            <a:ext cx="4837243" cy="540027"/>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00778" y="991948"/>
            <a:ext cx="4014669" cy="400110"/>
          </a:xfrm>
          <a:prstGeom prst="rect">
            <a:avLst/>
          </a:prstGeom>
        </p:spPr>
        <p:txBody>
          <a:bodyPr>
            <a:sp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❶ </a:t>
            </a:r>
            <a:r>
              <a:rPr lang="en-US" altLang="ja-JP" sz="2000" b="1" dirty="0" smtClean="0">
                <a:solidFill>
                  <a:schemeClr val="bg1"/>
                </a:solidFill>
                <a:latin typeface="Meiryo UI" panose="020B0604030504040204" pitchFamily="50" charset="-128"/>
                <a:ea typeface="Meiryo UI" panose="020B0604030504040204" pitchFamily="50" charset="-128"/>
              </a:rPr>
              <a:t>5.7</a:t>
            </a:r>
            <a:r>
              <a:rPr lang="ja-JP" altLang="en-US" sz="2000" b="1" dirty="0" smtClean="0">
                <a:solidFill>
                  <a:schemeClr val="bg1"/>
                </a:solidFill>
                <a:latin typeface="Meiryo UI" panose="020B0604030504040204" pitchFamily="50" charset="-128"/>
                <a:ea typeface="Meiryo UI" panose="020B0604030504040204" pitchFamily="50" charset="-128"/>
              </a:rPr>
              <a:t>インチタブレット端末</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5438799" y="1602215"/>
            <a:ext cx="4621982" cy="646331"/>
          </a:xfrm>
          <a:prstGeom prst="rect">
            <a:avLst/>
          </a:prstGeom>
        </p:spPr>
        <p:txBody>
          <a:bodyPr>
            <a:spAutoFit/>
          </a:bodyPr>
          <a:lstStyle/>
          <a:p>
            <a:pPr algn="ctr"/>
            <a:r>
              <a:rPr lang="en-US" altLang="ja-JP" b="1" dirty="0" err="1">
                <a:solidFill>
                  <a:schemeClr val="tx1">
                    <a:lumMod val="85000"/>
                    <a:lumOff val="15000"/>
                  </a:schemeClr>
                </a:solidFill>
                <a:latin typeface="Meiryo UI" panose="020B0604030504040204" pitchFamily="50" charset="-128"/>
                <a:ea typeface="Meiryo UI" panose="020B0604030504040204" pitchFamily="50" charset="-128"/>
              </a:rPr>
              <a:t>Savox</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 </a:t>
            </a:r>
            <a:r>
              <a:rPr lang="en-US" altLang="ja-JP" b="1" dirty="0" err="1">
                <a:solidFill>
                  <a:schemeClr val="tx1">
                    <a:lumMod val="85000"/>
                    <a:lumOff val="15000"/>
                  </a:schemeClr>
                </a:solidFill>
                <a:latin typeface="Meiryo UI" panose="020B0604030504040204" pitchFamily="50" charset="-128"/>
                <a:ea typeface="Meiryo UI" panose="020B0604030504040204" pitchFamily="50" charset="-128"/>
              </a:rPr>
              <a:t>Promate</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 </a:t>
            </a:r>
            <a:r>
              <a:rPr lang="en-US" altLang="ja-JP" b="1" dirty="0" err="1">
                <a:solidFill>
                  <a:schemeClr val="tx1">
                    <a:lumMod val="85000"/>
                    <a:lumOff val="15000"/>
                  </a:schemeClr>
                </a:solidFill>
                <a:latin typeface="Meiryo UI" panose="020B0604030504040204" pitchFamily="50" charset="-128"/>
                <a:ea typeface="Meiryo UI" panose="020B0604030504040204" pitchFamily="50" charset="-128"/>
              </a:rPr>
              <a:t>LiteCOM</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希望小売価格</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20,000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円（税別</a:t>
            </a:r>
            <a:r>
              <a:rPr lang="ja-JP" altLang="en-US" b="1" dirty="0" smtClean="0">
                <a:solidFill>
                  <a:schemeClr val="tx1">
                    <a:lumMod val="85000"/>
                    <a:lumOff val="15000"/>
                  </a:schemeClr>
                </a:solidFill>
                <a:latin typeface="Meiryo UI" panose="020B0604030504040204" pitchFamily="50" charset="-128"/>
                <a:ea typeface="Meiryo UI" panose="020B0604030504040204" pitchFamily="50" charset="-128"/>
              </a:rPr>
              <a:t>）</a:t>
            </a:r>
            <a:endParaRPr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5" name="角丸四角形 24"/>
          <p:cNvSpPr/>
          <p:nvPr/>
        </p:nvSpPr>
        <p:spPr>
          <a:xfrm>
            <a:off x="5331169" y="922997"/>
            <a:ext cx="4837243" cy="3207644"/>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5331169" y="924217"/>
            <a:ext cx="4837243" cy="540027"/>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742456" y="996099"/>
            <a:ext cx="4014669" cy="400110"/>
          </a:xfrm>
          <a:prstGeom prst="rect">
            <a:avLst/>
          </a:prstGeom>
        </p:spPr>
        <p:txBody>
          <a:bodyPr>
            <a:sp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❷</a:t>
            </a:r>
            <a:r>
              <a:rPr lang="ja-JP" altLang="en-US" sz="2000" b="1" dirty="0">
                <a:solidFill>
                  <a:schemeClr val="bg1"/>
                </a:solidFill>
                <a:latin typeface="Meiryo UI" panose="020B0604030504040204" pitchFamily="50" charset="-128"/>
                <a:ea typeface="Meiryo UI" panose="020B0604030504040204" pitchFamily="50" charset="-128"/>
              </a:rPr>
              <a:t>堅牢性イヤホンマイク</a:t>
            </a:r>
          </a:p>
        </p:txBody>
      </p:sp>
      <p:sp>
        <p:nvSpPr>
          <p:cNvPr id="31" name="正方形/長方形 30"/>
          <p:cNvSpPr/>
          <p:nvPr/>
        </p:nvSpPr>
        <p:spPr>
          <a:xfrm>
            <a:off x="383924" y="4923299"/>
            <a:ext cx="4621982" cy="646331"/>
          </a:xfrm>
          <a:prstGeom prst="rect">
            <a:avLst/>
          </a:prstGeom>
        </p:spPr>
        <p:txBody>
          <a:bodyPr>
            <a:spAutoFit/>
          </a:bodyPr>
          <a:lstStyle/>
          <a:p>
            <a:pPr algn="ct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BBRADIO2</a:t>
            </a:r>
          </a:p>
          <a:p>
            <a:pPr algn="ctr"/>
            <a:r>
              <a:rPr lang="ja-JP" altLang="en-US" b="1" dirty="0">
                <a:latin typeface="メイリオ" panose="020B0604030504040204" pitchFamily="50" charset="-128"/>
                <a:ea typeface="メイリオ" panose="020B0604030504040204" pitchFamily="50" charset="-128"/>
              </a:rPr>
              <a:t>希望小売価格</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30,500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円（税別）</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2" name="角丸四角形 31"/>
          <p:cNvSpPr/>
          <p:nvPr/>
        </p:nvSpPr>
        <p:spPr>
          <a:xfrm>
            <a:off x="276294" y="4244081"/>
            <a:ext cx="4837243" cy="3207644"/>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276294" y="4245301"/>
            <a:ext cx="4837243" cy="540027"/>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687581" y="4317183"/>
            <a:ext cx="4014669" cy="400110"/>
          </a:xfrm>
          <a:prstGeom prst="rect">
            <a:avLst/>
          </a:prstGeom>
        </p:spPr>
        <p:txBody>
          <a:bodyPr>
            <a:sp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❸ </a:t>
            </a:r>
            <a:r>
              <a:rPr lang="en-US" altLang="ja-JP" sz="1600" b="1" dirty="0">
                <a:solidFill>
                  <a:schemeClr val="bg1"/>
                </a:solidFill>
                <a:latin typeface="Meiryo UI" panose="020B0604030504040204" pitchFamily="50" charset="-128"/>
                <a:ea typeface="Meiryo UI" panose="020B0604030504040204" pitchFamily="50" charset="-128"/>
              </a:rPr>
              <a:t>Bluetooth</a:t>
            </a:r>
            <a:r>
              <a:rPr lang="ja-JP" altLang="en-US" sz="1600" b="1" dirty="0">
                <a:solidFill>
                  <a:schemeClr val="bg1"/>
                </a:solidFill>
                <a:latin typeface="Meiryo UI" panose="020B0604030504040204" pitchFamily="50" charset="-128"/>
                <a:ea typeface="Meiryo UI" panose="020B0604030504040204" pitchFamily="50" charset="-128"/>
              </a:rPr>
              <a:t>対応ワイヤレスイヤホンマイク</a:t>
            </a:r>
          </a:p>
        </p:txBody>
      </p:sp>
      <p:sp>
        <p:nvSpPr>
          <p:cNvPr id="36" name="正方形/長方形 35"/>
          <p:cNvSpPr/>
          <p:nvPr/>
        </p:nvSpPr>
        <p:spPr>
          <a:xfrm>
            <a:off x="5425779" y="4908103"/>
            <a:ext cx="4621982" cy="646331"/>
          </a:xfrm>
          <a:prstGeom prst="rect">
            <a:avLst/>
          </a:prstGeom>
        </p:spPr>
        <p:txBody>
          <a:bodyPr>
            <a:spAutoFit/>
          </a:bodyPr>
          <a:lstStyle/>
          <a:p>
            <a:pPr algn="ctr"/>
            <a:r>
              <a:rPr lang="en-US" altLang="ja-JP" b="1" dirty="0">
                <a:latin typeface="メイリオ" panose="020B0604030504040204" pitchFamily="50" charset="-128"/>
                <a:ea typeface="メイリオ" panose="020B0604030504040204" pitchFamily="50" charset="-128"/>
              </a:rPr>
              <a:t>ELECOM  </a:t>
            </a:r>
            <a:r>
              <a:rPr lang="en-US" altLang="ja-JP" b="1" dirty="0" smtClean="0">
                <a:latin typeface="メイリオ" panose="020B0604030504040204" pitchFamily="50" charset="-128"/>
                <a:ea typeface="メイリオ" panose="020B0604030504040204" pitchFamily="50" charset="-128"/>
              </a:rPr>
              <a:t>EHP-MC3520BK</a:t>
            </a:r>
          </a:p>
          <a:p>
            <a:pPr algn="ctr"/>
            <a:r>
              <a:rPr lang="ja-JP" altLang="en-US" b="1" dirty="0" smtClean="0">
                <a:latin typeface="メイリオ" panose="020B0604030504040204" pitchFamily="50" charset="-128"/>
                <a:ea typeface="メイリオ" panose="020B0604030504040204" pitchFamily="50" charset="-128"/>
              </a:rPr>
              <a:t>希望</a:t>
            </a:r>
            <a:r>
              <a:rPr lang="ja-JP" altLang="en-US" b="1" dirty="0">
                <a:latin typeface="メイリオ" panose="020B0604030504040204" pitchFamily="50" charset="-128"/>
                <a:ea typeface="メイリオ" panose="020B0604030504040204" pitchFamily="50" charset="-128"/>
              </a:rPr>
              <a:t>小売価格：</a:t>
            </a:r>
            <a:r>
              <a:rPr lang="en-US" altLang="ja-JP" b="1" dirty="0">
                <a:latin typeface="メイリオ" panose="020B0604030504040204" pitchFamily="50" charset="-128"/>
                <a:ea typeface="メイリオ" panose="020B0604030504040204" pitchFamily="50" charset="-128"/>
              </a:rPr>
              <a:t>1,750</a:t>
            </a:r>
            <a:r>
              <a:rPr lang="ja-JP" altLang="en-US" b="1" dirty="0">
                <a:latin typeface="メイリオ" panose="020B0604030504040204" pitchFamily="50" charset="-128"/>
                <a:ea typeface="メイリオ" panose="020B0604030504040204" pitchFamily="50" charset="-128"/>
              </a:rPr>
              <a:t>円（税別）</a:t>
            </a:r>
          </a:p>
        </p:txBody>
      </p:sp>
      <p:sp>
        <p:nvSpPr>
          <p:cNvPr id="37" name="角丸四角形 36"/>
          <p:cNvSpPr/>
          <p:nvPr/>
        </p:nvSpPr>
        <p:spPr>
          <a:xfrm>
            <a:off x="5318149" y="4228885"/>
            <a:ext cx="4837243" cy="3207644"/>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5318149" y="4230105"/>
            <a:ext cx="4837243" cy="540027"/>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729436" y="4301987"/>
            <a:ext cx="4014669" cy="400110"/>
          </a:xfrm>
          <a:prstGeom prst="rect">
            <a:avLst/>
          </a:prstGeom>
        </p:spPr>
        <p:txBody>
          <a:bodyPr>
            <a:sp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❹ 廉価版</a:t>
            </a:r>
            <a:r>
              <a:rPr lang="ja-JP" altLang="en-US" sz="2000" b="1" dirty="0">
                <a:solidFill>
                  <a:schemeClr val="bg1"/>
                </a:solidFill>
                <a:latin typeface="Meiryo UI" panose="020B0604030504040204" pitchFamily="50" charset="-128"/>
                <a:ea typeface="Meiryo UI" panose="020B0604030504040204" pitchFamily="50" charset="-128"/>
              </a:rPr>
              <a:t>インカムマイク </a:t>
            </a:r>
          </a:p>
        </p:txBody>
      </p:sp>
    </p:spTree>
    <p:extLst>
      <p:ext uri="{BB962C8B-B14F-4D97-AF65-F5344CB8AC3E}">
        <p14:creationId xmlns:p14="http://schemas.microsoft.com/office/powerpoint/2010/main" val="3963822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5" name="タイトル 1">
            <a:extLst>
              <a:ext uri="{FF2B5EF4-FFF2-40B4-BE49-F238E27FC236}">
                <a16:creationId xmlns:a16="http://schemas.microsoft.com/office/drawing/2014/main" id="{B9E3D590-AEF2-4D22-B844-AB206B05BEDA}"/>
              </a:ext>
            </a:extLst>
          </p:cNvPr>
          <p:cNvSpPr txBox="1">
            <a:spLocks/>
          </p:cNvSpPr>
          <p:nvPr/>
        </p:nvSpPr>
        <p:spPr>
          <a:xfrm>
            <a:off x="311262" y="142254"/>
            <a:ext cx="10039237" cy="535531"/>
          </a:xfrm>
          <a:prstGeom prst="rect">
            <a:avLst/>
          </a:prstGeom>
        </p:spPr>
        <p:txBody>
          <a:bodyPr vert="horz" wrap="square" lIns="91440" tIns="45720" rIns="91440" bIns="45720" rtlCol="0" anchor="b">
            <a:spAutoFit/>
          </a:bodyPr>
          <a:lstStyle>
            <a:lvl1pPr algn="ctr" defTabSz="1007943" rtl="0" eaLnBrk="1" latinLnBrk="0" hangingPunct="1">
              <a:lnSpc>
                <a:spcPct val="90000"/>
              </a:lnSpc>
              <a:spcBef>
                <a:spcPct val="0"/>
              </a:spcBef>
              <a:buNone/>
              <a:defRPr kumimoji="1" sz="6614" kern="1200">
                <a:solidFill>
                  <a:schemeClr val="tx1"/>
                </a:solidFill>
                <a:latin typeface="Meiryo UI" panose="020B0604030504040204" pitchFamily="50" charset="-128"/>
                <a:ea typeface="Meiryo UI" panose="020B0604030504040204" pitchFamily="50" charset="-128"/>
                <a:cs typeface="+mj-cs"/>
              </a:defRPr>
            </a:lvl1pPr>
          </a:lstStyle>
          <a:p>
            <a:pPr algn="l"/>
            <a:r>
              <a:rPr lang="en-US" altLang="ja-JP" sz="3200" b="1" dirty="0" smtClean="0">
                <a:solidFill>
                  <a:schemeClr val="bg1"/>
                </a:solidFill>
                <a:latin typeface="メイリオ" panose="020B0604030504040204" pitchFamily="50" charset="-128"/>
                <a:ea typeface="メイリオ" panose="020B0604030504040204" pitchFamily="50" charset="-128"/>
              </a:rPr>
              <a:t>9.</a:t>
            </a:r>
            <a:r>
              <a:rPr lang="ja-JP" altLang="en-US" sz="3200" b="1" dirty="0" smtClean="0">
                <a:solidFill>
                  <a:schemeClr val="bg1"/>
                </a:solidFill>
                <a:latin typeface="メイリオ" panose="020B0604030504040204" pitchFamily="50" charset="-128"/>
                <a:ea typeface="メイリオ" panose="020B0604030504040204" pitchFamily="50" charset="-128"/>
              </a:rPr>
              <a:t> 納期と申込後の流れ</a:t>
            </a:r>
            <a:endParaRPr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10" name="スライド番号プレースホルダー 9"/>
          <p:cNvSpPr>
            <a:spLocks noGrp="1"/>
          </p:cNvSpPr>
          <p:nvPr>
            <p:ph type="sldNum" sz="quarter" idx="4"/>
          </p:nvPr>
        </p:nvSpPr>
        <p:spPr/>
        <p:txBody>
          <a:bodyPr/>
          <a:lstStyle/>
          <a:p>
            <a:fld id="{F4E03D0D-1BAE-410F-9306-B8419C1BD0E7}" type="slidenum">
              <a:rPr kumimoji="1" lang="ja-JP" altLang="en-US" smtClean="0">
                <a:latin typeface="メイリオ" panose="020B0604030504040204" pitchFamily="50" charset="-128"/>
                <a:ea typeface="メイリオ" panose="020B0604030504040204" pitchFamily="50" charset="-128"/>
              </a:rPr>
              <a:pPr/>
              <a:t>13</a:t>
            </a:fld>
            <a:endParaRPr kumimoji="1" lang="ja-JP" altLang="en-US" dirty="0">
              <a:latin typeface="メイリオ" panose="020B0604030504040204" pitchFamily="50" charset="-128"/>
              <a:ea typeface="メイリオ" panose="020B0604030504040204" pitchFamily="50" charset="-128"/>
            </a:endParaRPr>
          </a:p>
        </p:txBody>
      </p:sp>
      <p:sp>
        <p:nvSpPr>
          <p:cNvPr id="32" name="正方形/長方形 31"/>
          <p:cNvSpPr/>
          <p:nvPr/>
        </p:nvSpPr>
        <p:spPr>
          <a:xfrm>
            <a:off x="-175860" y="1113241"/>
            <a:ext cx="11151860" cy="400110"/>
          </a:xfrm>
          <a:prstGeom prst="rect">
            <a:avLst/>
          </a:prstGeom>
        </p:spPr>
        <p:txBody>
          <a:bodyPr wrap="square">
            <a:spAutoFit/>
          </a:bodyPr>
          <a:lstStyle/>
          <a:p>
            <a:pPr algn="ctr"/>
            <a:r>
              <a:rPr lang="ja-JP" altLang="en-US" sz="2000" b="1" dirty="0" smtClean="0">
                <a:solidFill>
                  <a:srgbClr val="0070C0"/>
                </a:solidFill>
                <a:latin typeface="Meiryo UI" panose="020B0604030504040204" pitchFamily="50" charset="-128"/>
                <a:ea typeface="Meiryo UI" panose="020B0604030504040204" pitchFamily="50" charset="-128"/>
              </a:rPr>
              <a:t>器材と</a:t>
            </a:r>
            <a:r>
              <a:rPr lang="en-US" altLang="ja-JP" sz="2000" b="1" dirty="0" smtClean="0">
                <a:solidFill>
                  <a:srgbClr val="0070C0"/>
                </a:solidFill>
                <a:latin typeface="Meiryo UI" panose="020B0604030504040204" pitchFamily="50" charset="-128"/>
                <a:ea typeface="Meiryo UI" panose="020B0604030504040204" pitchFamily="50" charset="-128"/>
              </a:rPr>
              <a:t>ID</a:t>
            </a:r>
            <a:r>
              <a:rPr lang="ja-JP" altLang="en-US" sz="2000" b="1" dirty="0" smtClean="0">
                <a:solidFill>
                  <a:srgbClr val="0070C0"/>
                </a:solidFill>
                <a:latin typeface="Meiryo UI" panose="020B0604030504040204" pitchFamily="50" charset="-128"/>
                <a:ea typeface="Meiryo UI" panose="020B0604030504040204" pitchFamily="50" charset="-128"/>
              </a:rPr>
              <a:t>の納期が異なります</a:t>
            </a: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のでご注意ください。</a:t>
            </a:r>
            <a:endPar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717374747"/>
              </p:ext>
            </p:extLst>
          </p:nvPr>
        </p:nvGraphicFramePr>
        <p:xfrm>
          <a:off x="191515" y="1893556"/>
          <a:ext cx="10175046" cy="4946981"/>
        </p:xfrm>
        <a:graphic>
          <a:graphicData uri="http://schemas.openxmlformats.org/drawingml/2006/table">
            <a:tbl>
              <a:tblPr firstRow="1" bandRow="1">
                <a:tableStyleId>{073A0DAA-6AF3-43AB-8588-CEC1D06C72B9}</a:tableStyleId>
              </a:tblPr>
              <a:tblGrid>
                <a:gridCol w="798893">
                  <a:extLst>
                    <a:ext uri="{9D8B030D-6E8A-4147-A177-3AD203B41FA5}">
                      <a16:colId xmlns:a16="http://schemas.microsoft.com/office/drawing/2014/main" val="700845414"/>
                    </a:ext>
                  </a:extLst>
                </a:gridCol>
                <a:gridCol w="1349793">
                  <a:extLst>
                    <a:ext uri="{9D8B030D-6E8A-4147-A177-3AD203B41FA5}">
                      <a16:colId xmlns:a16="http://schemas.microsoft.com/office/drawing/2014/main" val="1732917629"/>
                    </a:ext>
                  </a:extLst>
                </a:gridCol>
                <a:gridCol w="1349793">
                  <a:extLst>
                    <a:ext uri="{9D8B030D-6E8A-4147-A177-3AD203B41FA5}">
                      <a16:colId xmlns:a16="http://schemas.microsoft.com/office/drawing/2014/main" val="3460901081"/>
                    </a:ext>
                  </a:extLst>
                </a:gridCol>
                <a:gridCol w="1349793">
                  <a:extLst>
                    <a:ext uri="{9D8B030D-6E8A-4147-A177-3AD203B41FA5}">
                      <a16:colId xmlns:a16="http://schemas.microsoft.com/office/drawing/2014/main" val="2410583068"/>
                    </a:ext>
                  </a:extLst>
                </a:gridCol>
                <a:gridCol w="1349793">
                  <a:extLst>
                    <a:ext uri="{9D8B030D-6E8A-4147-A177-3AD203B41FA5}">
                      <a16:colId xmlns:a16="http://schemas.microsoft.com/office/drawing/2014/main" val="3554166484"/>
                    </a:ext>
                  </a:extLst>
                </a:gridCol>
                <a:gridCol w="1349793">
                  <a:extLst>
                    <a:ext uri="{9D8B030D-6E8A-4147-A177-3AD203B41FA5}">
                      <a16:colId xmlns:a16="http://schemas.microsoft.com/office/drawing/2014/main" val="1767808253"/>
                    </a:ext>
                  </a:extLst>
                </a:gridCol>
                <a:gridCol w="1349793">
                  <a:extLst>
                    <a:ext uri="{9D8B030D-6E8A-4147-A177-3AD203B41FA5}">
                      <a16:colId xmlns:a16="http://schemas.microsoft.com/office/drawing/2014/main" val="3439055673"/>
                    </a:ext>
                  </a:extLst>
                </a:gridCol>
                <a:gridCol w="1277395">
                  <a:extLst>
                    <a:ext uri="{9D8B030D-6E8A-4147-A177-3AD203B41FA5}">
                      <a16:colId xmlns:a16="http://schemas.microsoft.com/office/drawing/2014/main" val="2299409516"/>
                    </a:ext>
                  </a:extLst>
                </a:gridCol>
              </a:tblGrid>
              <a:tr h="748959">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当日</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１営業日</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２営業日</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３営業日</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４営業日</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５営業日</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６営業日</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extLst>
                  <a:ext uri="{0D108BD9-81ED-4DB2-BD59-A6C34878D82A}">
                    <a16:rowId xmlns:a16="http://schemas.microsoft.com/office/drawing/2014/main" val="2013312128"/>
                  </a:ext>
                </a:extLst>
              </a:tr>
              <a:tr h="2099011">
                <a:tc>
                  <a:txBody>
                    <a:bodyPr/>
                    <a:lstStyle/>
                    <a:p>
                      <a:pPr algn="ctr"/>
                      <a:r>
                        <a:rPr kumimoji="1" lang="en-US" altLang="ja-JP" b="1" dirty="0" smtClean="0">
                          <a:latin typeface="Meiryo UI" panose="020B0604030504040204" pitchFamily="50" charset="-128"/>
                          <a:ea typeface="Meiryo UI" panose="020B0604030504040204" pitchFamily="50" charset="-128"/>
                        </a:rPr>
                        <a:t>ID</a:t>
                      </a:r>
                      <a:endParaRPr kumimoji="1" lang="ja-JP" altLang="en-US" b="1" dirty="0">
                        <a:latin typeface="Meiryo UI" panose="020B0604030504040204" pitchFamily="50" charset="-128"/>
                        <a:ea typeface="Meiryo UI" panose="020B0604030504040204" pitchFamily="50" charset="-128"/>
                      </a:endParaRPr>
                    </a:p>
                  </a:txBody>
                  <a:tcPr anchor="ctr"/>
                </a:tc>
                <a:tc>
                  <a:txBody>
                    <a:bodyPr/>
                    <a:lstStyle/>
                    <a:p>
                      <a:endParaRPr lang="ja-JP" altLang="en-US" dirty="0"/>
                    </a:p>
                  </a:txBody>
                  <a:tcPr anchor="ctr"/>
                </a:tc>
                <a:tc>
                  <a:txBody>
                    <a:bodyPr/>
                    <a:lstStyle/>
                    <a:p>
                      <a:endParaRPr lang="ja-JP" altLang="en-US"/>
                    </a:p>
                  </a:txBody>
                  <a:tcPr anchor="ctr"/>
                </a:tc>
                <a:tc>
                  <a:txBody>
                    <a:bodyPr/>
                    <a:lstStyle/>
                    <a:p>
                      <a:endParaRPr lang="ja-JP" altLang="en-US"/>
                    </a:p>
                  </a:txBody>
                  <a:tcPr anchor="ctr"/>
                </a:tc>
                <a:tc>
                  <a:txBody>
                    <a:bodyPr/>
                    <a:lstStyle/>
                    <a:p>
                      <a:endParaRPr lang="ja-JP" altLang="en-US"/>
                    </a:p>
                  </a:txBody>
                  <a:tcPr anchor="ctr"/>
                </a:tc>
                <a:tc>
                  <a:txBody>
                    <a:bodyPr/>
                    <a:lstStyle/>
                    <a:p>
                      <a:endParaRPr lang="ja-JP" altLang="en-US" dirty="0"/>
                    </a:p>
                  </a:txBody>
                  <a:tcPr anchor="ctr"/>
                </a:tc>
                <a:tc>
                  <a:txBody>
                    <a:bodyPr/>
                    <a:lstStyle/>
                    <a:p>
                      <a:endParaRPr lang="ja-JP" altLang="en-US"/>
                    </a:p>
                  </a:txBody>
                  <a:tcPr anchor="ctr"/>
                </a:tc>
                <a:tc>
                  <a:txBody>
                    <a:bodyPr/>
                    <a:lstStyle/>
                    <a:p>
                      <a:endParaRPr lang="ja-JP" altLang="en-US" dirty="0"/>
                    </a:p>
                  </a:txBody>
                  <a:tcPr anchor="ctr"/>
                </a:tc>
                <a:extLst>
                  <a:ext uri="{0D108BD9-81ED-4DB2-BD59-A6C34878D82A}">
                    <a16:rowId xmlns:a16="http://schemas.microsoft.com/office/drawing/2014/main" val="2277442332"/>
                  </a:ext>
                </a:extLst>
              </a:tr>
              <a:tr h="2099011">
                <a:tc>
                  <a:txBody>
                    <a:bodyPr/>
                    <a:lstStyle/>
                    <a:p>
                      <a:pPr algn="ctr"/>
                      <a:r>
                        <a:rPr kumimoji="1" lang="ja-JP" altLang="en-US" b="1" dirty="0" smtClean="0">
                          <a:latin typeface="Meiryo UI" panose="020B0604030504040204" pitchFamily="50" charset="-128"/>
                          <a:ea typeface="Meiryo UI" panose="020B0604030504040204" pitchFamily="50" charset="-128"/>
                        </a:rPr>
                        <a:t>器材</a:t>
                      </a:r>
                      <a:endParaRPr kumimoji="1" lang="ja-JP" altLang="en-US"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82650742"/>
                  </a:ext>
                </a:extLst>
              </a:tr>
            </a:tbl>
          </a:graphicData>
        </a:graphic>
      </p:graphicFrame>
      <p:sp>
        <p:nvSpPr>
          <p:cNvPr id="34" name="ホームベース 33"/>
          <p:cNvSpPr/>
          <p:nvPr/>
        </p:nvSpPr>
        <p:spPr>
          <a:xfrm>
            <a:off x="2341002" y="5362377"/>
            <a:ext cx="1397905" cy="792088"/>
          </a:xfrm>
          <a:prstGeom prst="homePlate">
            <a:avLst>
              <a:gd name="adj" fmla="val 23466"/>
            </a:avLst>
          </a:prstGeom>
          <a:solidFill>
            <a:schemeClr val="accent4">
              <a:lumMod val="20000"/>
              <a:lumOff val="80000"/>
            </a:schemeClr>
          </a:solidFill>
          <a:ln>
            <a:solidFill>
              <a:schemeClr val="accent4"/>
            </a:solidFill>
          </a:ln>
          <a:effectLst>
            <a:outerShdw blurRad="508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エンジニアから購買発注</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050666" y="3111507"/>
            <a:ext cx="1211153" cy="115969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rPr>
              <a:t>申込書と</a:t>
            </a:r>
            <a:endParaRPr kumimoji="1" lang="en-US" altLang="ja-JP" sz="1400" b="1" dirty="0" smtClean="0">
              <a:latin typeface="メイリオ" panose="020B0604030504040204" pitchFamily="50" charset="-128"/>
              <a:ea typeface="メイリオ" panose="020B0604030504040204" pitchFamily="50" charset="-128"/>
            </a:endParaRPr>
          </a:p>
          <a:p>
            <a:pPr algn="ctr"/>
            <a:r>
              <a:rPr kumimoji="1" lang="ja-JP" altLang="en-US" sz="1400" b="1" dirty="0" smtClean="0">
                <a:latin typeface="メイリオ" panose="020B0604030504040204" pitchFamily="50" charset="-128"/>
                <a:ea typeface="メイリオ" panose="020B0604030504040204" pitchFamily="50" charset="-128"/>
              </a:rPr>
              <a:t>申込情報エクセルシート回収</a:t>
            </a:r>
            <a:endParaRPr kumimoji="1" lang="ja-JP" altLang="en-US" sz="1400" b="1" dirty="0">
              <a:latin typeface="メイリオ" panose="020B0604030504040204" pitchFamily="50" charset="-128"/>
              <a:ea typeface="メイリオ" panose="020B0604030504040204" pitchFamily="50" charset="-128"/>
            </a:endParaRPr>
          </a:p>
        </p:txBody>
      </p:sp>
      <p:sp>
        <p:nvSpPr>
          <p:cNvPr id="35" name="ホームベース 34"/>
          <p:cNvSpPr/>
          <p:nvPr/>
        </p:nvSpPr>
        <p:spPr>
          <a:xfrm>
            <a:off x="2343439" y="3198443"/>
            <a:ext cx="1688822" cy="985824"/>
          </a:xfrm>
          <a:prstGeom prst="homePlate">
            <a:avLst>
              <a:gd name="adj" fmla="val 23466"/>
            </a:avLst>
          </a:prstGeom>
          <a:solidFill>
            <a:schemeClr val="accent4">
              <a:lumMod val="20000"/>
              <a:lumOff val="80000"/>
            </a:schemeClr>
          </a:solidFill>
          <a:ln>
            <a:solidFill>
              <a:schemeClr val="accent4"/>
            </a:solidFill>
          </a:ln>
          <a:effectLst>
            <a:outerShdw blurRad="508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支店</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総務</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にて受付チェック・</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原本保管</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UNIS</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受注登録</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申込書</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PDF</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送付</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ホームベース 38"/>
          <p:cNvSpPr/>
          <p:nvPr/>
        </p:nvSpPr>
        <p:spPr>
          <a:xfrm>
            <a:off x="4113881" y="3164220"/>
            <a:ext cx="1860613" cy="1054270"/>
          </a:xfrm>
          <a:prstGeom prst="homePlate">
            <a:avLst>
              <a:gd name="adj" fmla="val 23466"/>
            </a:avLst>
          </a:prstGeom>
          <a:solidFill>
            <a:schemeClr val="accent2">
              <a:lumMod val="20000"/>
              <a:lumOff val="80000"/>
            </a:schemeClr>
          </a:solidFill>
          <a:ln>
            <a:solidFill>
              <a:srgbClr val="FF0000"/>
            </a:solidFill>
          </a:ln>
          <a:effectLst>
            <a:outerShdw blurRad="508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smtClean="0"/>
              <a:t>Buddycom</a:t>
            </a:r>
            <a:r>
              <a:rPr lang="ja-JP" altLang="ja-JP" sz="1200" dirty="0"/>
              <a:t>事務局</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へ発注</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依頼</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1139177" y="5431724"/>
            <a:ext cx="1061245" cy="65339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rPr>
              <a:t>申込書</a:t>
            </a:r>
            <a:endParaRPr kumimoji="1" lang="en-US" altLang="ja-JP" sz="1400" b="1" dirty="0" smtClean="0">
              <a:latin typeface="メイリオ" panose="020B0604030504040204" pitchFamily="50" charset="-128"/>
              <a:ea typeface="メイリオ" panose="020B0604030504040204" pitchFamily="50" charset="-128"/>
            </a:endParaRPr>
          </a:p>
          <a:p>
            <a:pPr algn="ctr"/>
            <a:r>
              <a:rPr kumimoji="1" lang="ja-JP" altLang="en-US" sz="1400" b="1" dirty="0" smtClean="0">
                <a:latin typeface="メイリオ" panose="020B0604030504040204" pitchFamily="50" charset="-128"/>
                <a:ea typeface="メイリオ" panose="020B0604030504040204" pitchFamily="50" charset="-128"/>
              </a:rPr>
              <a:t>回収</a:t>
            </a:r>
            <a:endParaRPr kumimoji="1" lang="ja-JP" altLang="en-US" sz="1400" b="1" dirty="0">
              <a:latin typeface="メイリオ" panose="020B0604030504040204" pitchFamily="50" charset="-128"/>
              <a:ea typeface="メイリオ" panose="020B0604030504040204" pitchFamily="50" charset="-128"/>
            </a:endParaRPr>
          </a:p>
        </p:txBody>
      </p:sp>
      <p:sp>
        <p:nvSpPr>
          <p:cNvPr id="38" name="ホームベース 37"/>
          <p:cNvSpPr/>
          <p:nvPr/>
        </p:nvSpPr>
        <p:spPr>
          <a:xfrm>
            <a:off x="3802714" y="5362377"/>
            <a:ext cx="1828752" cy="792088"/>
          </a:xfrm>
          <a:prstGeom prst="homePlate">
            <a:avLst>
              <a:gd name="adj" fmla="val 23466"/>
            </a:avLst>
          </a:prstGeom>
          <a:solidFill>
            <a:schemeClr val="accent4">
              <a:lumMod val="20000"/>
              <a:lumOff val="80000"/>
            </a:schemeClr>
          </a:solidFill>
          <a:ln>
            <a:solidFill>
              <a:schemeClr val="accent4"/>
            </a:solidFill>
          </a:ln>
          <a:effectLst>
            <a:outerShdw blurRad="508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購買から</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サイエンスアーツ社に器材発注</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ホームベース 39"/>
          <p:cNvSpPr/>
          <p:nvPr/>
        </p:nvSpPr>
        <p:spPr>
          <a:xfrm>
            <a:off x="7747368" y="3111507"/>
            <a:ext cx="1326420" cy="1159697"/>
          </a:xfrm>
          <a:prstGeom prst="homePlate">
            <a:avLst>
              <a:gd name="adj" fmla="val 23466"/>
            </a:avLst>
          </a:prstGeom>
          <a:solidFill>
            <a:schemeClr val="accent1">
              <a:lumMod val="20000"/>
              <a:lumOff val="80000"/>
            </a:schemeClr>
          </a:solidFill>
          <a:ln>
            <a:solidFill>
              <a:schemeClr val="accent1"/>
            </a:solidFill>
          </a:ln>
          <a:effectLst>
            <a:outerShdw blurRad="508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お客様に</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通知メール</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サービス開始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ホームベース 47"/>
          <p:cNvSpPr/>
          <p:nvPr/>
        </p:nvSpPr>
        <p:spPr>
          <a:xfrm>
            <a:off x="7715712" y="5178573"/>
            <a:ext cx="1326420" cy="1159697"/>
          </a:xfrm>
          <a:prstGeom prst="homePlate">
            <a:avLst>
              <a:gd name="adj" fmla="val 23466"/>
            </a:avLst>
          </a:prstGeom>
          <a:solidFill>
            <a:schemeClr val="accent1">
              <a:lumMod val="20000"/>
              <a:lumOff val="80000"/>
            </a:schemeClr>
          </a:solidFill>
          <a:ln>
            <a:solidFill>
              <a:schemeClr val="accent1"/>
            </a:solidFill>
          </a:ln>
          <a:effectLst>
            <a:outerShdw blurRad="508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支店に器材</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着荷</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ホームベース 48"/>
          <p:cNvSpPr/>
          <p:nvPr/>
        </p:nvSpPr>
        <p:spPr>
          <a:xfrm>
            <a:off x="9087052" y="5191713"/>
            <a:ext cx="1169445" cy="1133416"/>
          </a:xfrm>
          <a:prstGeom prst="homePlate">
            <a:avLst>
              <a:gd name="adj" fmla="val 23466"/>
            </a:avLst>
          </a:prstGeom>
          <a:solidFill>
            <a:schemeClr val="accent1">
              <a:lumMod val="20000"/>
              <a:lumOff val="80000"/>
            </a:schemeClr>
          </a:solidFill>
          <a:ln>
            <a:solidFill>
              <a:schemeClr val="accent1"/>
            </a:solidFill>
          </a:ln>
          <a:effectLst>
            <a:outerShdw blurRad="508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器材納品</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58502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B9E3D590-AEF2-4D22-B844-AB206B05BEDA}"/>
              </a:ext>
            </a:extLst>
          </p:cNvPr>
          <p:cNvSpPr txBox="1">
            <a:spLocks/>
          </p:cNvSpPr>
          <p:nvPr/>
        </p:nvSpPr>
        <p:spPr>
          <a:xfrm>
            <a:off x="311262" y="142254"/>
            <a:ext cx="10039237" cy="535531"/>
          </a:xfrm>
          <a:prstGeom prst="rect">
            <a:avLst/>
          </a:prstGeom>
        </p:spPr>
        <p:txBody>
          <a:bodyPr vert="horz" wrap="square" lIns="91440" tIns="45720" rIns="91440" bIns="45720" rtlCol="0" anchor="b">
            <a:spAutoFit/>
          </a:bodyPr>
          <a:lstStyle>
            <a:lvl1pPr algn="ctr" defTabSz="1007943" rtl="0" eaLnBrk="1" latinLnBrk="0" hangingPunct="1">
              <a:lnSpc>
                <a:spcPct val="90000"/>
              </a:lnSpc>
              <a:spcBef>
                <a:spcPct val="0"/>
              </a:spcBef>
              <a:buNone/>
              <a:defRPr kumimoji="1" sz="6614" kern="1200">
                <a:solidFill>
                  <a:schemeClr val="tx1"/>
                </a:solidFill>
                <a:latin typeface="Meiryo UI" panose="020B0604030504040204" pitchFamily="50" charset="-128"/>
                <a:ea typeface="Meiryo UI" panose="020B0604030504040204" pitchFamily="50" charset="-128"/>
                <a:cs typeface="+mj-cs"/>
              </a:defRPr>
            </a:lvl1pPr>
          </a:lstStyle>
          <a:p>
            <a:pPr algn="l"/>
            <a:r>
              <a:rPr lang="en-US" altLang="ja-JP" sz="3200" b="1" dirty="0" smtClean="0">
                <a:solidFill>
                  <a:schemeClr val="bg1"/>
                </a:solidFill>
              </a:rPr>
              <a:t>10.</a:t>
            </a:r>
            <a:r>
              <a:rPr lang="ja-JP" altLang="en-US" sz="3200" b="1" dirty="0" smtClean="0">
                <a:solidFill>
                  <a:schemeClr val="bg1"/>
                </a:solidFill>
              </a:rPr>
              <a:t> </a:t>
            </a:r>
            <a:r>
              <a:rPr lang="en-US" altLang="ja-JP" sz="3200" b="1" dirty="0" smtClean="0">
                <a:solidFill>
                  <a:schemeClr val="bg1"/>
                </a:solidFill>
              </a:rPr>
              <a:t>FAQ</a:t>
            </a:r>
            <a:r>
              <a:rPr lang="ja-JP" altLang="en-US" sz="3200" b="1" dirty="0" smtClean="0">
                <a:solidFill>
                  <a:schemeClr val="bg1"/>
                </a:solidFill>
              </a:rPr>
              <a:t> </a:t>
            </a:r>
            <a:r>
              <a:rPr lang="ja-JP" altLang="en-US" sz="3200" b="1" dirty="0" err="1" smtClean="0">
                <a:solidFill>
                  <a:schemeClr val="bg1"/>
                </a:solidFill>
              </a:rPr>
              <a:t>ー</a:t>
            </a:r>
            <a:r>
              <a:rPr lang="ja-JP" altLang="en-US" sz="3200" b="1" dirty="0" smtClean="0">
                <a:solidFill>
                  <a:schemeClr val="bg1"/>
                </a:solidFill>
              </a:rPr>
              <a:t>よくあるご質問</a:t>
            </a:r>
            <a:r>
              <a:rPr lang="ja-JP" altLang="en-US" sz="3200" b="1" dirty="0" err="1" smtClean="0">
                <a:solidFill>
                  <a:schemeClr val="bg1"/>
                </a:solidFill>
              </a:rPr>
              <a:t>ー</a:t>
            </a:r>
            <a:endParaRPr lang="ja-JP" altLang="en-US" sz="3200" b="1" dirty="0">
              <a:solidFill>
                <a:schemeClr val="bg1"/>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266510185"/>
              </p:ext>
            </p:extLst>
          </p:nvPr>
        </p:nvGraphicFramePr>
        <p:xfrm>
          <a:off x="161677" y="1116013"/>
          <a:ext cx="10310190" cy="4932363"/>
        </p:xfrm>
        <a:graphic>
          <a:graphicData uri="http://schemas.openxmlformats.org/drawingml/2006/table">
            <a:tbl>
              <a:tblPr firstRow="1" bandRow="1">
                <a:tableStyleId>{073A0DAA-6AF3-43AB-8588-CEC1D06C72B9}</a:tableStyleId>
              </a:tblPr>
              <a:tblGrid>
                <a:gridCol w="494086">
                  <a:extLst>
                    <a:ext uri="{9D8B030D-6E8A-4147-A177-3AD203B41FA5}">
                      <a16:colId xmlns:a16="http://schemas.microsoft.com/office/drawing/2014/main" val="996569543"/>
                    </a:ext>
                  </a:extLst>
                </a:gridCol>
                <a:gridCol w="4446782">
                  <a:extLst>
                    <a:ext uri="{9D8B030D-6E8A-4147-A177-3AD203B41FA5}">
                      <a16:colId xmlns:a16="http://schemas.microsoft.com/office/drawing/2014/main" val="1451702431"/>
                    </a:ext>
                  </a:extLst>
                </a:gridCol>
                <a:gridCol w="5369322">
                  <a:extLst>
                    <a:ext uri="{9D8B030D-6E8A-4147-A177-3AD203B41FA5}">
                      <a16:colId xmlns:a16="http://schemas.microsoft.com/office/drawing/2014/main" val="1906114183"/>
                    </a:ext>
                  </a:extLst>
                </a:gridCol>
              </a:tblGrid>
              <a:tr h="585106">
                <a:tc>
                  <a:txBody>
                    <a:bodyPr/>
                    <a:lstStyle/>
                    <a:p>
                      <a:pPr algn="ctr"/>
                      <a:r>
                        <a:rPr kumimoji="1" lang="en-US" altLang="ja-JP"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tc>
                  <a:txBody>
                    <a:bodyPr/>
                    <a:lstStyle/>
                    <a:p>
                      <a:pPr algn="ctr"/>
                      <a:r>
                        <a:rPr kumimoji="1" lang="en-US" altLang="ja-JP" dirty="0" smtClean="0">
                          <a:latin typeface="Meiryo UI" panose="020B0604030504040204" pitchFamily="50" charset="-128"/>
                          <a:ea typeface="Meiryo UI" panose="020B0604030504040204" pitchFamily="50" charset="-128"/>
                        </a:rPr>
                        <a:t>Q</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tc>
                  <a:txBody>
                    <a:bodyPr/>
                    <a:lstStyle/>
                    <a:p>
                      <a:pPr algn="ctr"/>
                      <a:r>
                        <a:rPr kumimoji="1" lang="en-US" altLang="ja-JP" dirty="0" smtClean="0">
                          <a:latin typeface="Meiryo UI" panose="020B0604030504040204" pitchFamily="50" charset="-128"/>
                          <a:ea typeface="Meiryo UI" panose="020B0604030504040204" pitchFamily="50" charset="-128"/>
                        </a:rPr>
                        <a:t>A</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extLst>
                  <a:ext uri="{0D108BD9-81ED-4DB2-BD59-A6C34878D82A}">
                    <a16:rowId xmlns:a16="http://schemas.microsoft.com/office/drawing/2014/main" val="1501914219"/>
                  </a:ext>
                </a:extLst>
              </a:tr>
              <a:tr h="769827">
                <a:tc>
                  <a:txBody>
                    <a:bodyPr/>
                    <a:lstStyle/>
                    <a:p>
                      <a:pPr algn="ctr"/>
                      <a:r>
                        <a:rPr kumimoji="1" lang="en-US" altLang="ja-JP" dirty="0" smtClean="0">
                          <a:latin typeface="Meiryo UI" panose="020B0604030504040204" pitchFamily="50" charset="-128"/>
                          <a:ea typeface="Meiryo UI" panose="020B0604030504040204" pitchFamily="50" charset="-128"/>
                        </a:rPr>
                        <a:t>1</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rPr>
                        <a:t>バックグラウンドやロック画面中でも利用できますか？</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rPr>
                        <a:t>はい、できます。音声を受信すると自動で着信します。</a:t>
                      </a:r>
                      <a:endParaRPr kumimoji="1" lang="en-US" altLang="ja-JP" sz="1600" dirty="0" smtClean="0">
                        <a:latin typeface="Meiryo UI" panose="020B0604030504040204" pitchFamily="50" charset="-128"/>
                        <a:ea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rPr>
                        <a:t>発信は周辺機器をご利用ください。</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16520288"/>
                  </a:ext>
                </a:extLst>
              </a:tr>
              <a:tr h="769827">
                <a:tc>
                  <a:txBody>
                    <a:bodyPr/>
                    <a:lstStyle/>
                    <a:p>
                      <a:pPr algn="ctr"/>
                      <a:r>
                        <a:rPr kumimoji="1" lang="en-US" altLang="ja-JP" dirty="0" smtClean="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rPr>
                        <a:t>電話がかかってきた場合、どうなりますか？</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rPr>
                        <a:t>電話優先となります。</a:t>
                      </a:r>
                      <a:r>
                        <a:rPr kumimoji="1" lang="en-US" altLang="ja-JP" sz="1600" dirty="0" err="1" smtClean="0">
                          <a:latin typeface="Meiryo UI" panose="020B0604030504040204" pitchFamily="50" charset="-128"/>
                          <a:ea typeface="Meiryo UI" panose="020B0604030504040204" pitchFamily="50" charset="-128"/>
                        </a:rPr>
                        <a:t>Buddycom</a:t>
                      </a:r>
                      <a:r>
                        <a:rPr kumimoji="1" lang="ja-JP" altLang="en-US" sz="1600" dirty="0" smtClean="0">
                          <a:latin typeface="Meiryo UI" panose="020B0604030504040204" pitchFamily="50" charset="-128"/>
                          <a:ea typeface="Meiryo UI" panose="020B0604030504040204" pitchFamily="50" charset="-128"/>
                        </a:rPr>
                        <a:t>の受信履歴は自動保存されますので、後からご確認いただけます。</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54011167"/>
                  </a:ext>
                </a:extLst>
              </a:tr>
              <a:tr h="769827">
                <a:tc>
                  <a:txBody>
                    <a:bodyPr/>
                    <a:lstStyle/>
                    <a:p>
                      <a:pPr algn="ctr"/>
                      <a:r>
                        <a:rPr kumimoji="1" lang="en-US" altLang="ja-JP" dirty="0" smtClean="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rPr>
                        <a:t>通信料の目安はありますか？</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rPr>
                        <a:t>１分間の連続発信</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受信で約</a:t>
                      </a:r>
                      <a:r>
                        <a:rPr kumimoji="1" lang="en-US" altLang="ja-JP" sz="1600" dirty="0" smtClean="0">
                          <a:latin typeface="Meiryo UI" panose="020B0604030504040204" pitchFamily="50" charset="-128"/>
                          <a:ea typeface="Meiryo UI" panose="020B0604030504040204" pitchFamily="50" charset="-128"/>
                        </a:rPr>
                        <a:t>500KB</a:t>
                      </a:r>
                      <a:r>
                        <a:rPr kumimoji="1" lang="ja-JP" altLang="en-US" sz="1600" dirty="0" smtClean="0">
                          <a:latin typeface="Meiryo UI" panose="020B0604030504040204" pitchFamily="50" charset="-128"/>
                          <a:ea typeface="Meiryo UI" panose="020B0604030504040204" pitchFamily="50" charset="-128"/>
                        </a:rPr>
                        <a:t>です。１時間の通話を１カ月行った場合は約１</a:t>
                      </a:r>
                      <a:r>
                        <a:rPr kumimoji="1" lang="en-US" altLang="ja-JP" sz="1600" dirty="0" smtClean="0">
                          <a:latin typeface="Meiryo UI" panose="020B0604030504040204" pitchFamily="50" charset="-128"/>
                          <a:ea typeface="Meiryo UI" panose="020B0604030504040204" pitchFamily="50" charset="-128"/>
                        </a:rPr>
                        <a:t>GB</a:t>
                      </a:r>
                      <a:r>
                        <a:rPr kumimoji="1" lang="ja-JP" altLang="en-US" sz="1600" dirty="0" smtClean="0">
                          <a:latin typeface="Meiryo UI" panose="020B0604030504040204" pitchFamily="50" charset="-128"/>
                          <a:ea typeface="Meiryo UI" panose="020B0604030504040204" pitchFamily="50" charset="-128"/>
                        </a:rPr>
                        <a:t>と、通信料としてはかなり小さいです。</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70194150"/>
                  </a:ext>
                </a:extLst>
              </a:tr>
              <a:tr h="2037776">
                <a:tc>
                  <a:txBody>
                    <a:bodyPr/>
                    <a:lstStyle/>
                    <a:p>
                      <a:pPr algn="ctr"/>
                      <a:r>
                        <a:rPr kumimoji="1" lang="en-US" altLang="ja-JP" dirty="0" smtClean="0">
                          <a:latin typeface="Meiryo UI" panose="020B0604030504040204" pitchFamily="50" charset="-128"/>
                          <a:ea typeface="Meiryo UI" panose="020B0604030504040204" pitchFamily="50" charset="-128"/>
                        </a:rPr>
                        <a:t>4</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rPr>
                        <a:t>連続通話した場合のバッテリー持ちはどのくらいですか？</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600" dirty="0" smtClean="0">
                          <a:latin typeface="Meiryo UI" panose="020B0604030504040204" pitchFamily="50" charset="-128"/>
                          <a:ea typeface="Meiryo UI" panose="020B0604030504040204" pitchFamily="50" charset="-128"/>
                        </a:rPr>
                        <a:t>端末のバッテリーに依存しますので、端末ごとに異なります。</a:t>
                      </a:r>
                      <a:endParaRPr kumimoji="1" lang="en-US" altLang="ja-JP" sz="1600" dirty="0" smtClean="0">
                        <a:latin typeface="Meiryo UI" panose="020B0604030504040204" pitchFamily="50" charset="-128"/>
                        <a:ea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rPr>
                        <a:t>以下参考値です。</a:t>
                      </a:r>
                    </a:p>
                    <a:p>
                      <a:pPr algn="l"/>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iPhone6S</a:t>
                      </a:r>
                      <a:r>
                        <a:rPr kumimoji="1" lang="ja-JP" altLang="en-US" sz="1600" dirty="0" smtClean="0">
                          <a:latin typeface="Meiryo UI" panose="020B0604030504040204" pitchFamily="50" charset="-128"/>
                          <a:ea typeface="Meiryo UI" panose="020B0604030504040204" pitchFamily="50" charset="-128"/>
                        </a:rPr>
                        <a:t>基準で、連続通話で約</a:t>
                      </a:r>
                      <a:r>
                        <a:rPr kumimoji="1" lang="en-US" altLang="ja-JP" sz="1600" dirty="0" smtClean="0">
                          <a:latin typeface="Meiryo UI" panose="020B0604030504040204" pitchFamily="50" charset="-128"/>
                          <a:ea typeface="Meiryo UI" panose="020B0604030504040204" pitchFamily="50" charset="-128"/>
                        </a:rPr>
                        <a:t>8</a:t>
                      </a:r>
                      <a:r>
                        <a:rPr kumimoji="1" lang="ja-JP" altLang="en-US" sz="1600" dirty="0" smtClean="0">
                          <a:latin typeface="Meiryo UI" panose="020B0604030504040204" pitchFamily="50" charset="-128"/>
                          <a:ea typeface="Meiryo UI" panose="020B0604030504040204" pitchFamily="50" charset="-128"/>
                        </a:rPr>
                        <a:t>時間、連続待機約</a:t>
                      </a:r>
                      <a:r>
                        <a:rPr kumimoji="1" lang="en-US" altLang="ja-JP" sz="1600" dirty="0" smtClean="0">
                          <a:latin typeface="Meiryo UI" panose="020B0604030504040204" pitchFamily="50" charset="-128"/>
                          <a:ea typeface="Meiryo UI" panose="020B0604030504040204" pitchFamily="50" charset="-128"/>
                        </a:rPr>
                        <a:t>25</a:t>
                      </a:r>
                      <a:r>
                        <a:rPr kumimoji="1" lang="ja-JP" altLang="en-US" sz="1600" dirty="0" smtClean="0">
                          <a:latin typeface="Meiryo UI" panose="020B0604030504040204" pitchFamily="50" charset="-128"/>
                          <a:ea typeface="Meiryo UI" panose="020B0604030504040204" pitchFamily="50" charset="-128"/>
                        </a:rPr>
                        <a:t>時間</a:t>
                      </a:r>
                    </a:p>
                    <a:p>
                      <a:pPr algn="l"/>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Android One</a:t>
                      </a:r>
                      <a:r>
                        <a:rPr kumimoji="1" lang="ja-JP" altLang="en-US" sz="1600" dirty="0" smtClean="0">
                          <a:latin typeface="Meiryo UI" panose="020B0604030504040204" pitchFamily="50" charset="-128"/>
                          <a:ea typeface="Meiryo UI" panose="020B0604030504040204" pitchFamily="50" charset="-128"/>
                        </a:rPr>
                        <a:t>基準で、連続通話約</a:t>
                      </a:r>
                      <a:r>
                        <a:rPr kumimoji="1" lang="en-US" altLang="ja-JP" sz="1600" dirty="0" smtClean="0">
                          <a:latin typeface="Meiryo UI" panose="020B0604030504040204" pitchFamily="50" charset="-128"/>
                          <a:ea typeface="Meiryo UI" panose="020B0604030504040204" pitchFamily="50" charset="-128"/>
                        </a:rPr>
                        <a:t>20</a:t>
                      </a:r>
                      <a:r>
                        <a:rPr kumimoji="1" lang="ja-JP" altLang="en-US" sz="1600" dirty="0" smtClean="0">
                          <a:latin typeface="Meiryo UI" panose="020B0604030504040204" pitchFamily="50" charset="-128"/>
                          <a:ea typeface="Meiryo UI" panose="020B0604030504040204" pitchFamily="50" charset="-128"/>
                        </a:rPr>
                        <a:t>時間、連続待機約</a:t>
                      </a:r>
                      <a:r>
                        <a:rPr kumimoji="1" lang="en-US" altLang="ja-JP" sz="1600" dirty="0" smtClean="0">
                          <a:latin typeface="Meiryo UI" panose="020B0604030504040204" pitchFamily="50" charset="-128"/>
                          <a:ea typeface="Meiryo UI" panose="020B0604030504040204" pitchFamily="50" charset="-128"/>
                        </a:rPr>
                        <a:t>142</a:t>
                      </a:r>
                      <a:r>
                        <a:rPr kumimoji="1" lang="ja-JP" altLang="en-US" sz="1600" dirty="0" smtClean="0">
                          <a:latin typeface="Meiryo UI" panose="020B0604030504040204" pitchFamily="50" charset="-128"/>
                          <a:ea typeface="Meiryo UI" panose="020B0604030504040204" pitchFamily="50" charset="-128"/>
                        </a:rPr>
                        <a:t>時間</a:t>
                      </a:r>
                    </a:p>
                    <a:p>
                      <a:pPr algn="l"/>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01237936"/>
                  </a:ext>
                </a:extLst>
              </a:tr>
            </a:tbl>
          </a:graphicData>
        </a:graphic>
      </p:graphicFrame>
      <p:sp>
        <p:nvSpPr>
          <p:cNvPr id="8" name="スライド番号プレースホルダー 7"/>
          <p:cNvSpPr>
            <a:spLocks noGrp="1"/>
          </p:cNvSpPr>
          <p:nvPr>
            <p:ph type="sldNum" sz="quarter" idx="4"/>
          </p:nvPr>
        </p:nvSpPr>
        <p:spPr/>
        <p:txBody>
          <a:bodyPr/>
          <a:lstStyle/>
          <a:p>
            <a:fld id="{F4E03D0D-1BAE-410F-9306-B8419C1BD0E7}" type="slidenum">
              <a:rPr kumimoji="1" lang="ja-JP" altLang="en-US" smtClean="0"/>
              <a:pPr/>
              <a:t>14</a:t>
            </a:fld>
            <a:endParaRPr kumimoji="1" lang="ja-JP" altLang="en-US" dirty="0"/>
          </a:p>
        </p:txBody>
      </p:sp>
    </p:spTree>
    <p:extLst>
      <p:ext uri="{BB962C8B-B14F-4D97-AF65-F5344CB8AC3E}">
        <p14:creationId xmlns:p14="http://schemas.microsoft.com/office/powerpoint/2010/main" val="185977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B9E3D590-AEF2-4D22-B844-AB206B05BEDA}"/>
              </a:ext>
            </a:extLst>
          </p:cNvPr>
          <p:cNvSpPr>
            <a:spLocks noGrp="1"/>
          </p:cNvSpPr>
          <p:nvPr>
            <p:ph type="title"/>
          </p:nvPr>
        </p:nvSpPr>
        <p:spPr>
          <a:xfrm>
            <a:off x="311263" y="142254"/>
            <a:ext cx="6284251" cy="535531"/>
          </a:xfrm>
        </p:spPr>
        <p:txBody>
          <a:bodyPr wrap="square">
            <a:spAutoFit/>
          </a:bodyPr>
          <a:lstStyle/>
          <a:p>
            <a:r>
              <a:rPr lang="ja-JP" altLang="en-US" sz="3200" b="1" dirty="0">
                <a:solidFill>
                  <a:schemeClr val="bg1"/>
                </a:solidFill>
              </a:rPr>
              <a:t>０</a:t>
            </a:r>
            <a:r>
              <a:rPr lang="en-US" altLang="ja-JP" sz="3200" b="1" dirty="0" smtClean="0">
                <a:solidFill>
                  <a:schemeClr val="bg1"/>
                </a:solidFill>
              </a:rPr>
              <a:t>.</a:t>
            </a:r>
            <a:r>
              <a:rPr lang="ja-JP" altLang="en-US" sz="3200" b="1" dirty="0" smtClean="0">
                <a:solidFill>
                  <a:schemeClr val="bg1"/>
                </a:solidFill>
              </a:rPr>
              <a:t>目次</a:t>
            </a:r>
            <a:endParaRPr lang="ja-JP" altLang="en-US" sz="3200" b="1" dirty="0">
              <a:solidFill>
                <a:schemeClr val="bg1"/>
              </a:solidFill>
            </a:endParaRPr>
          </a:p>
        </p:txBody>
      </p:sp>
      <p:sp>
        <p:nvSpPr>
          <p:cNvPr id="7" name="テキスト ボックス 6"/>
          <p:cNvSpPr txBox="1"/>
          <p:nvPr/>
        </p:nvSpPr>
        <p:spPr>
          <a:xfrm>
            <a:off x="320893" y="1835150"/>
            <a:ext cx="575799" cy="4189224"/>
          </a:xfrm>
          <a:prstGeom prst="rect">
            <a:avLst/>
          </a:prstGeom>
          <a:noFill/>
        </p:spPr>
        <p:txBody>
          <a:bodyPr wrap="none" rtlCol="0">
            <a:spAutoFit/>
          </a:bodyPr>
          <a:lstStyle/>
          <a:p>
            <a:pPr>
              <a:lnSpc>
                <a:spcPct val="150000"/>
              </a:lnSpc>
            </a:pP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  1.</a:t>
            </a:r>
          </a:p>
          <a:p>
            <a:pPr>
              <a:lnSpc>
                <a:spcPct val="150000"/>
              </a:lnSpc>
            </a:pP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  2.</a:t>
            </a:r>
          </a:p>
          <a:p>
            <a:pPr>
              <a:lnSpc>
                <a:spcPct val="150000"/>
              </a:lnSpc>
            </a:pP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  3.</a:t>
            </a:r>
          </a:p>
          <a:p>
            <a:pPr>
              <a:lnSpc>
                <a:spcPct val="150000"/>
              </a:lnSpc>
            </a:pP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  4.</a:t>
            </a:r>
          </a:p>
          <a:p>
            <a:pPr>
              <a:lnSpc>
                <a:spcPct val="150000"/>
              </a:lnSpc>
            </a:pP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  5.</a:t>
            </a:r>
          </a:p>
          <a:p>
            <a:pPr>
              <a:lnSpc>
                <a:spcPct val="150000"/>
              </a:lnSpc>
            </a:pP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  6.</a:t>
            </a:r>
          </a:p>
          <a:p>
            <a:pPr>
              <a:lnSpc>
                <a:spcPct val="150000"/>
              </a:lnSpc>
            </a:pP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  7.</a:t>
            </a:r>
          </a:p>
          <a:p>
            <a:pPr>
              <a:lnSpc>
                <a:spcPct val="150000"/>
              </a:lnSpc>
            </a:pP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  8.</a:t>
            </a:r>
          </a:p>
          <a:p>
            <a:pPr>
              <a:lnSpc>
                <a:spcPct val="150000"/>
              </a:lnSpc>
            </a:pP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  9.</a:t>
            </a:r>
          </a:p>
          <a:p>
            <a:pPr>
              <a:lnSpc>
                <a:spcPct val="150000"/>
              </a:lnSpc>
            </a:pP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10.</a:t>
            </a:r>
          </a:p>
        </p:txBody>
      </p:sp>
      <p:sp>
        <p:nvSpPr>
          <p:cNvPr id="9" name="正方形/長方形 8"/>
          <p:cNvSpPr/>
          <p:nvPr/>
        </p:nvSpPr>
        <p:spPr>
          <a:xfrm>
            <a:off x="5359687" y="1835150"/>
            <a:ext cx="2333885" cy="4662815"/>
          </a:xfrm>
          <a:prstGeom prst="rect">
            <a:avLst/>
          </a:prstGeom>
        </p:spPr>
        <p:txBody>
          <a:bodyPr wrap="square">
            <a:spAutoFit/>
          </a:bodyPr>
          <a:lstStyle/>
          <a:p>
            <a:pPr>
              <a:lnSpc>
                <a:spcPct val="150000"/>
              </a:lnSpc>
            </a:pP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P.</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２</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P.</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３</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P.</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４～５</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P.</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６</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P.</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７</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P.</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８～１０</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P.</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１１</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P.</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１２</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P.</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１３</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P.</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１４</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896692" y="1835150"/>
            <a:ext cx="3092513" cy="4247317"/>
          </a:xfrm>
          <a:prstGeom prst="rect">
            <a:avLst/>
          </a:prstGeom>
          <a:noFill/>
        </p:spPr>
        <p:txBody>
          <a:bodyPr wrap="none" rtlCol="0">
            <a:spAutoFit/>
          </a:bodyPr>
          <a:lstStyle/>
          <a:p>
            <a:pPr>
              <a:lnSpc>
                <a:spcPct val="150000"/>
              </a:lnSpc>
            </a:pPr>
            <a:r>
              <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rPr>
              <a:t>b</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uddy com </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とは？</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面倒</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な手続き・免許申請不要</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特徴</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通常トランシーバ</a:t>
            </a: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お悩み一覧</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商品</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のご利用イメージ</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導入事例</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利用</a:t>
            </a: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価格</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器材価格</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納期と申込後の流れ</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rPr>
              <a:t>FAQ</a:t>
            </a:r>
            <a:r>
              <a:rPr kumimoji="1" lang="ja-JP" altLang="en-US" b="1" dirty="0" smtClean="0">
                <a:solidFill>
                  <a:schemeClr val="tx1">
                    <a:lumMod val="75000"/>
                    <a:lumOff val="25000"/>
                  </a:schemeClr>
                </a:solidFill>
                <a:latin typeface="Meiryo UI" panose="020B0604030504040204" pitchFamily="50" charset="-128"/>
                <a:ea typeface="Meiryo UI" panose="020B0604030504040204" pitchFamily="50" charset="-128"/>
              </a:rPr>
              <a:t>～よくあるご質問～</a:t>
            </a:r>
            <a:endParaRPr kumimoji="1" lang="en-US" altLang="ja-JP" b="1" dirty="0" smtClean="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5211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506867" y="6662476"/>
            <a:ext cx="9701239" cy="70788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rPr>
              <a:t>導入企業様の割合として、従来無線機を利用されていなかったケースが多く占めており、</a:t>
            </a:r>
            <a:endParaRPr lang="en-US" altLang="ja-JP" sz="20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rPr>
              <a:t>音声ビッグデータ（</a:t>
            </a:r>
            <a:r>
              <a:rPr lang="en-US" altLang="ja-JP" sz="2000" b="1" dirty="0" smtClean="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rPr>
              <a:t>）活用・による新規マーケットを切り開くポテンシャルがあります。</a:t>
            </a:r>
            <a:endParaRPr lang="en-US" altLang="ja-JP" sz="2000" b="1" dirty="0" smtClean="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B9E3D590-AEF2-4D22-B844-AB206B05BEDA}"/>
              </a:ext>
            </a:extLst>
          </p:cNvPr>
          <p:cNvSpPr>
            <a:spLocks noGrp="1"/>
          </p:cNvSpPr>
          <p:nvPr>
            <p:ph type="title"/>
          </p:nvPr>
        </p:nvSpPr>
        <p:spPr>
          <a:xfrm>
            <a:off x="311263" y="142254"/>
            <a:ext cx="6284251" cy="535531"/>
          </a:xfrm>
        </p:spPr>
        <p:txBody>
          <a:bodyPr wrap="square">
            <a:spAutoFit/>
          </a:bodyPr>
          <a:lstStyle/>
          <a:p>
            <a:r>
              <a:rPr lang="en-US" altLang="ja-JP" sz="3200" b="1" dirty="0">
                <a:solidFill>
                  <a:schemeClr val="bg1"/>
                </a:solidFill>
              </a:rPr>
              <a:t>1</a:t>
            </a:r>
            <a:r>
              <a:rPr lang="en-US" altLang="ja-JP" sz="3200" b="1" dirty="0" smtClean="0">
                <a:solidFill>
                  <a:schemeClr val="bg1"/>
                </a:solidFill>
              </a:rPr>
              <a:t>.</a:t>
            </a:r>
            <a:r>
              <a:rPr lang="ja-JP" altLang="en-US" sz="3200" b="1" dirty="0" smtClean="0">
                <a:solidFill>
                  <a:schemeClr val="bg1"/>
                </a:solidFill>
              </a:rPr>
              <a:t> </a:t>
            </a:r>
            <a:r>
              <a:rPr lang="en-US" altLang="ja-JP" sz="3200" b="1" dirty="0" smtClean="0">
                <a:solidFill>
                  <a:schemeClr val="bg1"/>
                </a:solidFill>
              </a:rPr>
              <a:t>Buddy</a:t>
            </a:r>
            <a:r>
              <a:rPr lang="ja-JP" altLang="en-US" sz="3200" b="1" dirty="0" smtClean="0">
                <a:solidFill>
                  <a:schemeClr val="bg1"/>
                </a:solidFill>
              </a:rPr>
              <a:t> </a:t>
            </a:r>
            <a:r>
              <a:rPr lang="en-US" altLang="ja-JP" sz="3200" b="1" dirty="0" smtClean="0">
                <a:solidFill>
                  <a:schemeClr val="bg1"/>
                </a:solidFill>
              </a:rPr>
              <a:t>com</a:t>
            </a:r>
            <a:r>
              <a:rPr lang="ja-JP" altLang="en-US" sz="3200" b="1" dirty="0" smtClean="0">
                <a:solidFill>
                  <a:schemeClr val="bg1"/>
                </a:solidFill>
              </a:rPr>
              <a:t>とは？</a:t>
            </a:r>
            <a:endParaRPr lang="ja-JP" altLang="en-US" sz="3200" b="1" dirty="0">
              <a:solidFill>
                <a:schemeClr val="bg1"/>
              </a:solidFill>
            </a:endParaRPr>
          </a:p>
        </p:txBody>
      </p:sp>
      <p:sp>
        <p:nvSpPr>
          <p:cNvPr id="37" name="正方形/長方形 36"/>
          <p:cNvSpPr/>
          <p:nvPr/>
        </p:nvSpPr>
        <p:spPr>
          <a:xfrm>
            <a:off x="500709" y="1113241"/>
            <a:ext cx="9798723" cy="707886"/>
          </a:xfrm>
          <a:prstGeom prst="rect">
            <a:avLst/>
          </a:prstGeom>
        </p:spPr>
        <p:txBody>
          <a:bodyPr wrap="square">
            <a:spAutoFit/>
          </a:bodyPr>
          <a:lstStyle/>
          <a:p>
            <a:pPr algn="ctr"/>
            <a:r>
              <a:rPr lang="ja-JP" altLang="en-US" sz="2000" b="1" dirty="0">
                <a:solidFill>
                  <a:srgbClr val="0070C0"/>
                </a:solidFill>
                <a:latin typeface="Meiryo UI" panose="020B0604030504040204" pitchFamily="50" charset="-128"/>
                <a:ea typeface="Meiryo UI" panose="020B0604030504040204" pitchFamily="50" charset="-128"/>
              </a:rPr>
              <a:t>インターネット通信（</a:t>
            </a:r>
            <a:r>
              <a:rPr lang="en-US" altLang="ja-JP" sz="2000" b="1" dirty="0">
                <a:solidFill>
                  <a:srgbClr val="0070C0"/>
                </a:solidFill>
                <a:latin typeface="Meiryo UI" panose="020B0604030504040204" pitchFamily="50" charset="-128"/>
                <a:ea typeface="Meiryo UI" panose="020B0604030504040204" pitchFamily="50" charset="-128"/>
              </a:rPr>
              <a:t>3G,4G,Wi-Fi</a:t>
            </a:r>
            <a:r>
              <a:rPr lang="ja-JP" altLang="en-US" sz="2000" b="1" dirty="0">
                <a:solidFill>
                  <a:srgbClr val="0070C0"/>
                </a:solidFill>
                <a:latin typeface="Meiryo UI" panose="020B0604030504040204" pitchFamily="50" charset="-128"/>
                <a:ea typeface="Meiryo UI" panose="020B0604030504040204" pitchFamily="50" charset="-128"/>
              </a:rPr>
              <a:t>）</a:t>
            </a:r>
            <a:r>
              <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rPr>
              <a:t>を利用して</a:t>
            </a: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a:t>
            </a:r>
            <a:endParaRPr lang="en-US" altLang="ja-JP" sz="2000" b="1" dirty="0" smtClean="0">
              <a:solidFill>
                <a:schemeClr val="tx1">
                  <a:lumMod val="85000"/>
                  <a:lumOff val="15000"/>
                </a:schemeClr>
              </a:solidFill>
              <a:latin typeface="Meiryo UI" panose="020B0604030504040204" pitchFamily="50" charset="-128"/>
              <a:ea typeface="Meiryo UI" panose="020B0604030504040204" pitchFamily="50" charset="-128"/>
            </a:endParaRPr>
          </a:p>
          <a:p>
            <a:pPr algn="ctr"/>
            <a:r>
              <a:rPr lang="ja-JP" altLang="en-US" sz="2000" b="1" dirty="0" smtClean="0">
                <a:solidFill>
                  <a:srgbClr val="0070C0"/>
                </a:solidFill>
                <a:latin typeface="Meiryo UI" panose="020B0604030504040204" pitchFamily="50" charset="-128"/>
                <a:ea typeface="Meiryo UI" panose="020B0604030504040204" pitchFamily="50" charset="-128"/>
              </a:rPr>
              <a:t>無線機</a:t>
            </a:r>
            <a:r>
              <a:rPr lang="ja-JP" altLang="en-US" sz="2000" b="1" dirty="0">
                <a:solidFill>
                  <a:srgbClr val="0070C0"/>
                </a:solidFill>
                <a:latin typeface="Meiryo UI" panose="020B0604030504040204" pitchFamily="50" charset="-128"/>
                <a:ea typeface="Meiryo UI" panose="020B0604030504040204" pitchFamily="50" charset="-128"/>
              </a:rPr>
              <a:t>やトランシーバーのように一斉通話ができる</a:t>
            </a:r>
            <a:r>
              <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rPr>
              <a:t>スマホ</a:t>
            </a:r>
            <a:r>
              <a:rPr lang="en-US" altLang="ja-JP" sz="2000" b="1" dirty="0">
                <a:solidFill>
                  <a:schemeClr val="tx1">
                    <a:lumMod val="85000"/>
                    <a:lumOff val="15000"/>
                  </a:schemeClr>
                </a:solidFill>
                <a:latin typeface="Meiryo UI" panose="020B0604030504040204" pitchFamily="50" charset="-128"/>
                <a:ea typeface="Meiryo UI" panose="020B0604030504040204" pitchFamily="50" charset="-128"/>
              </a:rPr>
              <a:t>IP</a:t>
            </a:r>
            <a:r>
              <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rPr>
              <a:t>無線サービスです。</a:t>
            </a:r>
          </a:p>
        </p:txBody>
      </p:sp>
      <p:sp>
        <p:nvSpPr>
          <p:cNvPr id="3" name="スライド番号プレースホルダー 2"/>
          <p:cNvSpPr>
            <a:spLocks noGrp="1"/>
          </p:cNvSpPr>
          <p:nvPr>
            <p:ph type="sldNum" sz="quarter" idx="4"/>
          </p:nvPr>
        </p:nvSpPr>
        <p:spPr>
          <a:xfrm>
            <a:off x="8226954" y="7006700"/>
            <a:ext cx="2405658" cy="402483"/>
          </a:xfrm>
        </p:spPr>
        <p:txBody>
          <a:bodyPr/>
          <a:lstStyle/>
          <a:p>
            <a:fld id="{F4E03D0D-1BAE-410F-9306-B8419C1BD0E7}" type="slidenum">
              <a:rPr kumimoji="1" lang="ja-JP" altLang="en-US" smtClean="0"/>
              <a:pPr/>
              <a:t>2</a:t>
            </a:fld>
            <a:endParaRPr kumimoji="1" lang="ja-JP" altLang="en-US" dirty="0"/>
          </a:p>
        </p:txBody>
      </p:sp>
      <p:grpSp>
        <p:nvGrpSpPr>
          <p:cNvPr id="11" name="グループ化 10"/>
          <p:cNvGrpSpPr/>
          <p:nvPr/>
        </p:nvGrpSpPr>
        <p:grpSpPr>
          <a:xfrm>
            <a:off x="521439" y="2546271"/>
            <a:ext cx="9639551" cy="3392198"/>
            <a:chOff x="521439" y="2156656"/>
            <a:chExt cx="9639551" cy="3392198"/>
          </a:xfrm>
        </p:grpSpPr>
        <p:grpSp>
          <p:nvGrpSpPr>
            <p:cNvPr id="10" name="グループ化 9"/>
            <p:cNvGrpSpPr/>
            <p:nvPr/>
          </p:nvGrpSpPr>
          <p:grpSpPr>
            <a:xfrm>
              <a:off x="521439" y="2156656"/>
              <a:ext cx="9639551" cy="3392198"/>
              <a:chOff x="1090814" y="2153991"/>
              <a:chExt cx="8421290" cy="2963485"/>
            </a:xfrm>
          </p:grpSpPr>
          <p:sp>
            <p:nvSpPr>
              <p:cNvPr id="5" name="左右矢印 4"/>
              <p:cNvSpPr/>
              <p:nvPr/>
            </p:nvSpPr>
            <p:spPr>
              <a:xfrm>
                <a:off x="2393480" y="2908158"/>
                <a:ext cx="5907154" cy="1840392"/>
              </a:xfrm>
              <a:prstGeom prst="leftRightArrow">
                <a:avLst>
                  <a:gd name="adj1" fmla="val 50000"/>
                  <a:gd name="adj2" fmla="val 409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3861060" y="2218045"/>
                <a:ext cx="3196424" cy="2899431"/>
                <a:chOff x="3861060" y="2798491"/>
                <a:chExt cx="3196424" cy="2899431"/>
              </a:xfrm>
            </p:grpSpPr>
            <p:sp>
              <p:nvSpPr>
                <p:cNvPr id="8" name="楕円 7"/>
                <p:cNvSpPr/>
                <p:nvPr/>
              </p:nvSpPr>
              <p:spPr>
                <a:xfrm>
                  <a:off x="5383032" y="4335083"/>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291" t="15586" r="19029"/>
                <a:stretch/>
              </p:blipFill>
              <p:spPr>
                <a:xfrm>
                  <a:off x="3861060" y="2798491"/>
                  <a:ext cx="3196424" cy="2899431"/>
                </a:xfrm>
                <a:prstGeom prst="rect">
                  <a:avLst/>
                </a:prstGeom>
              </p:spPr>
            </p:pic>
          </p:grpSp>
          <p:pic>
            <p:nvPicPr>
              <p:cNvPr id="36" name="図 35"/>
              <p:cNvPicPr>
                <a:picLocks noChangeAspect="1"/>
              </p:cNvPicPr>
              <p:nvPr/>
            </p:nvPicPr>
            <p:blipFill rotWithShape="1">
              <a:blip r:embed="rId4" cstate="print">
                <a:extLst>
                  <a:ext uri="{28A0092B-C50C-407E-A947-70E740481C1C}">
                    <a14:useLocalDpi xmlns:a14="http://schemas.microsoft.com/office/drawing/2010/main" val="0"/>
                  </a:ext>
                </a:extLst>
              </a:blip>
              <a:srcRect l="61084" t="49707" r="22111" b="13077"/>
              <a:stretch/>
            </p:blipFill>
            <p:spPr>
              <a:xfrm>
                <a:off x="1090814" y="2896496"/>
                <a:ext cx="1330626" cy="1797765"/>
              </a:xfrm>
              <a:prstGeom prst="rect">
                <a:avLst/>
              </a:prstGeom>
            </p:spPr>
          </p:pic>
          <p:grpSp>
            <p:nvGrpSpPr>
              <p:cNvPr id="7" name="グループ化 6"/>
              <p:cNvGrpSpPr/>
              <p:nvPr/>
            </p:nvGrpSpPr>
            <p:grpSpPr>
              <a:xfrm>
                <a:off x="7939805" y="2153991"/>
                <a:ext cx="1572299" cy="2931230"/>
                <a:chOff x="7939805" y="2153991"/>
                <a:chExt cx="1572299" cy="2931230"/>
              </a:xfrm>
            </p:grpSpPr>
            <p:pic>
              <p:nvPicPr>
                <p:cNvPr id="39" name="図 3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56" t="50000" r="79408" b="9560"/>
                <a:stretch/>
              </p:blipFill>
              <p:spPr>
                <a:xfrm flipH="1">
                  <a:off x="7939805" y="2153991"/>
                  <a:ext cx="838958" cy="1276934"/>
                </a:xfrm>
                <a:prstGeom prst="rect">
                  <a:avLst/>
                </a:prstGeom>
              </p:spPr>
            </p:pic>
            <p:pic>
              <p:nvPicPr>
                <p:cNvPr id="38" name="図 3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324" t="9121" r="80480" b="51465"/>
                <a:stretch/>
              </p:blipFill>
              <p:spPr>
                <a:xfrm flipH="1">
                  <a:off x="8319550" y="2592843"/>
                  <a:ext cx="1192554" cy="1816683"/>
                </a:xfrm>
                <a:prstGeom prst="rect">
                  <a:avLst/>
                </a:prstGeom>
              </p:spPr>
            </p:pic>
            <p:pic>
              <p:nvPicPr>
                <p:cNvPr id="42" name="図 4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21" t="7051" r="42283" b="53535"/>
                <a:stretch/>
              </p:blipFill>
              <p:spPr>
                <a:xfrm flipH="1">
                  <a:off x="8405120" y="3844402"/>
                  <a:ext cx="814531" cy="1240819"/>
                </a:xfrm>
                <a:prstGeom prst="rect">
                  <a:avLst/>
                </a:prstGeom>
              </p:spPr>
            </p:pic>
          </p:grpSp>
        </p:grpSp>
        <p:pic>
          <p:nvPicPr>
            <p:cNvPr id="43" name="図 4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20875" r="48750" b="25625"/>
            <a:stretch/>
          </p:blipFill>
          <p:spPr>
            <a:xfrm rot="20479545">
              <a:off x="3161889" y="2243205"/>
              <a:ext cx="1777429" cy="1236976"/>
            </a:xfrm>
            <a:prstGeom prst="rect">
              <a:avLst/>
            </a:prstGeom>
          </p:spPr>
        </p:pic>
      </p:grpSp>
    </p:spTree>
    <p:extLst>
      <p:ext uri="{BB962C8B-B14F-4D97-AF65-F5344CB8AC3E}">
        <p14:creationId xmlns:p14="http://schemas.microsoft.com/office/powerpoint/2010/main" val="1386323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B9E3D590-AEF2-4D22-B844-AB206B05BEDA}"/>
              </a:ext>
            </a:extLst>
          </p:cNvPr>
          <p:cNvSpPr>
            <a:spLocks noGrp="1"/>
          </p:cNvSpPr>
          <p:nvPr>
            <p:ph type="title"/>
          </p:nvPr>
        </p:nvSpPr>
        <p:spPr>
          <a:xfrm>
            <a:off x="311263" y="142254"/>
            <a:ext cx="9118984" cy="535531"/>
          </a:xfrm>
        </p:spPr>
        <p:txBody>
          <a:bodyPr wrap="square">
            <a:spAutoFit/>
          </a:bodyPr>
          <a:lstStyle/>
          <a:p>
            <a:r>
              <a:rPr lang="en-US" altLang="ja-JP" sz="3200" b="1" dirty="0" smtClean="0">
                <a:solidFill>
                  <a:schemeClr val="bg1"/>
                </a:solidFill>
              </a:rPr>
              <a:t>2.</a:t>
            </a:r>
            <a:r>
              <a:rPr lang="ja-JP" altLang="en-US" sz="3200" b="1" dirty="0" smtClean="0">
                <a:solidFill>
                  <a:schemeClr val="bg1"/>
                </a:solidFill>
              </a:rPr>
              <a:t> 面倒</a:t>
            </a:r>
            <a:r>
              <a:rPr lang="ja-JP" altLang="en-US" sz="3200" b="1" dirty="0">
                <a:solidFill>
                  <a:schemeClr val="bg1"/>
                </a:solidFill>
              </a:rPr>
              <a:t>な</a:t>
            </a:r>
            <a:r>
              <a:rPr lang="ja-JP" altLang="en-US" sz="3200" b="1" dirty="0" smtClean="0">
                <a:solidFill>
                  <a:schemeClr val="bg1"/>
                </a:solidFill>
              </a:rPr>
              <a:t>手続き・免許申請不要</a:t>
            </a:r>
            <a:endParaRPr lang="ja-JP" altLang="en-US" sz="3200" b="1" dirty="0">
              <a:solidFill>
                <a:schemeClr val="bg1"/>
              </a:solidFill>
            </a:endParaRPr>
          </a:p>
        </p:txBody>
      </p:sp>
      <p:sp>
        <p:nvSpPr>
          <p:cNvPr id="37" name="正方形/長方形 36"/>
          <p:cNvSpPr/>
          <p:nvPr/>
        </p:nvSpPr>
        <p:spPr>
          <a:xfrm>
            <a:off x="500709" y="1113241"/>
            <a:ext cx="9798723" cy="707886"/>
          </a:xfrm>
          <a:prstGeom prst="rect">
            <a:avLst/>
          </a:prstGeom>
        </p:spPr>
        <p:txBody>
          <a:bodyPr wrap="square">
            <a:spAutoFit/>
          </a:bodyPr>
          <a:lstStyle/>
          <a:p>
            <a:pPr algn="ctr"/>
            <a:r>
              <a:rPr lang="en-US" altLang="ja-JP" sz="2000" b="1" dirty="0">
                <a:solidFill>
                  <a:schemeClr val="tx1">
                    <a:lumMod val="85000"/>
                    <a:lumOff val="15000"/>
                  </a:schemeClr>
                </a:solidFill>
                <a:latin typeface="Meiryo UI" panose="020B0604030504040204" pitchFamily="50" charset="-128"/>
                <a:ea typeface="Meiryo UI" panose="020B0604030504040204" pitchFamily="50" charset="-128"/>
              </a:rPr>
              <a:t>Wi-Fi</a:t>
            </a:r>
            <a:r>
              <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rPr>
              <a:t>の電波があれば</a:t>
            </a:r>
            <a:r>
              <a:rPr lang="ja-JP" altLang="en-US" sz="2000" b="1" dirty="0">
                <a:solidFill>
                  <a:srgbClr val="0070C0"/>
                </a:solidFill>
                <a:latin typeface="Meiryo UI" panose="020B0604030504040204" pitchFamily="50" charset="-128"/>
                <a:ea typeface="Meiryo UI" panose="020B0604030504040204" pitchFamily="50" charset="-128"/>
              </a:rPr>
              <a:t>距離に関係</a:t>
            </a:r>
            <a:r>
              <a:rPr lang="ja-JP" altLang="en-US" sz="2000" b="1" dirty="0" smtClean="0">
                <a:solidFill>
                  <a:srgbClr val="0070C0"/>
                </a:solidFill>
                <a:latin typeface="Meiryo UI" panose="020B0604030504040204" pitchFamily="50" charset="-128"/>
                <a:ea typeface="Meiryo UI" panose="020B0604030504040204" pitchFamily="50" charset="-128"/>
              </a:rPr>
              <a:t>なくグループ通話</a:t>
            </a:r>
            <a:r>
              <a:rPr lang="ja-JP" altLang="en-US" sz="2000" b="1" dirty="0">
                <a:solidFill>
                  <a:srgbClr val="0070C0"/>
                </a:solidFill>
                <a:latin typeface="Meiryo UI" panose="020B0604030504040204" pitchFamily="50" charset="-128"/>
                <a:ea typeface="Meiryo UI" panose="020B0604030504040204" pitchFamily="50" charset="-128"/>
              </a:rPr>
              <a:t>・</a:t>
            </a:r>
            <a:r>
              <a:rPr lang="ja-JP" altLang="en-US" sz="2000" b="1" dirty="0" smtClean="0">
                <a:solidFill>
                  <a:srgbClr val="0070C0"/>
                </a:solidFill>
                <a:latin typeface="Meiryo UI" panose="020B0604030504040204" pitchFamily="50" charset="-128"/>
                <a:ea typeface="Meiryo UI" panose="020B0604030504040204" pitchFamily="50" charset="-128"/>
              </a:rPr>
              <a:t>個別発信</a:t>
            </a:r>
            <a:r>
              <a:rPr lang="ja-JP" altLang="en-US" sz="2000" b="1" dirty="0">
                <a:solidFill>
                  <a:srgbClr val="0070C0"/>
                </a:solidFill>
                <a:latin typeface="Meiryo UI" panose="020B0604030504040204" pitchFamily="50" charset="-128"/>
                <a:ea typeface="Meiryo UI" panose="020B0604030504040204" pitchFamily="50" charset="-128"/>
              </a:rPr>
              <a:t>が</a:t>
            </a:r>
            <a:r>
              <a:rPr lang="ja-JP" altLang="en-US" sz="2000" b="1" dirty="0" smtClean="0">
                <a:solidFill>
                  <a:srgbClr val="0070C0"/>
                </a:solidFill>
                <a:latin typeface="Meiryo UI" panose="020B0604030504040204" pitchFamily="50" charset="-128"/>
                <a:ea typeface="Meiryo UI" panose="020B0604030504040204" pitchFamily="50" charset="-128"/>
              </a:rPr>
              <a:t>可能</a:t>
            </a: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です。</a:t>
            </a:r>
            <a:endPar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lang="en-US" altLang="ja-JP" sz="2000" b="1" dirty="0" smtClean="0">
                <a:solidFill>
                  <a:schemeClr val="tx1">
                    <a:lumMod val="85000"/>
                    <a:lumOff val="15000"/>
                  </a:schemeClr>
                </a:solidFill>
                <a:latin typeface="Meiryo UI" panose="020B0604030504040204" pitchFamily="50" charset="-128"/>
                <a:ea typeface="Meiryo UI" panose="020B0604030504040204" pitchFamily="50" charset="-128"/>
              </a:rPr>
              <a:t>Bluetooth</a:t>
            </a: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イヤホンマイクの活用で</a:t>
            </a:r>
            <a:r>
              <a:rPr lang="ja-JP" altLang="en-US" sz="2000" b="1" dirty="0" smtClean="0">
                <a:solidFill>
                  <a:srgbClr val="0070C0"/>
                </a:solidFill>
                <a:latin typeface="Meiryo UI" panose="020B0604030504040204" pitchFamily="50" charset="-128"/>
                <a:ea typeface="Meiryo UI" panose="020B0604030504040204" pitchFamily="50" charset="-128"/>
              </a:rPr>
              <a:t>ワイヤレス化もご利用いただけます</a:t>
            </a: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a:t>
            </a:r>
            <a:endPar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4"/>
          </p:nvPr>
        </p:nvSpPr>
        <p:spPr>
          <a:xfrm>
            <a:off x="8226954" y="7006700"/>
            <a:ext cx="2405658" cy="402483"/>
          </a:xfrm>
        </p:spPr>
        <p:txBody>
          <a:bodyPr/>
          <a:lstStyle/>
          <a:p>
            <a:fld id="{F4E03D0D-1BAE-410F-9306-B8419C1BD0E7}" type="slidenum">
              <a:rPr kumimoji="1" lang="ja-JP" altLang="en-US" smtClean="0"/>
              <a:pPr/>
              <a:t>3</a:t>
            </a:fld>
            <a:endParaRPr kumimoji="1" lang="ja-JP" altLang="en-US" dirty="0"/>
          </a:p>
        </p:txBody>
      </p:sp>
      <p:grpSp>
        <p:nvGrpSpPr>
          <p:cNvPr id="74" name="グループ化 73"/>
          <p:cNvGrpSpPr/>
          <p:nvPr/>
        </p:nvGrpSpPr>
        <p:grpSpPr>
          <a:xfrm>
            <a:off x="927079" y="6087949"/>
            <a:ext cx="3907776" cy="1283488"/>
            <a:chOff x="652759" y="6087949"/>
            <a:chExt cx="3907776" cy="1283488"/>
          </a:xfrm>
        </p:grpSpPr>
        <p:pic>
          <p:nvPicPr>
            <p:cNvPr id="31" name="図 30"/>
            <p:cNvPicPr>
              <a:picLocks noChangeAspect="1"/>
            </p:cNvPicPr>
            <p:nvPr/>
          </p:nvPicPr>
          <p:blipFill rotWithShape="1">
            <a:blip r:embed="rId3">
              <a:extLst>
                <a:ext uri="{28A0092B-C50C-407E-A947-70E740481C1C}">
                  <a14:useLocalDpi xmlns:a14="http://schemas.microsoft.com/office/drawing/2010/main" val="0"/>
                </a:ext>
              </a:extLst>
            </a:blip>
            <a:srcRect t="14305"/>
            <a:stretch/>
          </p:blipFill>
          <p:spPr>
            <a:xfrm>
              <a:off x="652759" y="6087949"/>
              <a:ext cx="2245038" cy="1275136"/>
            </a:xfrm>
            <a:prstGeom prst="rect">
              <a:avLst/>
            </a:prstGeom>
          </p:spPr>
        </p:pic>
        <p:pic>
          <p:nvPicPr>
            <p:cNvPr id="33" name="図 32"/>
            <p:cNvPicPr>
              <a:picLocks noChangeAspect="1"/>
            </p:cNvPicPr>
            <p:nvPr/>
          </p:nvPicPr>
          <p:blipFill rotWithShape="1">
            <a:blip r:embed="rId4" cstate="print">
              <a:extLst>
                <a:ext uri="{28A0092B-C50C-407E-A947-70E740481C1C}">
                  <a14:useLocalDpi xmlns:a14="http://schemas.microsoft.com/office/drawing/2010/main" val="0"/>
                </a:ext>
              </a:extLst>
            </a:blip>
            <a:srcRect t="20875" r="48750" b="25625"/>
            <a:stretch/>
          </p:blipFill>
          <p:spPr>
            <a:xfrm>
              <a:off x="2783106" y="6134461"/>
              <a:ext cx="1777429" cy="1236976"/>
            </a:xfrm>
            <a:prstGeom prst="rect">
              <a:avLst/>
            </a:prstGeom>
          </p:spPr>
        </p:pic>
      </p:grpSp>
      <p:grpSp>
        <p:nvGrpSpPr>
          <p:cNvPr id="11" name="グループ化 10"/>
          <p:cNvGrpSpPr/>
          <p:nvPr/>
        </p:nvGrpSpPr>
        <p:grpSpPr>
          <a:xfrm>
            <a:off x="426525" y="2001545"/>
            <a:ext cx="9870001" cy="2608891"/>
            <a:chOff x="490560" y="2028977"/>
            <a:chExt cx="9870001" cy="2608891"/>
          </a:xfrm>
        </p:grpSpPr>
        <p:grpSp>
          <p:nvGrpSpPr>
            <p:cNvPr id="10" name="グループ化 9"/>
            <p:cNvGrpSpPr/>
            <p:nvPr/>
          </p:nvGrpSpPr>
          <p:grpSpPr>
            <a:xfrm>
              <a:off x="5523318" y="2028977"/>
              <a:ext cx="4837243" cy="2608891"/>
              <a:chOff x="5523318" y="2028977"/>
              <a:chExt cx="4837243" cy="2608891"/>
            </a:xfrm>
          </p:grpSpPr>
          <p:pic>
            <p:nvPicPr>
              <p:cNvPr id="30" name="図 29"/>
              <p:cNvPicPr>
                <a:picLocks noChangeAspect="1"/>
              </p:cNvPicPr>
              <p:nvPr/>
            </p:nvPicPr>
            <p:blipFill rotWithShape="1">
              <a:blip r:embed="rId5">
                <a:extLst>
                  <a:ext uri="{28A0092B-C50C-407E-A947-70E740481C1C}">
                    <a14:useLocalDpi xmlns:a14="http://schemas.microsoft.com/office/drawing/2010/main" val="0"/>
                  </a:ext>
                </a:extLst>
              </a:blip>
              <a:srcRect t="14381"/>
              <a:stretch/>
            </p:blipFill>
            <p:spPr>
              <a:xfrm>
                <a:off x="6627397" y="3038290"/>
                <a:ext cx="2694395" cy="1529002"/>
              </a:xfrm>
              <a:prstGeom prst="rect">
                <a:avLst/>
              </a:prstGeom>
            </p:spPr>
          </p:pic>
          <p:grpSp>
            <p:nvGrpSpPr>
              <p:cNvPr id="51" name="グループ化 50"/>
              <p:cNvGrpSpPr/>
              <p:nvPr/>
            </p:nvGrpSpPr>
            <p:grpSpPr>
              <a:xfrm>
                <a:off x="5523318" y="2028977"/>
                <a:ext cx="4837243" cy="2608891"/>
                <a:chOff x="430305" y="2018059"/>
                <a:chExt cx="4837243" cy="2608891"/>
              </a:xfrm>
            </p:grpSpPr>
            <p:sp>
              <p:nvSpPr>
                <p:cNvPr id="53" name="正方形/長方形 52"/>
                <p:cNvSpPr/>
                <p:nvPr/>
              </p:nvSpPr>
              <p:spPr>
                <a:xfrm>
                  <a:off x="537935" y="2697277"/>
                  <a:ext cx="4621982" cy="307777"/>
                </a:xfrm>
                <a:prstGeom prst="rect">
                  <a:avLst/>
                </a:prstGeom>
              </p:spPr>
              <p:txBody>
                <a:bodyPr>
                  <a:spAutoFit/>
                </a:bodyPr>
                <a:lstStyle/>
                <a:p>
                  <a:pPr algn="ctr"/>
                  <a:r>
                    <a:rPr lang="ja-JP" altLang="en-US" sz="1400" b="1" dirty="0">
                      <a:latin typeface="Meiryo UI" panose="020B0604030504040204" pitchFamily="50" charset="-128"/>
                      <a:ea typeface="Meiryo UI" panose="020B0604030504040204" pitchFamily="50" charset="-128"/>
                    </a:rPr>
                    <a:t>管理コンソール</a:t>
                  </a:r>
                  <a:r>
                    <a:rPr lang="ja-JP" altLang="en-US" sz="1400" b="1" dirty="0" smtClean="0">
                      <a:latin typeface="Meiryo UI" panose="020B0604030504040204" pitchFamily="50" charset="-128"/>
                      <a:ea typeface="Meiryo UI" panose="020B0604030504040204" pitchFamily="50" charset="-128"/>
                    </a:rPr>
                    <a:t>で位置</a:t>
                  </a:r>
                  <a:r>
                    <a:rPr lang="ja-JP" altLang="en-US" sz="1400" b="1" dirty="0">
                      <a:latin typeface="Meiryo UI" panose="020B0604030504040204" pitchFamily="50" charset="-128"/>
                      <a:ea typeface="Meiryo UI" panose="020B0604030504040204" pitchFamily="50" charset="-128"/>
                    </a:rPr>
                    <a:t>情報やトーク</a:t>
                  </a:r>
                  <a:r>
                    <a:rPr lang="ja-JP" altLang="en-US" sz="1400" b="1" dirty="0" smtClean="0">
                      <a:latin typeface="Meiryo UI" panose="020B0604030504040204" pitchFamily="50" charset="-128"/>
                      <a:ea typeface="Meiryo UI" panose="020B0604030504040204" pitchFamily="50" charset="-128"/>
                    </a:rPr>
                    <a:t>履歴の追跡対応可能。</a:t>
                  </a:r>
                  <a:endParaRPr lang="ja-JP" altLang="en-US" sz="1400" b="1" dirty="0">
                    <a:latin typeface="Meiryo UI" panose="020B0604030504040204" pitchFamily="50" charset="-128"/>
                    <a:ea typeface="Meiryo UI" panose="020B0604030504040204" pitchFamily="50" charset="-128"/>
                  </a:endParaRPr>
                </a:p>
              </p:txBody>
            </p:sp>
            <p:grpSp>
              <p:nvGrpSpPr>
                <p:cNvPr id="54" name="グループ化 53"/>
                <p:cNvGrpSpPr/>
                <p:nvPr/>
              </p:nvGrpSpPr>
              <p:grpSpPr>
                <a:xfrm>
                  <a:off x="430305" y="2018059"/>
                  <a:ext cx="4837243" cy="2608891"/>
                  <a:chOff x="320604" y="2018059"/>
                  <a:chExt cx="4837243" cy="2608891"/>
                </a:xfrm>
              </p:grpSpPr>
              <p:sp>
                <p:nvSpPr>
                  <p:cNvPr id="56" name="角丸四角形 55"/>
                  <p:cNvSpPr/>
                  <p:nvPr/>
                </p:nvSpPr>
                <p:spPr>
                  <a:xfrm>
                    <a:off x="320604" y="2018059"/>
                    <a:ext cx="4837243" cy="2608891"/>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320604" y="2019279"/>
                    <a:ext cx="4837243" cy="540027"/>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正方形/長方形 54"/>
                <p:cNvSpPr/>
                <p:nvPr/>
              </p:nvSpPr>
              <p:spPr>
                <a:xfrm>
                  <a:off x="841592" y="2091161"/>
                  <a:ext cx="4014669" cy="400110"/>
                </a:xfrm>
                <a:prstGeom prst="rect">
                  <a:avLst/>
                </a:prstGeom>
              </p:spPr>
              <p:txBody>
                <a:bodyPr>
                  <a:sp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 ❷ユーザ・グループの作成は無制限。</a:t>
                  </a:r>
                  <a:endParaRPr lang="ja-JP" altLang="en-US" sz="2000" b="1" dirty="0">
                    <a:solidFill>
                      <a:schemeClr val="bg1"/>
                    </a:solidFill>
                    <a:latin typeface="Meiryo UI" panose="020B0604030504040204" pitchFamily="50" charset="-128"/>
                    <a:ea typeface="Meiryo UI" panose="020B0604030504040204" pitchFamily="50" charset="-128"/>
                  </a:endParaRPr>
                </a:p>
              </p:txBody>
            </p:sp>
          </p:grpSp>
        </p:grpSp>
        <p:grpSp>
          <p:nvGrpSpPr>
            <p:cNvPr id="58" name="グループ化 57"/>
            <p:cNvGrpSpPr/>
            <p:nvPr/>
          </p:nvGrpSpPr>
          <p:grpSpPr>
            <a:xfrm>
              <a:off x="490560" y="2028977"/>
              <a:ext cx="4837244" cy="2608891"/>
              <a:chOff x="430304" y="2018059"/>
              <a:chExt cx="4837244" cy="2608891"/>
            </a:xfrm>
          </p:grpSpPr>
          <p:pic>
            <p:nvPicPr>
              <p:cNvPr id="59" name="図 58"/>
              <p:cNvPicPr>
                <a:picLocks noChangeAspect="1"/>
              </p:cNvPicPr>
              <p:nvPr/>
            </p:nvPicPr>
            <p:blipFill rotWithShape="1">
              <a:blip r:embed="rId6">
                <a:extLst>
                  <a:ext uri="{28A0092B-C50C-407E-A947-70E740481C1C}">
                    <a14:useLocalDpi xmlns:a14="http://schemas.microsoft.com/office/drawing/2010/main" val="0"/>
                  </a:ext>
                </a:extLst>
              </a:blip>
              <a:srcRect l="8843" t="15586" r="7981"/>
              <a:stretch/>
            </p:blipFill>
            <p:spPr>
              <a:xfrm>
                <a:off x="1742960" y="3136527"/>
                <a:ext cx="2211932" cy="1487866"/>
              </a:xfrm>
              <a:prstGeom prst="rect">
                <a:avLst/>
              </a:prstGeom>
            </p:spPr>
          </p:pic>
          <p:sp>
            <p:nvSpPr>
              <p:cNvPr id="60" name="正方形/長方形 59"/>
              <p:cNvSpPr/>
              <p:nvPr/>
            </p:nvSpPr>
            <p:spPr>
              <a:xfrm>
                <a:off x="537935" y="2697277"/>
                <a:ext cx="4621982" cy="307777"/>
              </a:xfrm>
              <a:prstGeom prst="rect">
                <a:avLst/>
              </a:prstGeom>
            </p:spPr>
            <p:txBody>
              <a:bodyPr>
                <a:spAutoFit/>
              </a:bodyPr>
              <a:lstStyle/>
              <a:p>
                <a:pPr algn="ctr"/>
                <a:r>
                  <a:rPr lang="ja-JP" altLang="en-US" sz="1400" b="1" dirty="0">
                    <a:solidFill>
                      <a:schemeClr val="tx1">
                        <a:lumMod val="85000"/>
                        <a:lumOff val="15000"/>
                      </a:schemeClr>
                    </a:solidFill>
                    <a:latin typeface="Meiryo UI" panose="020B0604030504040204" pitchFamily="50" charset="-128"/>
                    <a:ea typeface="Meiryo UI" panose="020B0604030504040204" pitchFamily="50" charset="-128"/>
                  </a:rPr>
                  <a:t>スマホ、</a:t>
                </a:r>
                <a:r>
                  <a:rPr lang="ja-JP" altLang="en-US" sz="1400" b="1" dirty="0" smtClean="0">
                    <a:solidFill>
                      <a:schemeClr val="tx1">
                        <a:lumMod val="85000"/>
                        <a:lumOff val="15000"/>
                      </a:schemeClr>
                    </a:solidFill>
                    <a:latin typeface="Meiryo UI" panose="020B0604030504040204" pitchFamily="50" charset="-128"/>
                    <a:ea typeface="Meiryo UI" panose="020B0604030504040204" pitchFamily="50" charset="-128"/>
                  </a:rPr>
                  <a:t>タブレットアプリにより一斉通話を可能にしています。</a:t>
                </a:r>
                <a:endParaRPr lang="ja-JP" altLang="en-US" sz="14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61" name="グループ化 60"/>
              <p:cNvGrpSpPr/>
              <p:nvPr/>
            </p:nvGrpSpPr>
            <p:grpSpPr>
              <a:xfrm>
                <a:off x="430304" y="2018059"/>
                <a:ext cx="4837244" cy="2608891"/>
                <a:chOff x="320603" y="2018059"/>
                <a:chExt cx="4837244" cy="2608891"/>
              </a:xfrm>
            </p:grpSpPr>
            <p:sp>
              <p:nvSpPr>
                <p:cNvPr id="63" name="角丸四角形 62"/>
                <p:cNvSpPr/>
                <p:nvPr/>
              </p:nvSpPr>
              <p:spPr>
                <a:xfrm>
                  <a:off x="320604" y="2018059"/>
                  <a:ext cx="4837243" cy="2608891"/>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p:cNvSpPr/>
                <p:nvPr/>
              </p:nvSpPr>
              <p:spPr>
                <a:xfrm>
                  <a:off x="320603" y="2019279"/>
                  <a:ext cx="4837243" cy="540027"/>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正方形/長方形 61"/>
              <p:cNvSpPr/>
              <p:nvPr/>
            </p:nvSpPr>
            <p:spPr>
              <a:xfrm>
                <a:off x="841592" y="2091161"/>
                <a:ext cx="4014669" cy="400110"/>
              </a:xfrm>
              <a:prstGeom prst="rect">
                <a:avLst/>
              </a:prstGeom>
            </p:spPr>
            <p:txBody>
              <a:bodyPr>
                <a:sp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❶ 身近なデバイスにて運用可能。</a:t>
                </a:r>
                <a:endParaRPr lang="ja-JP" altLang="en-US" sz="2000" b="1" dirty="0">
                  <a:solidFill>
                    <a:schemeClr val="bg1"/>
                  </a:solidFill>
                  <a:latin typeface="Meiryo UI" panose="020B0604030504040204" pitchFamily="50" charset="-128"/>
                  <a:ea typeface="Meiryo UI" panose="020B0604030504040204" pitchFamily="50" charset="-128"/>
                </a:endParaRPr>
              </a:p>
            </p:txBody>
          </p:sp>
        </p:grpSp>
      </p:grpSp>
      <p:grpSp>
        <p:nvGrpSpPr>
          <p:cNvPr id="94" name="グループ化 93"/>
          <p:cNvGrpSpPr/>
          <p:nvPr/>
        </p:nvGrpSpPr>
        <p:grpSpPr>
          <a:xfrm>
            <a:off x="417407" y="4770406"/>
            <a:ext cx="9888237" cy="2608891"/>
            <a:chOff x="417407" y="4770406"/>
            <a:chExt cx="9888237" cy="2608891"/>
          </a:xfrm>
        </p:grpSpPr>
        <p:grpSp>
          <p:nvGrpSpPr>
            <p:cNvPr id="9" name="グループ化 8"/>
            <p:cNvGrpSpPr/>
            <p:nvPr/>
          </p:nvGrpSpPr>
          <p:grpSpPr>
            <a:xfrm>
              <a:off x="417407" y="4770406"/>
              <a:ext cx="4837244" cy="2608891"/>
              <a:chOff x="430304" y="2018059"/>
              <a:chExt cx="4837244" cy="2608891"/>
            </a:xfrm>
          </p:grpSpPr>
          <p:sp>
            <p:nvSpPr>
              <p:cNvPr id="8" name="正方形/長方形 7"/>
              <p:cNvSpPr/>
              <p:nvPr/>
            </p:nvSpPr>
            <p:spPr>
              <a:xfrm>
                <a:off x="467910" y="2697277"/>
                <a:ext cx="4762033" cy="738664"/>
              </a:xfrm>
              <a:prstGeom prst="rect">
                <a:avLst/>
              </a:prstGeom>
            </p:spPr>
            <p:txBody>
              <a:bodyPr>
                <a:spAutoFit/>
              </a:bodyPr>
              <a:lstStyle/>
              <a:p>
                <a:pPr algn="ctr"/>
                <a:r>
                  <a:rPr lang="ja-JP" altLang="en-US" sz="1400" b="1" dirty="0" smtClean="0">
                    <a:solidFill>
                      <a:schemeClr val="tx1">
                        <a:lumMod val="85000"/>
                        <a:lumOff val="15000"/>
                      </a:schemeClr>
                    </a:solidFill>
                    <a:latin typeface="Meiryo UI" panose="020B0604030504040204" pitchFamily="50" charset="-128"/>
                    <a:ea typeface="Meiryo UI" panose="020B0604030504040204" pitchFamily="50" charset="-128"/>
                  </a:rPr>
                  <a:t>防水・防塵対応の高耐久スピーカーマイクや</a:t>
                </a:r>
                <a:endParaRPr lang="en-US" altLang="ja-JP" sz="1400" b="1" dirty="0" smtClean="0">
                  <a:solidFill>
                    <a:schemeClr val="tx1">
                      <a:lumMod val="85000"/>
                      <a:lumOff val="15000"/>
                    </a:schemeClr>
                  </a:solidFill>
                  <a:latin typeface="Meiryo UI" panose="020B0604030504040204" pitchFamily="50" charset="-128"/>
                  <a:ea typeface="Meiryo UI" panose="020B0604030504040204" pitchFamily="50" charset="-128"/>
                </a:endParaRPr>
              </a:p>
              <a:p>
                <a:pPr algn="ctr"/>
                <a:r>
                  <a:rPr lang="en-US" altLang="ja-JP" sz="1400" b="1" dirty="0" smtClean="0">
                    <a:solidFill>
                      <a:schemeClr val="tx1">
                        <a:lumMod val="85000"/>
                        <a:lumOff val="15000"/>
                      </a:schemeClr>
                    </a:solidFill>
                    <a:latin typeface="Meiryo UI" panose="020B0604030504040204" pitchFamily="50" charset="-128"/>
                    <a:ea typeface="Meiryo UI" panose="020B0604030504040204" pitchFamily="50" charset="-128"/>
                  </a:rPr>
                  <a:t>Bluetooth</a:t>
                </a:r>
                <a:r>
                  <a:rPr lang="ja-JP" altLang="en-US" sz="1400" b="1" dirty="0" smtClean="0">
                    <a:solidFill>
                      <a:schemeClr val="tx1">
                        <a:lumMod val="85000"/>
                        <a:lumOff val="15000"/>
                      </a:schemeClr>
                    </a:solidFill>
                    <a:latin typeface="Meiryo UI" panose="020B0604030504040204" pitchFamily="50" charset="-128"/>
                    <a:ea typeface="Meiryo UI" panose="020B0604030504040204" pitchFamily="50" charset="-128"/>
                  </a:rPr>
                  <a:t>対応ワイヤレスインカムを用途に合わせて選択可能。</a:t>
                </a:r>
                <a:endParaRPr lang="ja-JP" altLang="en-US" sz="14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430304" y="2018059"/>
                <a:ext cx="4837244" cy="2608891"/>
                <a:chOff x="320603" y="2018059"/>
                <a:chExt cx="4837244" cy="2608891"/>
              </a:xfrm>
            </p:grpSpPr>
            <p:sp>
              <p:nvSpPr>
                <p:cNvPr id="4" name="角丸四角形 3"/>
                <p:cNvSpPr/>
                <p:nvPr/>
              </p:nvSpPr>
              <p:spPr>
                <a:xfrm>
                  <a:off x="320604" y="2018059"/>
                  <a:ext cx="4837243" cy="2608891"/>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320603" y="2019279"/>
                  <a:ext cx="4837243" cy="540027"/>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正方形/長方形 42"/>
              <p:cNvSpPr/>
              <p:nvPr/>
            </p:nvSpPr>
            <p:spPr>
              <a:xfrm>
                <a:off x="841592" y="2091161"/>
                <a:ext cx="4014669" cy="400110"/>
              </a:xfrm>
              <a:prstGeom prst="rect">
                <a:avLst/>
              </a:prstGeom>
            </p:spPr>
            <p:txBody>
              <a:bodyPr>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❸</a:t>
                </a:r>
                <a:r>
                  <a:rPr lang="ja-JP" altLang="en-US" sz="2000" b="1" dirty="0" smtClean="0">
                    <a:solidFill>
                      <a:schemeClr val="bg1"/>
                    </a:solidFill>
                    <a:latin typeface="Meiryo UI" panose="020B0604030504040204" pitchFamily="50" charset="-128"/>
                    <a:ea typeface="Meiryo UI" panose="020B0604030504040204" pitchFamily="50" charset="-128"/>
                  </a:rPr>
                  <a:t> 周辺機器活用で業務効率向上。</a:t>
                </a:r>
                <a:endParaRPr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93" name="グループ化 92"/>
            <p:cNvGrpSpPr/>
            <p:nvPr/>
          </p:nvGrpSpPr>
          <p:grpSpPr>
            <a:xfrm>
              <a:off x="5468400" y="4770406"/>
              <a:ext cx="4837244" cy="2608891"/>
              <a:chOff x="5468400" y="4770405"/>
              <a:chExt cx="4837244" cy="2608891"/>
            </a:xfrm>
          </p:grpSpPr>
          <p:grpSp>
            <p:nvGrpSpPr>
              <p:cNvPr id="68" name="グループ化 67"/>
              <p:cNvGrpSpPr/>
              <p:nvPr/>
            </p:nvGrpSpPr>
            <p:grpSpPr>
              <a:xfrm>
                <a:off x="5468400" y="4770405"/>
                <a:ext cx="4837244" cy="2608891"/>
                <a:chOff x="430304" y="2018059"/>
                <a:chExt cx="4837244" cy="2608891"/>
              </a:xfrm>
            </p:grpSpPr>
            <p:sp>
              <p:nvSpPr>
                <p:cNvPr id="69" name="正方形/長方形 68"/>
                <p:cNvSpPr/>
                <p:nvPr/>
              </p:nvSpPr>
              <p:spPr>
                <a:xfrm>
                  <a:off x="467910" y="2697277"/>
                  <a:ext cx="4762033" cy="307777"/>
                </a:xfrm>
                <a:prstGeom prst="rect">
                  <a:avLst/>
                </a:prstGeom>
              </p:spPr>
              <p:txBody>
                <a:bodyPr>
                  <a:spAutoFit/>
                </a:bodyPr>
                <a:lstStyle/>
                <a:p>
                  <a:pPr algn="ctr"/>
                  <a:r>
                    <a:rPr lang="en-US" altLang="ja-JP" sz="1400" b="1" dirty="0" smtClean="0">
                      <a:solidFill>
                        <a:schemeClr val="tx1">
                          <a:lumMod val="85000"/>
                          <a:lumOff val="15000"/>
                        </a:schemeClr>
                      </a:solidFill>
                      <a:latin typeface="Meiryo UI" panose="020B0604030504040204" pitchFamily="50" charset="-128"/>
                      <a:ea typeface="Meiryo UI" panose="020B0604030504040204" pitchFamily="50" charset="-128"/>
                    </a:rPr>
                    <a:t>Wi-Fi</a:t>
                  </a:r>
                  <a:r>
                    <a:rPr lang="ja-JP" altLang="en-US" sz="1400" b="1" dirty="0" smtClean="0">
                      <a:solidFill>
                        <a:schemeClr val="tx1">
                          <a:lumMod val="85000"/>
                          <a:lumOff val="15000"/>
                        </a:schemeClr>
                      </a:solidFill>
                      <a:latin typeface="Meiryo UI" panose="020B0604030504040204" pitchFamily="50" charset="-128"/>
                      <a:ea typeface="Meiryo UI" panose="020B0604030504040204" pitchFamily="50" charset="-128"/>
                    </a:rPr>
                    <a:t>モデルのスマホ・タブレットでもご利用可能です。</a:t>
                  </a:r>
                  <a:endParaRPr lang="en-US" altLang="ja-JP" sz="1400" b="1" dirty="0" smtClean="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70" name="グループ化 69"/>
                <p:cNvGrpSpPr/>
                <p:nvPr/>
              </p:nvGrpSpPr>
              <p:grpSpPr>
                <a:xfrm>
                  <a:off x="430304" y="2018059"/>
                  <a:ext cx="4837244" cy="2608891"/>
                  <a:chOff x="320603" y="2018059"/>
                  <a:chExt cx="4837244" cy="2608891"/>
                </a:xfrm>
              </p:grpSpPr>
              <p:sp>
                <p:nvSpPr>
                  <p:cNvPr id="72" name="角丸四角形 71"/>
                  <p:cNvSpPr/>
                  <p:nvPr/>
                </p:nvSpPr>
                <p:spPr>
                  <a:xfrm>
                    <a:off x="320604" y="2018059"/>
                    <a:ext cx="4837243" cy="2608891"/>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320603" y="2019279"/>
                    <a:ext cx="4837243" cy="540027"/>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正方形/長方形 70"/>
                <p:cNvSpPr/>
                <p:nvPr/>
              </p:nvSpPr>
              <p:spPr>
                <a:xfrm>
                  <a:off x="841592" y="2091161"/>
                  <a:ext cx="4014669" cy="400110"/>
                </a:xfrm>
                <a:prstGeom prst="rect">
                  <a:avLst/>
                </a:prstGeom>
              </p:spPr>
              <p:txBody>
                <a:bodyPr>
                  <a:sp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❹ </a:t>
                  </a:r>
                  <a:r>
                    <a:rPr lang="en-US" altLang="ja-JP" sz="2000" b="1" dirty="0" smtClean="0">
                      <a:solidFill>
                        <a:schemeClr val="bg1"/>
                      </a:solidFill>
                      <a:latin typeface="Meiryo UI" panose="020B0604030504040204" pitchFamily="50" charset="-128"/>
                      <a:ea typeface="Meiryo UI" panose="020B0604030504040204" pitchFamily="50" charset="-128"/>
                    </a:rPr>
                    <a:t>Wi-Fi</a:t>
                  </a:r>
                  <a:r>
                    <a:rPr lang="ja-JP" altLang="en-US" sz="2000" b="1" dirty="0" smtClean="0">
                      <a:solidFill>
                        <a:schemeClr val="bg1"/>
                      </a:solidFill>
                      <a:latin typeface="Meiryo UI" panose="020B0604030504040204" pitchFamily="50" charset="-128"/>
                      <a:ea typeface="Meiryo UI" panose="020B0604030504040204" pitchFamily="50" charset="-128"/>
                    </a:rPr>
                    <a:t>モデルでも使用可能。</a:t>
                  </a:r>
                  <a:endParaRPr lang="ja-JP" altLang="en-US" sz="2000" b="1" dirty="0">
                    <a:solidFill>
                      <a:schemeClr val="bg1"/>
                    </a:solidFill>
                    <a:latin typeface="Meiryo UI" panose="020B0604030504040204" pitchFamily="50" charset="-128"/>
                    <a:ea typeface="Meiryo UI" panose="020B0604030504040204" pitchFamily="50" charset="-128"/>
                  </a:endParaRPr>
                </a:p>
              </p:txBody>
            </p:sp>
          </p:grpSp>
          <p:pic>
            <p:nvPicPr>
              <p:cNvPr id="92" name="図 91"/>
              <p:cNvPicPr>
                <a:picLocks noChangeAspect="1"/>
              </p:cNvPicPr>
              <p:nvPr/>
            </p:nvPicPr>
            <p:blipFill>
              <a:blip r:embed="rId7">
                <a:clrChange>
                  <a:clrFrom>
                    <a:srgbClr val="FFFFFF"/>
                  </a:clrFrom>
                  <a:clrTo>
                    <a:srgbClr val="FFFFFF">
                      <a:alpha val="0"/>
                    </a:srgbClr>
                  </a:clrTo>
                </a:clrChange>
              </a:blip>
              <a:stretch>
                <a:fillRect/>
              </a:stretch>
            </p:blipFill>
            <p:spPr>
              <a:xfrm>
                <a:off x="7140878" y="5750019"/>
                <a:ext cx="1492289" cy="1505643"/>
              </a:xfrm>
              <a:prstGeom prst="rect">
                <a:avLst/>
              </a:prstGeom>
            </p:spPr>
          </p:pic>
        </p:grpSp>
      </p:grpSp>
    </p:spTree>
    <p:extLst>
      <p:ext uri="{BB962C8B-B14F-4D97-AF65-F5344CB8AC3E}">
        <p14:creationId xmlns:p14="http://schemas.microsoft.com/office/powerpoint/2010/main" val="1544996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64" y="1852273"/>
            <a:ext cx="2945154" cy="5502321"/>
          </a:xfrm>
          <a:prstGeom prst="rect">
            <a:avLst/>
          </a:prstGeom>
        </p:spPr>
      </p:pic>
      <p:sp>
        <p:nvSpPr>
          <p:cNvPr id="14" name="正方形/長方形 13"/>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タイトル 1">
            <a:extLst>
              <a:ext uri="{FF2B5EF4-FFF2-40B4-BE49-F238E27FC236}">
                <a16:creationId xmlns:a16="http://schemas.microsoft.com/office/drawing/2014/main" id="{B9E3D590-AEF2-4D22-B844-AB206B05BEDA}"/>
              </a:ext>
            </a:extLst>
          </p:cNvPr>
          <p:cNvSpPr txBox="1">
            <a:spLocks/>
          </p:cNvSpPr>
          <p:nvPr/>
        </p:nvSpPr>
        <p:spPr>
          <a:xfrm>
            <a:off x="311262" y="142254"/>
            <a:ext cx="10039237" cy="535531"/>
          </a:xfrm>
          <a:prstGeom prst="rect">
            <a:avLst/>
          </a:prstGeom>
        </p:spPr>
        <p:txBody>
          <a:bodyPr vert="horz" wrap="square" lIns="91440" tIns="45720" rIns="91440" bIns="45720" rtlCol="0" anchor="b">
            <a:spAutoFit/>
          </a:bodyPr>
          <a:lstStyle>
            <a:lvl1pPr algn="ctr" defTabSz="1007943" rtl="0" eaLnBrk="1" latinLnBrk="0" hangingPunct="1">
              <a:lnSpc>
                <a:spcPct val="90000"/>
              </a:lnSpc>
              <a:spcBef>
                <a:spcPct val="0"/>
              </a:spcBef>
              <a:buNone/>
              <a:defRPr kumimoji="1" sz="6614" kern="1200">
                <a:solidFill>
                  <a:schemeClr val="tx1"/>
                </a:solidFill>
                <a:latin typeface="Meiryo UI" panose="020B0604030504040204" pitchFamily="50" charset="-128"/>
                <a:ea typeface="Meiryo UI" panose="020B0604030504040204" pitchFamily="50" charset="-128"/>
                <a:cs typeface="+mj-cs"/>
              </a:defRPr>
            </a:lvl1pPr>
          </a:lstStyle>
          <a:p>
            <a:pPr algn="l"/>
            <a:r>
              <a:rPr lang="en-US" altLang="ja-JP" sz="3200" b="1" dirty="0" smtClean="0">
                <a:solidFill>
                  <a:schemeClr val="bg1"/>
                </a:solidFill>
              </a:rPr>
              <a:t>3.</a:t>
            </a:r>
            <a:r>
              <a:rPr lang="ja-JP" altLang="en-US" sz="3200" b="1" dirty="0">
                <a:solidFill>
                  <a:schemeClr val="bg1"/>
                </a:solidFill>
              </a:rPr>
              <a:t> 特徴 ❶ ・・</a:t>
            </a:r>
            <a:r>
              <a:rPr lang="ja-JP" altLang="en-US" sz="3200" b="1" dirty="0" smtClean="0">
                <a:solidFill>
                  <a:schemeClr val="bg1"/>
                </a:solidFill>
              </a:rPr>
              <a:t>・ 同時</a:t>
            </a:r>
            <a:r>
              <a:rPr lang="ja-JP" altLang="en-US" sz="3200" b="1" dirty="0">
                <a:solidFill>
                  <a:schemeClr val="bg1"/>
                </a:solidFill>
              </a:rPr>
              <a:t>双方向＆</a:t>
            </a:r>
            <a:r>
              <a:rPr lang="ja-JP" altLang="en-US" sz="3200" b="1" dirty="0" smtClean="0">
                <a:solidFill>
                  <a:schemeClr val="bg1"/>
                </a:solidFill>
              </a:rPr>
              <a:t>リアルタイム通話が可能</a:t>
            </a:r>
            <a:endParaRPr lang="ja-JP" altLang="en-US" sz="3200" b="1" dirty="0">
              <a:solidFill>
                <a:schemeClr val="bg1"/>
              </a:solidFill>
            </a:endParaRPr>
          </a:p>
        </p:txBody>
      </p:sp>
      <p:sp>
        <p:nvSpPr>
          <p:cNvPr id="9" name="正方形/長方形 8"/>
          <p:cNvSpPr/>
          <p:nvPr/>
        </p:nvSpPr>
        <p:spPr>
          <a:xfrm>
            <a:off x="500709" y="1113241"/>
            <a:ext cx="9798723" cy="707886"/>
          </a:xfrm>
          <a:prstGeom prst="rect">
            <a:avLst/>
          </a:prstGeom>
        </p:spPr>
        <p:txBody>
          <a:bodyPr wrap="square">
            <a:spAutoFit/>
          </a:bodyPr>
          <a:lstStyle/>
          <a:p>
            <a:pPr algn="ct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ボタンを押すだけで、同時双方向のリアルタイムグループコミュニケーションが可能です。</a:t>
            </a:r>
            <a:endParaRPr lang="en-US" altLang="ja-JP" sz="2000" b="1" dirty="0" smtClean="0">
              <a:solidFill>
                <a:schemeClr val="tx1">
                  <a:lumMod val="85000"/>
                  <a:lumOff val="15000"/>
                </a:schemeClr>
              </a:solidFill>
              <a:latin typeface="Meiryo UI" panose="020B0604030504040204" pitchFamily="50" charset="-128"/>
              <a:ea typeface="Meiryo UI" panose="020B0604030504040204" pitchFamily="50" charset="-128"/>
            </a:endParaRPr>
          </a:p>
          <a:p>
            <a:pPr algn="ctr"/>
            <a:r>
              <a:rPr lang="ja-JP" altLang="en-US" sz="2000" b="1" dirty="0" smtClean="0">
                <a:solidFill>
                  <a:srgbClr val="0070C0"/>
                </a:solidFill>
                <a:latin typeface="Meiryo UI" panose="020B0604030504040204" pitchFamily="50" charset="-128"/>
                <a:ea typeface="Meiryo UI" panose="020B0604030504040204" pitchFamily="50" charset="-128"/>
              </a:rPr>
              <a:t>１グループあたり</a:t>
            </a:r>
            <a:r>
              <a:rPr lang="en-US" altLang="ja-JP" sz="2000" b="1" dirty="0" smtClean="0">
                <a:solidFill>
                  <a:srgbClr val="0070C0"/>
                </a:solidFill>
                <a:latin typeface="Meiryo UI" panose="020B0604030504040204" pitchFamily="50" charset="-128"/>
                <a:ea typeface="Meiryo UI" panose="020B0604030504040204" pitchFamily="50" charset="-128"/>
              </a:rPr>
              <a:t>2,000</a:t>
            </a:r>
            <a:r>
              <a:rPr lang="ja-JP" altLang="en-US" sz="2000" b="1" dirty="0" smtClean="0">
                <a:solidFill>
                  <a:srgbClr val="0070C0"/>
                </a:solidFill>
                <a:latin typeface="Meiryo UI" panose="020B0604030504040204" pitchFamily="50" charset="-128"/>
                <a:ea typeface="Meiryo UI" panose="020B0604030504040204" pitchFamily="50" charset="-128"/>
              </a:rPr>
              <a:t>ユーザー同時発信も検証済</a:t>
            </a: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です。</a:t>
            </a:r>
            <a:endParaRPr lang="en-US" altLang="ja-JP" sz="2000" b="1" dirty="0" smtClean="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27" name="グループ化 26"/>
          <p:cNvGrpSpPr/>
          <p:nvPr/>
        </p:nvGrpSpPr>
        <p:grpSpPr>
          <a:xfrm>
            <a:off x="3710936" y="1348637"/>
            <a:ext cx="6764011" cy="6854883"/>
            <a:chOff x="3710936" y="1069237"/>
            <a:chExt cx="6764011" cy="6854883"/>
          </a:xfrm>
        </p:grpSpPr>
        <p:grpSp>
          <p:nvGrpSpPr>
            <p:cNvPr id="18" name="グループ化 17"/>
            <p:cNvGrpSpPr/>
            <p:nvPr/>
          </p:nvGrpSpPr>
          <p:grpSpPr>
            <a:xfrm>
              <a:off x="3710936" y="2860758"/>
              <a:ext cx="6764011" cy="3271842"/>
              <a:chOff x="3558536" y="1196237"/>
              <a:chExt cx="6764011" cy="3271842"/>
            </a:xfrm>
          </p:grpSpPr>
          <p:sp>
            <p:nvSpPr>
              <p:cNvPr id="16" name="フリーフォーム 15"/>
              <p:cNvSpPr/>
              <p:nvPr/>
            </p:nvSpPr>
            <p:spPr>
              <a:xfrm rot="14979478">
                <a:off x="5163368" y="-408595"/>
                <a:ext cx="3271842" cy="6481505"/>
              </a:xfrm>
              <a:custGeom>
                <a:avLst/>
                <a:gdLst>
                  <a:gd name="connsiteX0" fmla="*/ 3363222 w 3370982"/>
                  <a:gd name="connsiteY0" fmla="*/ 932290 h 6677901"/>
                  <a:gd name="connsiteX1" fmla="*/ 1263040 w 3370982"/>
                  <a:gd name="connsiteY1" fmla="*/ 6597044 h 6677901"/>
                  <a:gd name="connsiteX2" fmla="*/ 1103809 w 3370982"/>
                  <a:gd name="connsiteY2" fmla="*/ 6670141 h 6677901"/>
                  <a:gd name="connsiteX3" fmla="*/ 80857 w 3370982"/>
                  <a:gd name="connsiteY3" fmla="*/ 6290886 h 6677901"/>
                  <a:gd name="connsiteX4" fmla="*/ 7760 w 3370982"/>
                  <a:gd name="connsiteY4" fmla="*/ 6131655 h 6677901"/>
                  <a:gd name="connsiteX5" fmla="*/ 2092313 w 3370982"/>
                  <a:gd name="connsiteY5" fmla="*/ 509057 h 6677901"/>
                  <a:gd name="connsiteX6" fmla="*/ 2188995 w 3370982"/>
                  <a:gd name="connsiteY6" fmla="*/ 0 h 6677901"/>
                  <a:gd name="connsiteX7" fmla="*/ 2263683 w 3370982"/>
                  <a:gd name="connsiteY7" fmla="*/ 393256 h 6677901"/>
                  <a:gd name="connsiteX8" fmla="*/ 2267173 w 3370982"/>
                  <a:gd name="connsiteY8" fmla="*/ 393804 h 6677901"/>
                  <a:gd name="connsiteX9" fmla="*/ 3290125 w 3370982"/>
                  <a:gd name="connsiteY9" fmla="*/ 773059 h 6677901"/>
                  <a:gd name="connsiteX10" fmla="*/ 3363222 w 3370982"/>
                  <a:gd name="connsiteY10" fmla="*/ 932290 h 667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0982" h="6677901">
                    <a:moveTo>
                      <a:pt x="3363222" y="932290"/>
                    </a:moveTo>
                    <a:lnTo>
                      <a:pt x="1263040" y="6597044"/>
                    </a:lnTo>
                    <a:cubicBezTo>
                      <a:pt x="1239254" y="6661200"/>
                      <a:pt x="1167965" y="6693926"/>
                      <a:pt x="1103809" y="6670141"/>
                    </a:cubicBezTo>
                    <a:lnTo>
                      <a:pt x="80857" y="6290886"/>
                    </a:lnTo>
                    <a:cubicBezTo>
                      <a:pt x="16701" y="6267100"/>
                      <a:pt x="-16025" y="6195811"/>
                      <a:pt x="7760" y="6131655"/>
                    </a:cubicBezTo>
                    <a:lnTo>
                      <a:pt x="2092313" y="509057"/>
                    </a:lnTo>
                    <a:lnTo>
                      <a:pt x="2188995" y="0"/>
                    </a:lnTo>
                    <a:lnTo>
                      <a:pt x="2263683" y="393256"/>
                    </a:lnTo>
                    <a:lnTo>
                      <a:pt x="2267173" y="393804"/>
                    </a:lnTo>
                    <a:lnTo>
                      <a:pt x="3290125" y="773059"/>
                    </a:lnTo>
                    <a:cubicBezTo>
                      <a:pt x="3354281" y="796845"/>
                      <a:pt x="3387007" y="868134"/>
                      <a:pt x="3363222" y="932290"/>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118881" y="2695179"/>
                <a:ext cx="6203666" cy="523220"/>
              </a:xfrm>
              <a:prstGeom prst="rect">
                <a:avLst/>
              </a:prstGeom>
            </p:spPr>
            <p:txBody>
              <a:bodyPr>
                <a:spAutoFit/>
              </a:bodyPr>
              <a:lstStyle/>
              <a:p>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複数の通話や他グループの会話を同時に聞くことが可能なので、</a:t>
                </a:r>
                <a:endPar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他企業テナントやユーザとの連携もご利用いただけます。</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4118881" y="2312997"/>
                <a:ext cx="3549370" cy="369332"/>
              </a:xfrm>
              <a:prstGeom prst="rect">
                <a:avLst/>
              </a:prstGeom>
            </p:spPr>
            <p:txBody>
              <a:bodyPr wrap="none">
                <a:spAutoFit/>
              </a:bodyPr>
              <a:lstStyle/>
              <a:p>
                <a:r>
                  <a:rPr lang="ja-JP" altLang="en-US" b="1" dirty="0" smtClean="0">
                    <a:solidFill>
                      <a:srgbClr val="0070C0"/>
                    </a:solidFill>
                    <a:latin typeface="Meiryo UI" panose="020B0604030504040204" pitchFamily="50" charset="-128"/>
                    <a:ea typeface="Meiryo UI" panose="020B0604030504040204" pitchFamily="50" charset="-128"/>
                  </a:rPr>
                  <a:t>グループ通話・企業間通信が可能。</a:t>
                </a:r>
                <a:endParaRPr lang="ja-JP" altLang="en-US" b="1" dirty="0">
                  <a:solidFill>
                    <a:srgbClr val="0070C0"/>
                  </a:solidFill>
                  <a:latin typeface="Meiryo UI" panose="020B0604030504040204" pitchFamily="50" charset="-128"/>
                  <a:ea typeface="Meiryo UI" panose="020B0604030504040204" pitchFamily="50" charset="-128"/>
                </a:endParaRPr>
              </a:p>
            </p:txBody>
          </p:sp>
        </p:grpSp>
        <p:grpSp>
          <p:nvGrpSpPr>
            <p:cNvPr id="19" name="グループ化 18"/>
            <p:cNvGrpSpPr/>
            <p:nvPr/>
          </p:nvGrpSpPr>
          <p:grpSpPr>
            <a:xfrm>
              <a:off x="3710936" y="1069237"/>
              <a:ext cx="6764011" cy="3271842"/>
              <a:chOff x="3558536" y="1196237"/>
              <a:chExt cx="6764011" cy="3271842"/>
            </a:xfrm>
          </p:grpSpPr>
          <p:sp>
            <p:nvSpPr>
              <p:cNvPr id="20" name="フリーフォーム 19"/>
              <p:cNvSpPr/>
              <p:nvPr/>
            </p:nvSpPr>
            <p:spPr>
              <a:xfrm rot="14979478">
                <a:off x="5163368" y="-408595"/>
                <a:ext cx="3271842" cy="6481505"/>
              </a:xfrm>
              <a:custGeom>
                <a:avLst/>
                <a:gdLst>
                  <a:gd name="connsiteX0" fmla="*/ 3363222 w 3370982"/>
                  <a:gd name="connsiteY0" fmla="*/ 932290 h 6677901"/>
                  <a:gd name="connsiteX1" fmla="*/ 1263040 w 3370982"/>
                  <a:gd name="connsiteY1" fmla="*/ 6597044 h 6677901"/>
                  <a:gd name="connsiteX2" fmla="*/ 1103809 w 3370982"/>
                  <a:gd name="connsiteY2" fmla="*/ 6670141 h 6677901"/>
                  <a:gd name="connsiteX3" fmla="*/ 80857 w 3370982"/>
                  <a:gd name="connsiteY3" fmla="*/ 6290886 h 6677901"/>
                  <a:gd name="connsiteX4" fmla="*/ 7760 w 3370982"/>
                  <a:gd name="connsiteY4" fmla="*/ 6131655 h 6677901"/>
                  <a:gd name="connsiteX5" fmla="*/ 2092313 w 3370982"/>
                  <a:gd name="connsiteY5" fmla="*/ 509057 h 6677901"/>
                  <a:gd name="connsiteX6" fmla="*/ 2188995 w 3370982"/>
                  <a:gd name="connsiteY6" fmla="*/ 0 h 6677901"/>
                  <a:gd name="connsiteX7" fmla="*/ 2263683 w 3370982"/>
                  <a:gd name="connsiteY7" fmla="*/ 393256 h 6677901"/>
                  <a:gd name="connsiteX8" fmla="*/ 2267173 w 3370982"/>
                  <a:gd name="connsiteY8" fmla="*/ 393804 h 6677901"/>
                  <a:gd name="connsiteX9" fmla="*/ 3290125 w 3370982"/>
                  <a:gd name="connsiteY9" fmla="*/ 773059 h 6677901"/>
                  <a:gd name="connsiteX10" fmla="*/ 3363222 w 3370982"/>
                  <a:gd name="connsiteY10" fmla="*/ 932290 h 667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0982" h="6677901">
                    <a:moveTo>
                      <a:pt x="3363222" y="932290"/>
                    </a:moveTo>
                    <a:lnTo>
                      <a:pt x="1263040" y="6597044"/>
                    </a:lnTo>
                    <a:cubicBezTo>
                      <a:pt x="1239254" y="6661200"/>
                      <a:pt x="1167965" y="6693926"/>
                      <a:pt x="1103809" y="6670141"/>
                    </a:cubicBezTo>
                    <a:lnTo>
                      <a:pt x="80857" y="6290886"/>
                    </a:lnTo>
                    <a:cubicBezTo>
                      <a:pt x="16701" y="6267100"/>
                      <a:pt x="-16025" y="6195811"/>
                      <a:pt x="7760" y="6131655"/>
                    </a:cubicBezTo>
                    <a:lnTo>
                      <a:pt x="2092313" y="509057"/>
                    </a:lnTo>
                    <a:lnTo>
                      <a:pt x="2188995" y="0"/>
                    </a:lnTo>
                    <a:lnTo>
                      <a:pt x="2263683" y="393256"/>
                    </a:lnTo>
                    <a:lnTo>
                      <a:pt x="2267173" y="393804"/>
                    </a:lnTo>
                    <a:lnTo>
                      <a:pt x="3290125" y="773059"/>
                    </a:lnTo>
                    <a:cubicBezTo>
                      <a:pt x="3354281" y="796845"/>
                      <a:pt x="3387007" y="868134"/>
                      <a:pt x="3363222" y="932290"/>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118881" y="2695179"/>
                <a:ext cx="6203666" cy="523220"/>
              </a:xfrm>
              <a:prstGeom prst="rect">
                <a:avLst/>
              </a:prstGeom>
            </p:spPr>
            <p:txBody>
              <a:bodyPr>
                <a:spAutoFit/>
              </a:bodyPr>
              <a:lstStyle/>
              <a:p>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ボタン</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を押すだけで、電話のよう</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に双方向</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のグループ通話</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が</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可能</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です。</a:t>
                </a:r>
                <a:endPar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相手</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の言葉を待ってから話す</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必要無く、スピーディーに会話していただけます。</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4118881" y="2312997"/>
                <a:ext cx="5347939" cy="369332"/>
              </a:xfrm>
              <a:prstGeom prst="rect">
                <a:avLst/>
              </a:prstGeom>
            </p:spPr>
            <p:txBody>
              <a:bodyPr wrap="none">
                <a:spAutoFit/>
              </a:bodyPr>
              <a:lstStyle/>
              <a:p>
                <a:r>
                  <a:rPr lang="ja-JP" altLang="en-US" b="1" dirty="0">
                    <a:solidFill>
                      <a:srgbClr val="0070C0"/>
                    </a:solidFill>
                    <a:latin typeface="Meiryo UI" panose="020B0604030504040204" pitchFamily="50" charset="-128"/>
                    <a:ea typeface="Meiryo UI" panose="020B0604030504040204" pitchFamily="50" charset="-128"/>
                  </a:rPr>
                  <a:t>同時双方向の、リアルタイムグループコミュニケーション。</a:t>
                </a:r>
              </a:p>
            </p:txBody>
          </p:sp>
        </p:grpSp>
        <p:grpSp>
          <p:nvGrpSpPr>
            <p:cNvPr id="23" name="グループ化 22"/>
            <p:cNvGrpSpPr/>
            <p:nvPr/>
          </p:nvGrpSpPr>
          <p:grpSpPr>
            <a:xfrm>
              <a:off x="3710936" y="4652278"/>
              <a:ext cx="6764011" cy="3271842"/>
              <a:chOff x="3558536" y="1196237"/>
              <a:chExt cx="6764011" cy="3271842"/>
            </a:xfrm>
          </p:grpSpPr>
          <p:sp>
            <p:nvSpPr>
              <p:cNvPr id="24" name="フリーフォーム 23"/>
              <p:cNvSpPr/>
              <p:nvPr/>
            </p:nvSpPr>
            <p:spPr>
              <a:xfrm rot="14979478">
                <a:off x="5163368" y="-408595"/>
                <a:ext cx="3271842" cy="6481505"/>
              </a:xfrm>
              <a:custGeom>
                <a:avLst/>
                <a:gdLst>
                  <a:gd name="connsiteX0" fmla="*/ 3363222 w 3370982"/>
                  <a:gd name="connsiteY0" fmla="*/ 932290 h 6677901"/>
                  <a:gd name="connsiteX1" fmla="*/ 1263040 w 3370982"/>
                  <a:gd name="connsiteY1" fmla="*/ 6597044 h 6677901"/>
                  <a:gd name="connsiteX2" fmla="*/ 1103809 w 3370982"/>
                  <a:gd name="connsiteY2" fmla="*/ 6670141 h 6677901"/>
                  <a:gd name="connsiteX3" fmla="*/ 80857 w 3370982"/>
                  <a:gd name="connsiteY3" fmla="*/ 6290886 h 6677901"/>
                  <a:gd name="connsiteX4" fmla="*/ 7760 w 3370982"/>
                  <a:gd name="connsiteY4" fmla="*/ 6131655 h 6677901"/>
                  <a:gd name="connsiteX5" fmla="*/ 2092313 w 3370982"/>
                  <a:gd name="connsiteY5" fmla="*/ 509057 h 6677901"/>
                  <a:gd name="connsiteX6" fmla="*/ 2188995 w 3370982"/>
                  <a:gd name="connsiteY6" fmla="*/ 0 h 6677901"/>
                  <a:gd name="connsiteX7" fmla="*/ 2263683 w 3370982"/>
                  <a:gd name="connsiteY7" fmla="*/ 393256 h 6677901"/>
                  <a:gd name="connsiteX8" fmla="*/ 2267173 w 3370982"/>
                  <a:gd name="connsiteY8" fmla="*/ 393804 h 6677901"/>
                  <a:gd name="connsiteX9" fmla="*/ 3290125 w 3370982"/>
                  <a:gd name="connsiteY9" fmla="*/ 773059 h 6677901"/>
                  <a:gd name="connsiteX10" fmla="*/ 3363222 w 3370982"/>
                  <a:gd name="connsiteY10" fmla="*/ 932290 h 667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0982" h="6677901">
                    <a:moveTo>
                      <a:pt x="3363222" y="932290"/>
                    </a:moveTo>
                    <a:lnTo>
                      <a:pt x="1263040" y="6597044"/>
                    </a:lnTo>
                    <a:cubicBezTo>
                      <a:pt x="1239254" y="6661200"/>
                      <a:pt x="1167965" y="6693926"/>
                      <a:pt x="1103809" y="6670141"/>
                    </a:cubicBezTo>
                    <a:lnTo>
                      <a:pt x="80857" y="6290886"/>
                    </a:lnTo>
                    <a:cubicBezTo>
                      <a:pt x="16701" y="6267100"/>
                      <a:pt x="-16025" y="6195811"/>
                      <a:pt x="7760" y="6131655"/>
                    </a:cubicBezTo>
                    <a:lnTo>
                      <a:pt x="2092313" y="509057"/>
                    </a:lnTo>
                    <a:lnTo>
                      <a:pt x="2188995" y="0"/>
                    </a:lnTo>
                    <a:lnTo>
                      <a:pt x="2263683" y="393256"/>
                    </a:lnTo>
                    <a:lnTo>
                      <a:pt x="2267173" y="393804"/>
                    </a:lnTo>
                    <a:lnTo>
                      <a:pt x="3290125" y="773059"/>
                    </a:lnTo>
                    <a:cubicBezTo>
                      <a:pt x="3354281" y="796845"/>
                      <a:pt x="3387007" y="868134"/>
                      <a:pt x="3363222" y="932290"/>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118881" y="2695179"/>
                <a:ext cx="6203666" cy="523220"/>
              </a:xfrm>
              <a:prstGeom prst="rect">
                <a:avLst/>
              </a:prstGeom>
            </p:spPr>
            <p:txBody>
              <a:bodyPr>
                <a:spAutoFit/>
              </a:bodyPr>
              <a:lstStyle/>
              <a:p>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対象のグループに所属するユーザの</a:t>
                </a: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rPr>
                  <a:t>Buddy com</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アプリを強制的に起動させる</a:t>
                </a:r>
                <a:endPar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事</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も可能です</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26" name="正方形/長方形 25"/>
              <p:cNvSpPr/>
              <p:nvPr/>
            </p:nvSpPr>
            <p:spPr>
              <a:xfrm>
                <a:off x="4118881" y="2312997"/>
                <a:ext cx="1148071" cy="369332"/>
              </a:xfrm>
              <a:prstGeom prst="rect">
                <a:avLst/>
              </a:prstGeom>
            </p:spPr>
            <p:txBody>
              <a:bodyPr wrap="none">
                <a:spAutoFit/>
              </a:bodyPr>
              <a:lstStyle/>
              <a:p>
                <a:r>
                  <a:rPr lang="ja-JP" altLang="en-US" b="1" dirty="0" smtClean="0">
                    <a:solidFill>
                      <a:srgbClr val="0070C0"/>
                    </a:solidFill>
                    <a:latin typeface="Meiryo UI" panose="020B0604030504040204" pitchFamily="50" charset="-128"/>
                    <a:ea typeface="Meiryo UI" panose="020B0604030504040204" pitchFamily="50" charset="-128"/>
                  </a:rPr>
                  <a:t>強制起動</a:t>
                </a:r>
                <a:endParaRPr lang="ja-JP" altLang="en-US" b="1" dirty="0">
                  <a:solidFill>
                    <a:srgbClr val="0070C0"/>
                  </a:solidFill>
                  <a:latin typeface="Meiryo UI" panose="020B0604030504040204" pitchFamily="50" charset="-128"/>
                  <a:ea typeface="Meiryo UI" panose="020B0604030504040204" pitchFamily="50" charset="-128"/>
                </a:endParaRPr>
              </a:p>
            </p:txBody>
          </p:sp>
        </p:grpSp>
      </p:grpSp>
      <p:sp>
        <p:nvSpPr>
          <p:cNvPr id="45" name="スライド番号プレースホルダー 44"/>
          <p:cNvSpPr>
            <a:spLocks noGrp="1"/>
          </p:cNvSpPr>
          <p:nvPr>
            <p:ph type="sldNum" sz="quarter" idx="4"/>
          </p:nvPr>
        </p:nvSpPr>
        <p:spPr/>
        <p:txBody>
          <a:bodyPr/>
          <a:lstStyle/>
          <a:p>
            <a:fld id="{F4E03D0D-1BAE-410F-9306-B8419C1BD0E7}" type="slidenum">
              <a:rPr kumimoji="1" lang="ja-JP" altLang="en-US" smtClean="0"/>
              <a:pPr/>
              <a:t>4</a:t>
            </a:fld>
            <a:endParaRPr kumimoji="1" lang="ja-JP" altLang="en-US" dirty="0"/>
          </a:p>
        </p:txBody>
      </p:sp>
    </p:spTree>
    <p:extLst>
      <p:ext uri="{BB962C8B-B14F-4D97-AF65-F5344CB8AC3E}">
        <p14:creationId xmlns:p14="http://schemas.microsoft.com/office/powerpoint/2010/main" val="2839039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タイトル 1">
            <a:extLst>
              <a:ext uri="{FF2B5EF4-FFF2-40B4-BE49-F238E27FC236}">
                <a16:creationId xmlns:a16="http://schemas.microsoft.com/office/drawing/2014/main" id="{B9E3D590-AEF2-4D22-B844-AB206B05BEDA}"/>
              </a:ext>
            </a:extLst>
          </p:cNvPr>
          <p:cNvSpPr txBox="1">
            <a:spLocks/>
          </p:cNvSpPr>
          <p:nvPr/>
        </p:nvSpPr>
        <p:spPr>
          <a:xfrm>
            <a:off x="311262" y="142254"/>
            <a:ext cx="10039237" cy="535531"/>
          </a:xfrm>
          <a:prstGeom prst="rect">
            <a:avLst/>
          </a:prstGeom>
        </p:spPr>
        <p:txBody>
          <a:bodyPr vert="horz" wrap="square" lIns="91440" tIns="45720" rIns="91440" bIns="45720" rtlCol="0" anchor="b">
            <a:spAutoFit/>
          </a:bodyPr>
          <a:lstStyle>
            <a:lvl1pPr algn="ctr" defTabSz="1007943" rtl="0" eaLnBrk="1" latinLnBrk="0" hangingPunct="1">
              <a:lnSpc>
                <a:spcPct val="90000"/>
              </a:lnSpc>
              <a:spcBef>
                <a:spcPct val="0"/>
              </a:spcBef>
              <a:buNone/>
              <a:defRPr kumimoji="1" sz="6614" kern="1200">
                <a:solidFill>
                  <a:schemeClr val="tx1"/>
                </a:solidFill>
                <a:latin typeface="Meiryo UI" panose="020B0604030504040204" pitchFamily="50" charset="-128"/>
                <a:ea typeface="Meiryo UI" panose="020B0604030504040204" pitchFamily="50" charset="-128"/>
                <a:cs typeface="+mj-cs"/>
              </a:defRPr>
            </a:lvl1pPr>
          </a:lstStyle>
          <a:p>
            <a:pPr algn="l"/>
            <a:r>
              <a:rPr lang="en-US" altLang="ja-JP" sz="3200" b="1" dirty="0" smtClean="0">
                <a:solidFill>
                  <a:schemeClr val="bg1"/>
                </a:solidFill>
              </a:rPr>
              <a:t>3.</a:t>
            </a:r>
            <a:r>
              <a:rPr lang="ja-JP" altLang="en-US" sz="3200" b="1" dirty="0">
                <a:solidFill>
                  <a:schemeClr val="bg1"/>
                </a:solidFill>
              </a:rPr>
              <a:t> 特徴 </a:t>
            </a:r>
            <a:r>
              <a:rPr lang="ja-JP" altLang="en-US" sz="3200" b="1" dirty="0" smtClean="0">
                <a:solidFill>
                  <a:schemeClr val="bg1"/>
                </a:solidFill>
              </a:rPr>
              <a:t>❷ </a:t>
            </a:r>
            <a:r>
              <a:rPr lang="ja-JP" altLang="en-US" sz="3200" b="1" dirty="0">
                <a:solidFill>
                  <a:schemeClr val="bg1"/>
                </a:solidFill>
              </a:rPr>
              <a:t>・・・業界初、ライブキャストで</a:t>
            </a:r>
            <a:r>
              <a:rPr lang="ja-JP" altLang="en-US" sz="3200" b="1" dirty="0" smtClean="0">
                <a:solidFill>
                  <a:schemeClr val="bg1"/>
                </a:solidFill>
              </a:rPr>
              <a:t>現場状況</a:t>
            </a:r>
            <a:r>
              <a:rPr lang="ja-JP" altLang="en-US" sz="3200" b="1" dirty="0">
                <a:solidFill>
                  <a:schemeClr val="bg1"/>
                </a:solidFill>
              </a:rPr>
              <a:t>を共有</a:t>
            </a:r>
          </a:p>
        </p:txBody>
      </p:sp>
      <p:sp>
        <p:nvSpPr>
          <p:cNvPr id="9" name="正方形/長方形 8"/>
          <p:cNvSpPr/>
          <p:nvPr/>
        </p:nvSpPr>
        <p:spPr>
          <a:xfrm>
            <a:off x="-175860" y="1113241"/>
            <a:ext cx="11151860" cy="707886"/>
          </a:xfrm>
          <a:prstGeom prst="rect">
            <a:avLst/>
          </a:prstGeom>
        </p:spPr>
        <p:txBody>
          <a:bodyPr wrap="square">
            <a:spAutoFit/>
          </a:bodyPr>
          <a:lstStyle/>
          <a:p>
            <a:pPr algn="ctr"/>
            <a:r>
              <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rPr>
              <a:t>業界初、</a:t>
            </a:r>
            <a:r>
              <a:rPr lang="ja-JP" altLang="en-US" sz="2000" b="1" dirty="0">
                <a:solidFill>
                  <a:srgbClr val="0070C0"/>
                </a:solidFill>
                <a:latin typeface="Meiryo UI" panose="020B0604030504040204" pitchFamily="50" charset="-128"/>
                <a:ea typeface="Meiryo UI" panose="020B0604030504040204" pitchFamily="50" charset="-128"/>
              </a:rPr>
              <a:t>ライブキャストで現場の状況を共有しながら、グループ</a:t>
            </a:r>
            <a:r>
              <a:rPr lang="ja-JP" altLang="en-US" sz="2000" b="1" dirty="0" smtClean="0">
                <a:solidFill>
                  <a:srgbClr val="0070C0"/>
                </a:solidFill>
                <a:latin typeface="Meiryo UI" panose="020B0604030504040204" pitchFamily="50" charset="-128"/>
                <a:ea typeface="Meiryo UI" panose="020B0604030504040204" pitchFamily="50" charset="-128"/>
              </a:rPr>
              <a:t>通話が可能</a:t>
            </a: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です。</a:t>
            </a:r>
            <a:endPar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現場状況の</a:t>
            </a:r>
            <a:r>
              <a:rPr lang="en-US" altLang="ja-JP" sz="2000" b="1" dirty="0" smtClean="0">
                <a:solidFill>
                  <a:schemeClr val="tx1">
                    <a:lumMod val="85000"/>
                    <a:lumOff val="15000"/>
                  </a:schemeClr>
                </a:solidFill>
                <a:latin typeface="Meiryo UI" panose="020B0604030504040204" pitchFamily="50" charset="-128"/>
                <a:ea typeface="Meiryo UI" panose="020B0604030504040204" pitchFamily="50" charset="-128"/>
              </a:rPr>
              <a:t>LIVE</a:t>
            </a: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動画共有により、</a:t>
            </a:r>
            <a:r>
              <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rPr>
              <a:t>言葉、声、画像だけでは伝わりにくいモノも瞬時に伝達できます。 </a:t>
            </a:r>
          </a:p>
        </p:txBody>
      </p:sp>
      <p:grpSp>
        <p:nvGrpSpPr>
          <p:cNvPr id="27" name="グループ化 26"/>
          <p:cNvGrpSpPr/>
          <p:nvPr/>
        </p:nvGrpSpPr>
        <p:grpSpPr>
          <a:xfrm>
            <a:off x="3710936" y="1348637"/>
            <a:ext cx="6764011" cy="6854883"/>
            <a:chOff x="3710936" y="1069237"/>
            <a:chExt cx="6764011" cy="6854883"/>
          </a:xfrm>
        </p:grpSpPr>
        <p:grpSp>
          <p:nvGrpSpPr>
            <p:cNvPr id="18" name="グループ化 17"/>
            <p:cNvGrpSpPr/>
            <p:nvPr/>
          </p:nvGrpSpPr>
          <p:grpSpPr>
            <a:xfrm>
              <a:off x="3710936" y="2860758"/>
              <a:ext cx="6764011" cy="3271842"/>
              <a:chOff x="3558536" y="1196237"/>
              <a:chExt cx="6764011" cy="3271842"/>
            </a:xfrm>
          </p:grpSpPr>
          <p:sp>
            <p:nvSpPr>
              <p:cNvPr id="16" name="フリーフォーム 15"/>
              <p:cNvSpPr/>
              <p:nvPr/>
            </p:nvSpPr>
            <p:spPr>
              <a:xfrm rot="14979478">
                <a:off x="5163368" y="-408595"/>
                <a:ext cx="3271842" cy="6481505"/>
              </a:xfrm>
              <a:custGeom>
                <a:avLst/>
                <a:gdLst>
                  <a:gd name="connsiteX0" fmla="*/ 3363222 w 3370982"/>
                  <a:gd name="connsiteY0" fmla="*/ 932290 h 6677901"/>
                  <a:gd name="connsiteX1" fmla="*/ 1263040 w 3370982"/>
                  <a:gd name="connsiteY1" fmla="*/ 6597044 h 6677901"/>
                  <a:gd name="connsiteX2" fmla="*/ 1103809 w 3370982"/>
                  <a:gd name="connsiteY2" fmla="*/ 6670141 h 6677901"/>
                  <a:gd name="connsiteX3" fmla="*/ 80857 w 3370982"/>
                  <a:gd name="connsiteY3" fmla="*/ 6290886 h 6677901"/>
                  <a:gd name="connsiteX4" fmla="*/ 7760 w 3370982"/>
                  <a:gd name="connsiteY4" fmla="*/ 6131655 h 6677901"/>
                  <a:gd name="connsiteX5" fmla="*/ 2092313 w 3370982"/>
                  <a:gd name="connsiteY5" fmla="*/ 509057 h 6677901"/>
                  <a:gd name="connsiteX6" fmla="*/ 2188995 w 3370982"/>
                  <a:gd name="connsiteY6" fmla="*/ 0 h 6677901"/>
                  <a:gd name="connsiteX7" fmla="*/ 2263683 w 3370982"/>
                  <a:gd name="connsiteY7" fmla="*/ 393256 h 6677901"/>
                  <a:gd name="connsiteX8" fmla="*/ 2267173 w 3370982"/>
                  <a:gd name="connsiteY8" fmla="*/ 393804 h 6677901"/>
                  <a:gd name="connsiteX9" fmla="*/ 3290125 w 3370982"/>
                  <a:gd name="connsiteY9" fmla="*/ 773059 h 6677901"/>
                  <a:gd name="connsiteX10" fmla="*/ 3363222 w 3370982"/>
                  <a:gd name="connsiteY10" fmla="*/ 932290 h 667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0982" h="6677901">
                    <a:moveTo>
                      <a:pt x="3363222" y="932290"/>
                    </a:moveTo>
                    <a:lnTo>
                      <a:pt x="1263040" y="6597044"/>
                    </a:lnTo>
                    <a:cubicBezTo>
                      <a:pt x="1239254" y="6661200"/>
                      <a:pt x="1167965" y="6693926"/>
                      <a:pt x="1103809" y="6670141"/>
                    </a:cubicBezTo>
                    <a:lnTo>
                      <a:pt x="80857" y="6290886"/>
                    </a:lnTo>
                    <a:cubicBezTo>
                      <a:pt x="16701" y="6267100"/>
                      <a:pt x="-16025" y="6195811"/>
                      <a:pt x="7760" y="6131655"/>
                    </a:cubicBezTo>
                    <a:lnTo>
                      <a:pt x="2092313" y="509057"/>
                    </a:lnTo>
                    <a:lnTo>
                      <a:pt x="2188995" y="0"/>
                    </a:lnTo>
                    <a:lnTo>
                      <a:pt x="2263683" y="393256"/>
                    </a:lnTo>
                    <a:lnTo>
                      <a:pt x="2267173" y="393804"/>
                    </a:lnTo>
                    <a:lnTo>
                      <a:pt x="3290125" y="773059"/>
                    </a:lnTo>
                    <a:cubicBezTo>
                      <a:pt x="3354281" y="796845"/>
                      <a:pt x="3387007" y="868134"/>
                      <a:pt x="3363222" y="932290"/>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118881" y="2695179"/>
                <a:ext cx="6203666" cy="307777"/>
              </a:xfrm>
              <a:prstGeom prst="rect">
                <a:avLst/>
              </a:prstGeom>
            </p:spPr>
            <p:txBody>
              <a:bodyPr>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遅延はほぼなく、とてもスムーズな映像の共有ができます。</a:t>
                </a:r>
              </a:p>
            </p:txBody>
          </p:sp>
          <p:sp>
            <p:nvSpPr>
              <p:cNvPr id="17" name="正方形/長方形 16"/>
              <p:cNvSpPr/>
              <p:nvPr/>
            </p:nvSpPr>
            <p:spPr>
              <a:xfrm>
                <a:off x="4118881" y="2312997"/>
                <a:ext cx="5979522" cy="369332"/>
              </a:xfrm>
              <a:prstGeom prst="rect">
                <a:avLst/>
              </a:prstGeom>
            </p:spPr>
            <p:txBody>
              <a:bodyPr wrap="none">
                <a:spAutoFit/>
              </a:bodyPr>
              <a:lstStyle/>
              <a:p>
                <a:r>
                  <a:rPr lang="ja-JP" altLang="en-US" b="1" dirty="0" smtClean="0">
                    <a:solidFill>
                      <a:srgbClr val="0070C0"/>
                    </a:solidFill>
                    <a:latin typeface="Meiryo UI" panose="020B0604030504040204" pitchFamily="50" charset="-128"/>
                    <a:ea typeface="Meiryo UI" panose="020B0604030504040204" pitchFamily="50" charset="-128"/>
                  </a:rPr>
                  <a:t>リアルタイム通信におけるスムーズなコミュニケーションが可能。</a:t>
                </a:r>
                <a:endParaRPr lang="ja-JP" altLang="en-US" b="1" dirty="0">
                  <a:solidFill>
                    <a:srgbClr val="0070C0"/>
                  </a:solidFill>
                  <a:latin typeface="Meiryo UI" panose="020B0604030504040204" pitchFamily="50" charset="-128"/>
                  <a:ea typeface="Meiryo UI" panose="020B0604030504040204" pitchFamily="50" charset="-128"/>
                </a:endParaRPr>
              </a:p>
            </p:txBody>
          </p:sp>
        </p:grpSp>
        <p:grpSp>
          <p:nvGrpSpPr>
            <p:cNvPr id="19" name="グループ化 18"/>
            <p:cNvGrpSpPr/>
            <p:nvPr/>
          </p:nvGrpSpPr>
          <p:grpSpPr>
            <a:xfrm>
              <a:off x="3710936" y="1069237"/>
              <a:ext cx="6764011" cy="3271842"/>
              <a:chOff x="3558536" y="1196237"/>
              <a:chExt cx="6764011" cy="3271842"/>
            </a:xfrm>
          </p:grpSpPr>
          <p:sp>
            <p:nvSpPr>
              <p:cNvPr id="20" name="フリーフォーム 19"/>
              <p:cNvSpPr/>
              <p:nvPr/>
            </p:nvSpPr>
            <p:spPr>
              <a:xfrm rot="14979478">
                <a:off x="5163368" y="-408595"/>
                <a:ext cx="3271842" cy="6481505"/>
              </a:xfrm>
              <a:custGeom>
                <a:avLst/>
                <a:gdLst>
                  <a:gd name="connsiteX0" fmla="*/ 3363222 w 3370982"/>
                  <a:gd name="connsiteY0" fmla="*/ 932290 h 6677901"/>
                  <a:gd name="connsiteX1" fmla="*/ 1263040 w 3370982"/>
                  <a:gd name="connsiteY1" fmla="*/ 6597044 h 6677901"/>
                  <a:gd name="connsiteX2" fmla="*/ 1103809 w 3370982"/>
                  <a:gd name="connsiteY2" fmla="*/ 6670141 h 6677901"/>
                  <a:gd name="connsiteX3" fmla="*/ 80857 w 3370982"/>
                  <a:gd name="connsiteY3" fmla="*/ 6290886 h 6677901"/>
                  <a:gd name="connsiteX4" fmla="*/ 7760 w 3370982"/>
                  <a:gd name="connsiteY4" fmla="*/ 6131655 h 6677901"/>
                  <a:gd name="connsiteX5" fmla="*/ 2092313 w 3370982"/>
                  <a:gd name="connsiteY5" fmla="*/ 509057 h 6677901"/>
                  <a:gd name="connsiteX6" fmla="*/ 2188995 w 3370982"/>
                  <a:gd name="connsiteY6" fmla="*/ 0 h 6677901"/>
                  <a:gd name="connsiteX7" fmla="*/ 2263683 w 3370982"/>
                  <a:gd name="connsiteY7" fmla="*/ 393256 h 6677901"/>
                  <a:gd name="connsiteX8" fmla="*/ 2267173 w 3370982"/>
                  <a:gd name="connsiteY8" fmla="*/ 393804 h 6677901"/>
                  <a:gd name="connsiteX9" fmla="*/ 3290125 w 3370982"/>
                  <a:gd name="connsiteY9" fmla="*/ 773059 h 6677901"/>
                  <a:gd name="connsiteX10" fmla="*/ 3363222 w 3370982"/>
                  <a:gd name="connsiteY10" fmla="*/ 932290 h 667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0982" h="6677901">
                    <a:moveTo>
                      <a:pt x="3363222" y="932290"/>
                    </a:moveTo>
                    <a:lnTo>
                      <a:pt x="1263040" y="6597044"/>
                    </a:lnTo>
                    <a:cubicBezTo>
                      <a:pt x="1239254" y="6661200"/>
                      <a:pt x="1167965" y="6693926"/>
                      <a:pt x="1103809" y="6670141"/>
                    </a:cubicBezTo>
                    <a:lnTo>
                      <a:pt x="80857" y="6290886"/>
                    </a:lnTo>
                    <a:cubicBezTo>
                      <a:pt x="16701" y="6267100"/>
                      <a:pt x="-16025" y="6195811"/>
                      <a:pt x="7760" y="6131655"/>
                    </a:cubicBezTo>
                    <a:lnTo>
                      <a:pt x="2092313" y="509057"/>
                    </a:lnTo>
                    <a:lnTo>
                      <a:pt x="2188995" y="0"/>
                    </a:lnTo>
                    <a:lnTo>
                      <a:pt x="2263683" y="393256"/>
                    </a:lnTo>
                    <a:lnTo>
                      <a:pt x="2267173" y="393804"/>
                    </a:lnTo>
                    <a:lnTo>
                      <a:pt x="3290125" y="773059"/>
                    </a:lnTo>
                    <a:cubicBezTo>
                      <a:pt x="3354281" y="796845"/>
                      <a:pt x="3387007" y="868134"/>
                      <a:pt x="3363222" y="932290"/>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118881" y="2695179"/>
                <a:ext cx="6203666" cy="523220"/>
              </a:xfrm>
              <a:prstGeom prst="rect">
                <a:avLst/>
              </a:prstGeom>
            </p:spPr>
            <p:txBody>
              <a:bodyPr>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動画配信中でも通常通りグループ通話ができますので</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映像</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＋声により正確な情報共有が可能です</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4118881" y="2312997"/>
                <a:ext cx="4442242" cy="369332"/>
              </a:xfrm>
              <a:prstGeom prst="rect">
                <a:avLst/>
              </a:prstGeom>
            </p:spPr>
            <p:txBody>
              <a:bodyPr wrap="none">
                <a:spAutoFit/>
              </a:bodyPr>
              <a:lstStyle/>
              <a:p>
                <a:r>
                  <a:rPr lang="ja-JP" altLang="en-US" b="1" dirty="0" smtClean="0">
                    <a:solidFill>
                      <a:srgbClr val="0070C0"/>
                    </a:solidFill>
                    <a:latin typeface="Meiryo UI" panose="020B0604030504040204" pitchFamily="50" charset="-128"/>
                    <a:ea typeface="Meiryo UI" panose="020B0604030504040204" pitchFamily="50" charset="-128"/>
                  </a:rPr>
                  <a:t>ライブキャストによる現場状況の共有を実現。</a:t>
                </a:r>
                <a:endParaRPr lang="ja-JP" altLang="en-US" b="1" dirty="0">
                  <a:solidFill>
                    <a:srgbClr val="0070C0"/>
                  </a:solidFill>
                  <a:latin typeface="Meiryo UI" panose="020B0604030504040204" pitchFamily="50" charset="-128"/>
                  <a:ea typeface="Meiryo UI" panose="020B0604030504040204" pitchFamily="50" charset="-128"/>
                </a:endParaRPr>
              </a:p>
            </p:txBody>
          </p:sp>
        </p:grpSp>
        <p:grpSp>
          <p:nvGrpSpPr>
            <p:cNvPr id="23" name="グループ化 22"/>
            <p:cNvGrpSpPr/>
            <p:nvPr/>
          </p:nvGrpSpPr>
          <p:grpSpPr>
            <a:xfrm>
              <a:off x="3710936" y="4652278"/>
              <a:ext cx="6764011" cy="3271842"/>
              <a:chOff x="3558536" y="1196237"/>
              <a:chExt cx="6764011" cy="3271842"/>
            </a:xfrm>
          </p:grpSpPr>
          <p:sp>
            <p:nvSpPr>
              <p:cNvPr id="24" name="フリーフォーム 23"/>
              <p:cNvSpPr/>
              <p:nvPr/>
            </p:nvSpPr>
            <p:spPr>
              <a:xfrm rot="14979478">
                <a:off x="5163368" y="-408595"/>
                <a:ext cx="3271842" cy="6481505"/>
              </a:xfrm>
              <a:custGeom>
                <a:avLst/>
                <a:gdLst>
                  <a:gd name="connsiteX0" fmla="*/ 3363222 w 3370982"/>
                  <a:gd name="connsiteY0" fmla="*/ 932290 h 6677901"/>
                  <a:gd name="connsiteX1" fmla="*/ 1263040 w 3370982"/>
                  <a:gd name="connsiteY1" fmla="*/ 6597044 h 6677901"/>
                  <a:gd name="connsiteX2" fmla="*/ 1103809 w 3370982"/>
                  <a:gd name="connsiteY2" fmla="*/ 6670141 h 6677901"/>
                  <a:gd name="connsiteX3" fmla="*/ 80857 w 3370982"/>
                  <a:gd name="connsiteY3" fmla="*/ 6290886 h 6677901"/>
                  <a:gd name="connsiteX4" fmla="*/ 7760 w 3370982"/>
                  <a:gd name="connsiteY4" fmla="*/ 6131655 h 6677901"/>
                  <a:gd name="connsiteX5" fmla="*/ 2092313 w 3370982"/>
                  <a:gd name="connsiteY5" fmla="*/ 509057 h 6677901"/>
                  <a:gd name="connsiteX6" fmla="*/ 2188995 w 3370982"/>
                  <a:gd name="connsiteY6" fmla="*/ 0 h 6677901"/>
                  <a:gd name="connsiteX7" fmla="*/ 2263683 w 3370982"/>
                  <a:gd name="connsiteY7" fmla="*/ 393256 h 6677901"/>
                  <a:gd name="connsiteX8" fmla="*/ 2267173 w 3370982"/>
                  <a:gd name="connsiteY8" fmla="*/ 393804 h 6677901"/>
                  <a:gd name="connsiteX9" fmla="*/ 3290125 w 3370982"/>
                  <a:gd name="connsiteY9" fmla="*/ 773059 h 6677901"/>
                  <a:gd name="connsiteX10" fmla="*/ 3363222 w 3370982"/>
                  <a:gd name="connsiteY10" fmla="*/ 932290 h 667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0982" h="6677901">
                    <a:moveTo>
                      <a:pt x="3363222" y="932290"/>
                    </a:moveTo>
                    <a:lnTo>
                      <a:pt x="1263040" y="6597044"/>
                    </a:lnTo>
                    <a:cubicBezTo>
                      <a:pt x="1239254" y="6661200"/>
                      <a:pt x="1167965" y="6693926"/>
                      <a:pt x="1103809" y="6670141"/>
                    </a:cubicBezTo>
                    <a:lnTo>
                      <a:pt x="80857" y="6290886"/>
                    </a:lnTo>
                    <a:cubicBezTo>
                      <a:pt x="16701" y="6267100"/>
                      <a:pt x="-16025" y="6195811"/>
                      <a:pt x="7760" y="6131655"/>
                    </a:cubicBezTo>
                    <a:lnTo>
                      <a:pt x="2092313" y="509057"/>
                    </a:lnTo>
                    <a:lnTo>
                      <a:pt x="2188995" y="0"/>
                    </a:lnTo>
                    <a:lnTo>
                      <a:pt x="2263683" y="393256"/>
                    </a:lnTo>
                    <a:lnTo>
                      <a:pt x="2267173" y="393804"/>
                    </a:lnTo>
                    <a:lnTo>
                      <a:pt x="3290125" y="773059"/>
                    </a:lnTo>
                    <a:cubicBezTo>
                      <a:pt x="3354281" y="796845"/>
                      <a:pt x="3387007" y="868134"/>
                      <a:pt x="3363222" y="932290"/>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118881" y="2695179"/>
                <a:ext cx="6203666" cy="523220"/>
              </a:xfrm>
              <a:prstGeom prst="rect">
                <a:avLst/>
              </a:prstGeom>
            </p:spPr>
            <p:txBody>
              <a:bodyPr>
                <a:spAutoFit/>
              </a:bodyPr>
              <a:lstStyle/>
              <a:p>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ライブキャスト配信中でも通常通りグループ通話をご利用いただけますので、</a:t>
                </a:r>
                <a:endPar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映像＋声により正確な情報共有が可能です。</a:t>
                </a:r>
                <a:endPar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4118881" y="2312997"/>
                <a:ext cx="4871847" cy="369332"/>
              </a:xfrm>
              <a:prstGeom prst="rect">
                <a:avLst/>
              </a:prstGeom>
            </p:spPr>
            <p:txBody>
              <a:bodyPr wrap="none">
                <a:spAutoFit/>
              </a:bodyPr>
              <a:lstStyle/>
              <a:p>
                <a:r>
                  <a:rPr lang="ja-JP" altLang="en-US" b="1" dirty="0" smtClean="0">
                    <a:solidFill>
                      <a:srgbClr val="0070C0"/>
                    </a:solidFill>
                    <a:latin typeface="Meiryo UI" panose="020B0604030504040204" pitchFamily="50" charset="-128"/>
                    <a:ea typeface="Meiryo UI" panose="020B0604030504040204" pitchFamily="50" charset="-128"/>
                  </a:rPr>
                  <a:t>正確な情報共有ツールとしてご利用いただけます。</a:t>
                </a:r>
                <a:endParaRPr lang="ja-JP" altLang="en-US" b="1" dirty="0">
                  <a:solidFill>
                    <a:srgbClr val="0070C0"/>
                  </a:solidFill>
                  <a:latin typeface="Meiryo UI" panose="020B0604030504040204" pitchFamily="50" charset="-128"/>
                  <a:ea typeface="Meiryo UI" panose="020B0604030504040204" pitchFamily="50" charset="-128"/>
                </a:endParaRPr>
              </a:p>
            </p:txBody>
          </p:sp>
        </p:grpSp>
      </p:gr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61" y="2027179"/>
            <a:ext cx="3110956" cy="5330295"/>
          </a:xfrm>
          <a:prstGeom prst="rect">
            <a:avLst/>
          </a:prstGeom>
        </p:spPr>
      </p:pic>
      <p:sp>
        <p:nvSpPr>
          <p:cNvPr id="4" name="スライド番号プレースホルダー 3"/>
          <p:cNvSpPr>
            <a:spLocks noGrp="1"/>
          </p:cNvSpPr>
          <p:nvPr>
            <p:ph type="sldNum" sz="quarter" idx="4"/>
          </p:nvPr>
        </p:nvSpPr>
        <p:spPr/>
        <p:txBody>
          <a:bodyPr/>
          <a:lstStyle/>
          <a:p>
            <a:fld id="{F4E03D0D-1BAE-410F-9306-B8419C1BD0E7}" type="slidenum">
              <a:rPr kumimoji="1" lang="ja-JP" altLang="en-US" smtClean="0"/>
              <a:pPr/>
              <a:t>5</a:t>
            </a:fld>
            <a:endParaRPr kumimoji="1" lang="ja-JP" altLang="en-US" dirty="0"/>
          </a:p>
        </p:txBody>
      </p:sp>
    </p:spTree>
    <p:extLst>
      <p:ext uri="{BB962C8B-B14F-4D97-AF65-F5344CB8AC3E}">
        <p14:creationId xmlns:p14="http://schemas.microsoft.com/office/powerpoint/2010/main" val="2531837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99993" y="153575"/>
            <a:ext cx="7075833" cy="490904"/>
          </a:xfrm>
          <a:prstGeom prst="rect">
            <a:avLst/>
          </a:prstGeom>
        </p:spPr>
        <p:txBody>
          <a:bodyPr wrap="square">
            <a:spAutoFit/>
          </a:bodyPr>
          <a:lstStyle/>
          <a:p>
            <a:r>
              <a:rPr kumimoji="1" lang="ja-JP" altLang="en-US" sz="2590" b="1" dirty="0">
                <a:solidFill>
                  <a:srgbClr val="FF0000"/>
                </a:solidFill>
                <a:latin typeface="メイリオ" panose="020B0604030504040204" pitchFamily="50" charset="-128"/>
                <a:ea typeface="メイリオ" panose="020B0604030504040204" pitchFamily="50" charset="-128"/>
              </a:rPr>
              <a:t>現状のトランシーバーでは解決できない問題</a:t>
            </a:r>
            <a:endParaRPr kumimoji="1" lang="en-US" altLang="ja-JP" sz="2590" b="1" dirty="0">
              <a:solidFill>
                <a:srgbClr val="FF0000"/>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a:extLst>
              <a:ext uri="{FF2B5EF4-FFF2-40B4-BE49-F238E27FC236}">
                <a16:creationId xmlns:a16="http://schemas.microsoft.com/office/drawing/2014/main" id="{B9E3D590-AEF2-4D22-B844-AB206B05BEDA}"/>
              </a:ext>
            </a:extLst>
          </p:cNvPr>
          <p:cNvSpPr txBox="1">
            <a:spLocks/>
          </p:cNvSpPr>
          <p:nvPr/>
        </p:nvSpPr>
        <p:spPr>
          <a:xfrm>
            <a:off x="311262" y="142254"/>
            <a:ext cx="10039237" cy="535531"/>
          </a:xfrm>
          <a:prstGeom prst="rect">
            <a:avLst/>
          </a:prstGeom>
        </p:spPr>
        <p:txBody>
          <a:bodyPr vert="horz" wrap="square" lIns="91440" tIns="45720" rIns="91440" bIns="45720" rtlCol="0" anchor="b">
            <a:spAutoFit/>
          </a:bodyPr>
          <a:lstStyle>
            <a:lvl1pPr algn="ctr" defTabSz="1007943" rtl="0" eaLnBrk="1" latinLnBrk="0" hangingPunct="1">
              <a:lnSpc>
                <a:spcPct val="90000"/>
              </a:lnSpc>
              <a:spcBef>
                <a:spcPct val="0"/>
              </a:spcBef>
              <a:buNone/>
              <a:defRPr kumimoji="1" sz="6614" kern="1200">
                <a:solidFill>
                  <a:schemeClr val="tx1"/>
                </a:solidFill>
                <a:latin typeface="Meiryo UI" panose="020B0604030504040204" pitchFamily="50" charset="-128"/>
                <a:ea typeface="Meiryo UI" panose="020B0604030504040204" pitchFamily="50" charset="-128"/>
                <a:cs typeface="+mj-cs"/>
              </a:defRPr>
            </a:lvl1pPr>
          </a:lstStyle>
          <a:p>
            <a:pPr algn="l"/>
            <a:r>
              <a:rPr lang="ja-JP" altLang="en-US" sz="3200" b="1" dirty="0">
                <a:solidFill>
                  <a:schemeClr val="bg1"/>
                </a:solidFill>
              </a:rPr>
              <a:t>４</a:t>
            </a:r>
            <a:r>
              <a:rPr lang="en-US" altLang="ja-JP" sz="3200" b="1" dirty="0" smtClean="0">
                <a:solidFill>
                  <a:schemeClr val="bg1"/>
                </a:solidFill>
              </a:rPr>
              <a:t>.</a:t>
            </a:r>
            <a:r>
              <a:rPr lang="ja-JP" altLang="en-US" sz="3200" b="1" dirty="0" smtClean="0">
                <a:solidFill>
                  <a:schemeClr val="bg1"/>
                </a:solidFill>
              </a:rPr>
              <a:t> 通常トランシーバーお悩み一覧</a:t>
            </a:r>
            <a:endParaRPr lang="ja-JP" altLang="en-US" sz="3200" b="1" dirty="0">
              <a:solidFill>
                <a:schemeClr val="bg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431486427"/>
              </p:ext>
            </p:extLst>
          </p:nvPr>
        </p:nvGraphicFramePr>
        <p:xfrm>
          <a:off x="458549" y="1948243"/>
          <a:ext cx="9848420" cy="3800406"/>
        </p:xfrm>
        <a:graphic>
          <a:graphicData uri="http://schemas.openxmlformats.org/drawingml/2006/table">
            <a:tbl>
              <a:tblPr firstRow="1" bandRow="1">
                <a:tableStyleId>{073A0DAA-6AF3-43AB-8588-CEC1D06C72B9}</a:tableStyleId>
              </a:tblPr>
              <a:tblGrid>
                <a:gridCol w="426927">
                  <a:extLst>
                    <a:ext uri="{9D8B030D-6E8A-4147-A177-3AD203B41FA5}">
                      <a16:colId xmlns:a16="http://schemas.microsoft.com/office/drawing/2014/main" val="3832286214"/>
                    </a:ext>
                  </a:extLst>
                </a:gridCol>
                <a:gridCol w="4557395">
                  <a:extLst>
                    <a:ext uri="{9D8B030D-6E8A-4147-A177-3AD203B41FA5}">
                      <a16:colId xmlns:a16="http://schemas.microsoft.com/office/drawing/2014/main" val="2209605039"/>
                    </a:ext>
                  </a:extLst>
                </a:gridCol>
                <a:gridCol w="4864098">
                  <a:extLst>
                    <a:ext uri="{9D8B030D-6E8A-4147-A177-3AD203B41FA5}">
                      <a16:colId xmlns:a16="http://schemas.microsoft.com/office/drawing/2014/main" val="1407250605"/>
                    </a:ext>
                  </a:extLst>
                </a:gridCol>
              </a:tblGrid>
              <a:tr h="445374">
                <a:tc>
                  <a:txBody>
                    <a:bodyPr/>
                    <a:lstStyle/>
                    <a:p>
                      <a:pPr algn="ct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店舗側のお悩み</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メーカー側のお悩み</a:t>
                      </a:r>
                      <a:endParaRPr kumimoji="1" lang="ja-JP" altLang="en-US" dirty="0">
                        <a:latin typeface="Meiryo UI" panose="020B0604030504040204" pitchFamily="50" charset="-128"/>
                        <a:ea typeface="Meiryo UI" panose="020B0604030504040204" pitchFamily="50" charset="-128"/>
                      </a:endParaRPr>
                    </a:p>
                  </a:txBody>
                  <a:tcPr anchor="ctr">
                    <a:solidFill>
                      <a:schemeClr val="tx1">
                        <a:lumMod val="75000"/>
                        <a:lumOff val="25000"/>
                      </a:schemeClr>
                    </a:solidFill>
                  </a:tcPr>
                </a:tc>
                <a:extLst>
                  <a:ext uri="{0D108BD9-81ED-4DB2-BD59-A6C34878D82A}">
                    <a16:rowId xmlns:a16="http://schemas.microsoft.com/office/drawing/2014/main" val="1017447882"/>
                  </a:ext>
                </a:extLst>
              </a:tr>
              <a:tr h="419379">
                <a:tc>
                  <a:txBody>
                    <a:bodyPr/>
                    <a:lstStyle/>
                    <a:p>
                      <a:pPr lvl="0" algn="ctr"/>
                      <a:r>
                        <a:rPr kumimoji="1" lang="ja-JP" altLang="en-US" sz="1400" b="1" dirty="0" smtClean="0">
                          <a:latin typeface="Meiryo UI" panose="020B0604030504040204" pitchFamily="50" charset="-128"/>
                          <a:ea typeface="Meiryo UI" panose="020B0604030504040204" pitchFamily="50" charset="-128"/>
                        </a:rPr>
                        <a:t>１</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双方向通話をしたいが機器が高い</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デジタルなら双方向通話可能だがコストダウンできない</a:t>
                      </a: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47065164"/>
                  </a:ext>
                </a:extLst>
              </a:tr>
              <a:tr h="419379">
                <a:tc>
                  <a:txBody>
                    <a:bodyPr/>
                    <a:lstStyle/>
                    <a:p>
                      <a:pPr lvl="0" algn="ctr"/>
                      <a:r>
                        <a:rPr kumimoji="1" lang="ja-JP" altLang="en-US" sz="1400" b="1" dirty="0" smtClean="0">
                          <a:latin typeface="Meiryo UI" panose="020B0604030504040204" pitchFamily="50" charset="-128"/>
                          <a:ea typeface="Meiryo UI" panose="020B0604030504040204" pitchFamily="50" charset="-128"/>
                        </a:rPr>
                        <a:t>２</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広い店舗では電波が届かない</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特定小電力では距離の限界がある</a:t>
                      </a: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7726004"/>
                  </a:ext>
                </a:extLst>
              </a:tr>
              <a:tr h="419379">
                <a:tc>
                  <a:txBody>
                    <a:bodyPr/>
                    <a:lstStyle/>
                    <a:p>
                      <a:pPr lvl="0" algn="ctr"/>
                      <a:r>
                        <a:rPr kumimoji="1" lang="ja-JP" altLang="en-US" sz="1400" b="1" dirty="0" smtClean="0">
                          <a:latin typeface="Meiryo UI" panose="020B0604030504040204" pitchFamily="50" charset="-128"/>
                          <a:ea typeface="Meiryo UI" panose="020B0604030504040204" pitchFamily="50" charset="-128"/>
                        </a:rPr>
                        <a:t>３</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遠距離通話をしたいが申請や電波使用料が煩わしい</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トランシーバーは技術的に個別の発信ができない</a:t>
                      </a: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65219543"/>
                  </a:ext>
                </a:extLst>
              </a:tr>
              <a:tr h="419379">
                <a:tc>
                  <a:txBody>
                    <a:bodyPr/>
                    <a:lstStyle/>
                    <a:p>
                      <a:pPr lvl="0" algn="ctr"/>
                      <a:r>
                        <a:rPr kumimoji="1" lang="ja-JP" altLang="en-US" sz="1400" b="1" dirty="0" smtClean="0">
                          <a:latin typeface="Meiryo UI" panose="020B0604030504040204" pitchFamily="50" charset="-128"/>
                          <a:ea typeface="Meiryo UI" panose="020B0604030504040204" pitchFamily="50" charset="-128"/>
                        </a:rPr>
                        <a:t>４</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個別の発信ができない</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ワイヤレス化したいが技術がない</a:t>
                      </a: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0025616"/>
                  </a:ext>
                </a:extLst>
              </a:tr>
              <a:tr h="419379">
                <a:tc>
                  <a:txBody>
                    <a:bodyPr/>
                    <a:lstStyle/>
                    <a:p>
                      <a:pPr lvl="0" algn="ctr"/>
                      <a:r>
                        <a:rPr kumimoji="1" lang="ja-JP" altLang="en-US" sz="1400" b="1" dirty="0" smtClean="0">
                          <a:latin typeface="Meiryo UI" panose="020B0604030504040204" pitchFamily="50" charset="-128"/>
                          <a:ea typeface="Meiryo UI" panose="020B0604030504040204" pitchFamily="50" charset="-128"/>
                        </a:rPr>
                        <a:t>５</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本部から店舗にインカムで指示を出したい</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オーダー端末との同端末化は難しい</a:t>
                      </a: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97600259"/>
                  </a:ext>
                </a:extLst>
              </a:tr>
              <a:tr h="419379">
                <a:tc>
                  <a:txBody>
                    <a:bodyPr/>
                    <a:lstStyle/>
                    <a:p>
                      <a:pPr lvl="0" algn="ctr"/>
                      <a:r>
                        <a:rPr kumimoji="1" lang="ja-JP" altLang="en-US" sz="1400" b="1" dirty="0" smtClean="0">
                          <a:latin typeface="Meiryo UI" panose="020B0604030504040204" pitchFamily="50" charset="-128"/>
                          <a:ea typeface="Meiryo UI" panose="020B0604030504040204" pitchFamily="50" charset="-128"/>
                        </a:rPr>
                        <a:t>６</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marL="503972" marR="0" lvl="1" indent="0" algn="l" defTabSz="1007943"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rPr>
                        <a:t>コードやいろいろな端末を持つのが煩わしい</a:t>
                      </a: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携帯型受信機を配布するとコスト増に</a:t>
                      </a: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3890589"/>
                  </a:ext>
                </a:extLst>
              </a:tr>
              <a:tr h="419379">
                <a:tc>
                  <a:txBody>
                    <a:bodyPr/>
                    <a:lstStyle/>
                    <a:p>
                      <a:pPr lvl="0" algn="ctr"/>
                      <a:r>
                        <a:rPr kumimoji="1" lang="ja-JP" altLang="en-US" sz="1400" b="1" dirty="0" smtClean="0">
                          <a:latin typeface="Meiryo UI" panose="020B0604030504040204" pitchFamily="50" charset="-128"/>
                          <a:ea typeface="Meiryo UI" panose="020B0604030504040204" pitchFamily="50" charset="-128"/>
                        </a:rPr>
                        <a:t>７</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聞き逃したときに聞き返すのが煩わしい</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録音機能を付けると割高になるし録音時間も限られる</a:t>
                      </a: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82194853"/>
                  </a:ext>
                </a:extLst>
              </a:tr>
              <a:tr h="419379">
                <a:tc>
                  <a:txBody>
                    <a:bodyPr/>
                    <a:lstStyle/>
                    <a:p>
                      <a:pPr lvl="0" algn="ctr"/>
                      <a:r>
                        <a:rPr kumimoji="1" lang="ja-JP" altLang="en-US" sz="1400" b="1" dirty="0" smtClean="0">
                          <a:latin typeface="Meiryo UI" panose="020B0604030504040204" pitchFamily="50" charset="-128"/>
                          <a:ea typeface="Meiryo UI" panose="020B0604030504040204" pitchFamily="50" charset="-128"/>
                        </a:rPr>
                        <a:t>８</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通話だけでは内容が伝わりずらい場合がある</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lvl="1" algn="l"/>
                      <a:r>
                        <a:rPr kumimoji="1" lang="ja-JP" altLang="en-US" sz="1400" b="1" dirty="0" smtClean="0">
                          <a:latin typeface="Meiryo UI" panose="020B0604030504040204" pitchFamily="50" charset="-128"/>
                          <a:ea typeface="Meiryo UI" panose="020B0604030504040204" pitchFamily="50" charset="-128"/>
                        </a:rPr>
                        <a:t>トランシーバーでは画像は送れな</a:t>
                      </a: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39413156"/>
                  </a:ext>
                </a:extLst>
              </a:tr>
            </a:tbl>
          </a:graphicData>
        </a:graphic>
      </p:graphicFrame>
      <p:sp>
        <p:nvSpPr>
          <p:cNvPr id="9" name="正方形/長方形 8"/>
          <p:cNvSpPr/>
          <p:nvPr/>
        </p:nvSpPr>
        <p:spPr>
          <a:xfrm>
            <a:off x="-175860" y="1113241"/>
            <a:ext cx="11151860" cy="707886"/>
          </a:xfrm>
          <a:prstGeom prst="rect">
            <a:avLst/>
          </a:prstGeom>
        </p:spPr>
        <p:txBody>
          <a:bodyPr wrap="square">
            <a:spAutoFit/>
          </a:bodyPr>
          <a:lstStyle/>
          <a:p>
            <a:pPr algn="ctr"/>
            <a:r>
              <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rPr>
              <a:t>業界初、</a:t>
            </a:r>
            <a:r>
              <a:rPr lang="ja-JP" altLang="en-US" sz="2000" b="1" dirty="0">
                <a:solidFill>
                  <a:srgbClr val="0070C0"/>
                </a:solidFill>
                <a:latin typeface="Meiryo UI" panose="020B0604030504040204" pitchFamily="50" charset="-128"/>
                <a:ea typeface="Meiryo UI" panose="020B0604030504040204" pitchFamily="50" charset="-128"/>
              </a:rPr>
              <a:t>ライブキャストで現場の状況を共有しながら、グループ</a:t>
            </a:r>
            <a:r>
              <a:rPr lang="ja-JP" altLang="en-US" sz="2000" b="1" dirty="0" smtClean="0">
                <a:solidFill>
                  <a:srgbClr val="0070C0"/>
                </a:solidFill>
                <a:latin typeface="Meiryo UI" panose="020B0604030504040204" pitchFamily="50" charset="-128"/>
                <a:ea typeface="Meiryo UI" panose="020B0604030504040204" pitchFamily="50" charset="-128"/>
              </a:rPr>
              <a:t>通話が可能</a:t>
            </a: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です。</a:t>
            </a:r>
            <a:endPar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現場状況の</a:t>
            </a:r>
            <a:r>
              <a:rPr lang="en-US" altLang="ja-JP" sz="2000" b="1" dirty="0" smtClean="0">
                <a:solidFill>
                  <a:schemeClr val="tx1">
                    <a:lumMod val="85000"/>
                    <a:lumOff val="15000"/>
                  </a:schemeClr>
                </a:solidFill>
                <a:latin typeface="Meiryo UI" panose="020B0604030504040204" pitchFamily="50" charset="-128"/>
                <a:ea typeface="Meiryo UI" panose="020B0604030504040204" pitchFamily="50" charset="-128"/>
              </a:rPr>
              <a:t>LIVE</a:t>
            </a:r>
            <a:r>
              <a:rPr lang="ja-JP" altLang="en-US" sz="2000" b="1" dirty="0" smtClean="0">
                <a:solidFill>
                  <a:schemeClr val="tx1">
                    <a:lumMod val="85000"/>
                    <a:lumOff val="15000"/>
                  </a:schemeClr>
                </a:solidFill>
                <a:latin typeface="Meiryo UI" panose="020B0604030504040204" pitchFamily="50" charset="-128"/>
                <a:ea typeface="Meiryo UI" panose="020B0604030504040204" pitchFamily="50" charset="-128"/>
              </a:rPr>
              <a:t>動画共有により、</a:t>
            </a:r>
            <a:r>
              <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rPr>
              <a:t>言葉、声、画像だけでは伝わりにくいモノも瞬時に伝達できます。 </a:t>
            </a:r>
          </a:p>
        </p:txBody>
      </p:sp>
      <p:sp>
        <p:nvSpPr>
          <p:cNvPr id="11" name="テキスト ボックス 10"/>
          <p:cNvSpPr txBox="1"/>
          <p:nvPr/>
        </p:nvSpPr>
        <p:spPr>
          <a:xfrm>
            <a:off x="409764" y="6563584"/>
            <a:ext cx="9854345" cy="789832"/>
          </a:xfrm>
          <a:prstGeom prst="rect">
            <a:avLst/>
          </a:prstGeom>
          <a:noFill/>
        </p:spPr>
        <p:txBody>
          <a:bodyPr wrap="square" rtlCol="0">
            <a:spAutoFit/>
          </a:bodyPr>
          <a:lstStyle/>
          <a:p>
            <a:r>
              <a:rPr kumimoji="1" lang="en-US" altLang="ja-JP" sz="1511" b="1" dirty="0" smtClean="0">
                <a:solidFill>
                  <a:schemeClr val="tx1">
                    <a:lumMod val="85000"/>
                    <a:lumOff val="15000"/>
                  </a:schemeClr>
                </a:solidFill>
                <a:latin typeface="メイリオ" panose="020B0604030504040204" pitchFamily="50" charset="-128"/>
                <a:ea typeface="メイリオ" panose="020B0604030504040204" pitchFamily="50" charset="-128"/>
              </a:rPr>
              <a:t>Wi-Fi</a:t>
            </a:r>
            <a:r>
              <a:rPr kumimoji="1" lang="ja-JP" altLang="en-US" sz="1511" b="1" dirty="0">
                <a:solidFill>
                  <a:schemeClr val="tx1">
                    <a:lumMod val="85000"/>
                    <a:lumOff val="15000"/>
                  </a:schemeClr>
                </a:solidFill>
                <a:latin typeface="メイリオ" panose="020B0604030504040204" pitchFamily="50" charset="-128"/>
                <a:ea typeface="メイリオ" panose="020B0604030504040204" pitchFamily="50" charset="-128"/>
              </a:rPr>
              <a:t>の電波があれば距離に関係</a:t>
            </a:r>
            <a:r>
              <a:rPr kumimoji="1" lang="ja-JP" altLang="en-US" sz="1511" b="1" dirty="0" smtClean="0">
                <a:solidFill>
                  <a:schemeClr val="tx1">
                    <a:lumMod val="85000"/>
                    <a:lumOff val="15000"/>
                  </a:schemeClr>
                </a:solidFill>
                <a:latin typeface="メイリオ" panose="020B0604030504040204" pitchFamily="50" charset="-128"/>
                <a:ea typeface="メイリオ" panose="020B0604030504040204" pitchFamily="50" charset="-128"/>
              </a:rPr>
              <a:t>なくグループ</a:t>
            </a:r>
            <a:r>
              <a:rPr kumimoji="1" lang="en-US" altLang="ja-JP" sz="1511" b="1" dirty="0" smtClean="0">
                <a:solidFill>
                  <a:schemeClr val="tx1">
                    <a:lumMod val="85000"/>
                    <a:lumOff val="15000"/>
                  </a:schemeClr>
                </a:solidFill>
                <a:latin typeface="メイリオ" panose="020B0604030504040204" pitchFamily="50" charset="-128"/>
                <a:ea typeface="メイリオ" panose="020B0604030504040204" pitchFamily="50" charset="-128"/>
              </a:rPr>
              <a:t>/</a:t>
            </a:r>
            <a:r>
              <a:rPr kumimoji="1" lang="ja-JP" altLang="en-US" sz="1511" b="1" dirty="0" smtClean="0">
                <a:solidFill>
                  <a:schemeClr val="tx1">
                    <a:lumMod val="85000"/>
                    <a:lumOff val="15000"/>
                  </a:schemeClr>
                </a:solidFill>
                <a:latin typeface="メイリオ" panose="020B0604030504040204" pitchFamily="50" charset="-128"/>
                <a:ea typeface="メイリオ" panose="020B0604030504040204" pitchFamily="50" charset="-128"/>
              </a:rPr>
              <a:t>個別発信やリアルタイム</a:t>
            </a:r>
            <a:r>
              <a:rPr kumimoji="1" lang="ja-JP" altLang="en-US" sz="1511" b="1" dirty="0">
                <a:solidFill>
                  <a:schemeClr val="tx1">
                    <a:lumMod val="85000"/>
                    <a:lumOff val="15000"/>
                  </a:schemeClr>
                </a:solidFill>
                <a:latin typeface="メイリオ" panose="020B0604030504040204" pitchFamily="50" charset="-128"/>
                <a:ea typeface="メイリオ" panose="020B0604030504040204" pitchFamily="50" charset="-128"/>
              </a:rPr>
              <a:t>な指示が</a:t>
            </a:r>
            <a:r>
              <a:rPr kumimoji="1" lang="ja-JP" altLang="en-US" sz="1511" b="1" dirty="0" smtClean="0">
                <a:solidFill>
                  <a:schemeClr val="tx1">
                    <a:lumMod val="85000"/>
                    <a:lumOff val="15000"/>
                  </a:schemeClr>
                </a:solidFill>
                <a:latin typeface="メイリオ" panose="020B0604030504040204" pitchFamily="50" charset="-128"/>
                <a:ea typeface="メイリオ" panose="020B0604030504040204" pitchFamily="50" charset="-128"/>
              </a:rPr>
              <a:t>可能です。</a:t>
            </a:r>
            <a:endParaRPr kumimoji="1" lang="en-US" altLang="ja-JP" sz="1511" b="1"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en-US" altLang="ja-JP" sz="1511" b="1" dirty="0">
                <a:solidFill>
                  <a:schemeClr val="tx1">
                    <a:lumMod val="85000"/>
                    <a:lumOff val="15000"/>
                  </a:schemeClr>
                </a:solidFill>
                <a:latin typeface="メイリオ" panose="020B0604030504040204" pitchFamily="50" charset="-128"/>
                <a:ea typeface="メイリオ" panose="020B0604030504040204" pitchFamily="50" charset="-128"/>
              </a:rPr>
              <a:t>Bluetooth</a:t>
            </a:r>
            <a:r>
              <a:rPr kumimoji="1" lang="ja-JP" altLang="en-US" sz="1511" b="1" dirty="0" smtClean="0">
                <a:solidFill>
                  <a:schemeClr val="tx1">
                    <a:lumMod val="85000"/>
                    <a:lumOff val="15000"/>
                  </a:schemeClr>
                </a:solidFill>
                <a:latin typeface="メイリオ" panose="020B0604030504040204" pitchFamily="50" charset="-128"/>
                <a:ea typeface="メイリオ" panose="020B0604030504040204" pitchFamily="50" charset="-128"/>
              </a:rPr>
              <a:t>イヤホンマイクによるワイヤレス化や通話のクラウド録音による聞き直し機能もご利用いただけます。</a:t>
            </a:r>
            <a:endParaRPr kumimoji="1" lang="en-US" altLang="ja-JP" sz="1511"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kumimoji="1" lang="ja-JP" altLang="en-US" sz="1511" b="1" dirty="0">
                <a:solidFill>
                  <a:schemeClr val="tx1">
                    <a:lumMod val="85000"/>
                    <a:lumOff val="15000"/>
                  </a:schemeClr>
                </a:solidFill>
                <a:latin typeface="メイリオ" panose="020B0604030504040204" pitchFamily="50" charset="-128"/>
                <a:ea typeface="メイリオ" panose="020B0604030504040204" pitchFamily="50" charset="-128"/>
              </a:rPr>
              <a:t>タブレットオーダー端末を導入している店舗なら初期費用なしで導入</a:t>
            </a:r>
            <a:r>
              <a:rPr kumimoji="1" lang="ja-JP" altLang="en-US" sz="1511" b="1" dirty="0" smtClean="0">
                <a:solidFill>
                  <a:schemeClr val="tx1">
                    <a:lumMod val="85000"/>
                    <a:lumOff val="15000"/>
                  </a:schemeClr>
                </a:solidFill>
                <a:latin typeface="メイリオ" panose="020B0604030504040204" pitchFamily="50" charset="-128"/>
                <a:ea typeface="メイリオ" panose="020B0604030504040204" pitchFamily="50" charset="-128"/>
              </a:rPr>
              <a:t>可能です！</a:t>
            </a:r>
            <a:endParaRPr kumimoji="1" lang="en-US" altLang="ja-JP" sz="1511"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411022" y="6016770"/>
            <a:ext cx="7851829" cy="419695"/>
          </a:xfrm>
          <a:prstGeom prst="rect">
            <a:avLst/>
          </a:prstGeom>
        </p:spPr>
        <p:txBody>
          <a:bodyPr wrap="none">
            <a:spAutoFit/>
          </a:bodyPr>
          <a:lstStyle/>
          <a:p>
            <a:pPr algn="ctr"/>
            <a:r>
              <a:rPr kumimoji="1" lang="ja-JP" altLang="en-US" sz="2400" b="1" dirty="0" smtClean="0">
                <a:solidFill>
                  <a:srgbClr val="0070C0"/>
                </a:solidFill>
                <a:latin typeface="メイリオ" panose="020B0604030504040204" pitchFamily="50" charset="-128"/>
                <a:ea typeface="メイリオ" panose="020B0604030504040204" pitchFamily="50" charset="-128"/>
              </a:rPr>
              <a:t>上記のお悩みは</a:t>
            </a:r>
            <a:r>
              <a:rPr kumimoji="1" lang="en-US" altLang="ja-JP" sz="2400" b="1" dirty="0" smtClean="0">
                <a:solidFill>
                  <a:srgbClr val="0070C0"/>
                </a:solidFill>
                <a:latin typeface="メイリオ" panose="020B0604030504040204" pitchFamily="50" charset="-128"/>
                <a:ea typeface="メイリオ" panose="020B0604030504040204" pitchFamily="50" charset="-128"/>
              </a:rPr>
              <a:t>Buddy</a:t>
            </a:r>
            <a:r>
              <a:rPr kumimoji="1" lang="ja-JP" altLang="en-US" sz="2400" b="1" dirty="0" smtClean="0">
                <a:solidFill>
                  <a:srgbClr val="0070C0"/>
                </a:solidFill>
                <a:latin typeface="メイリオ" panose="020B0604030504040204" pitchFamily="50" charset="-128"/>
                <a:ea typeface="メイリオ" panose="020B0604030504040204" pitchFamily="50" charset="-128"/>
              </a:rPr>
              <a:t> </a:t>
            </a:r>
            <a:r>
              <a:rPr kumimoji="1" lang="en-US" altLang="ja-JP" sz="2400" b="1" dirty="0" smtClean="0">
                <a:solidFill>
                  <a:srgbClr val="0070C0"/>
                </a:solidFill>
                <a:latin typeface="メイリオ" panose="020B0604030504040204" pitchFamily="50" charset="-128"/>
                <a:ea typeface="メイリオ" panose="020B0604030504040204" pitchFamily="50" charset="-128"/>
              </a:rPr>
              <a:t>com</a:t>
            </a:r>
            <a:r>
              <a:rPr kumimoji="1" lang="ja-JP" altLang="en-US" sz="2400" b="1" dirty="0" smtClean="0">
                <a:solidFill>
                  <a:srgbClr val="0070C0"/>
                </a:solidFill>
                <a:latin typeface="メイリオ" panose="020B0604030504040204" pitchFamily="50" charset="-128"/>
                <a:ea typeface="メイリオ" panose="020B0604030504040204" pitchFamily="50" charset="-128"/>
              </a:rPr>
              <a:t>がすべて解消いたします。</a:t>
            </a:r>
            <a:endParaRPr kumimoji="1" lang="en-US" altLang="ja-JP" sz="2400" b="1" dirty="0">
              <a:solidFill>
                <a:srgbClr val="0070C0"/>
              </a:solidFill>
              <a:latin typeface="メイリオ" panose="020B0604030504040204" pitchFamily="50" charset="-128"/>
              <a:ea typeface="メイリオ" panose="020B0604030504040204" pitchFamily="50" charset="-128"/>
            </a:endParaRPr>
          </a:p>
        </p:txBody>
      </p:sp>
      <p:sp>
        <p:nvSpPr>
          <p:cNvPr id="18" name="スライド番号プレースホルダー 17"/>
          <p:cNvSpPr>
            <a:spLocks noGrp="1"/>
          </p:cNvSpPr>
          <p:nvPr>
            <p:ph type="sldNum" sz="quarter" idx="4"/>
          </p:nvPr>
        </p:nvSpPr>
        <p:spPr/>
        <p:txBody>
          <a:bodyPr/>
          <a:lstStyle/>
          <a:p>
            <a:fld id="{F4E03D0D-1BAE-410F-9306-B8419C1BD0E7}" type="slidenum">
              <a:rPr kumimoji="1" lang="ja-JP" altLang="en-US" smtClean="0"/>
              <a:pPr/>
              <a:t>6</a:t>
            </a:fld>
            <a:endParaRPr kumimoji="1" lang="ja-JP" altLang="en-US" dirty="0"/>
          </a:p>
        </p:txBody>
      </p:sp>
    </p:spTree>
    <p:extLst>
      <p:ext uri="{BB962C8B-B14F-4D97-AF65-F5344CB8AC3E}">
        <p14:creationId xmlns:p14="http://schemas.microsoft.com/office/powerpoint/2010/main" val="1058697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rotWithShape="1">
          <a:blip r:embed="rId2" cstate="print">
            <a:extLst>
              <a:ext uri="{28A0092B-C50C-407E-A947-70E740481C1C}">
                <a14:useLocalDpi xmlns:a14="http://schemas.microsoft.com/office/drawing/2010/main" val="0"/>
              </a:ext>
            </a:extLst>
          </a:blip>
          <a:srcRect l="17556" t="30111" r="61222" b="31137"/>
          <a:stretch/>
        </p:blipFill>
        <p:spPr>
          <a:xfrm>
            <a:off x="2128079" y="2603482"/>
            <a:ext cx="730535" cy="1333978"/>
          </a:xfrm>
          <a:prstGeom prst="rect">
            <a:avLst/>
          </a:prstGeom>
        </p:spPr>
      </p:pic>
      <p:pic>
        <p:nvPicPr>
          <p:cNvPr id="25" name="図 24"/>
          <p:cNvPicPr>
            <a:picLocks noChangeAspect="1"/>
          </p:cNvPicPr>
          <p:nvPr/>
        </p:nvPicPr>
        <p:blipFill rotWithShape="1">
          <a:blip r:embed="rId3" cstate="print">
            <a:extLst>
              <a:ext uri="{28A0092B-C50C-407E-A947-70E740481C1C}">
                <a14:useLocalDpi xmlns:a14="http://schemas.microsoft.com/office/drawing/2010/main" val="0"/>
              </a:ext>
            </a:extLst>
          </a:blip>
          <a:srcRect l="61084" t="49707" r="22111" b="13077"/>
          <a:stretch/>
        </p:blipFill>
        <p:spPr>
          <a:xfrm>
            <a:off x="902239" y="3330475"/>
            <a:ext cx="980932" cy="1325302"/>
          </a:xfrm>
          <a:prstGeom prst="rect">
            <a:avLst/>
          </a:prstGeom>
        </p:spPr>
      </p:pic>
      <p:sp>
        <p:nvSpPr>
          <p:cNvPr id="32" name="テキスト ボックス 31"/>
          <p:cNvSpPr txBox="1"/>
          <p:nvPr/>
        </p:nvSpPr>
        <p:spPr>
          <a:xfrm>
            <a:off x="1022904" y="1863109"/>
            <a:ext cx="5523580" cy="267547"/>
          </a:xfrm>
          <a:prstGeom prst="rect">
            <a:avLst/>
          </a:prstGeom>
          <a:noFill/>
        </p:spPr>
        <p:txBody>
          <a:bodyPr wrap="square" rtlCol="0" anchor="ctr">
            <a:spAutoFit/>
          </a:bodyPr>
          <a:lstStyle/>
          <a:p>
            <a:pPr algn="ctr"/>
            <a:r>
              <a:rPr kumimoji="1" lang="ja-JP" altLang="en-US" sz="1100" dirty="0">
                <a:latin typeface="Meiryo UI" panose="020B0604030504040204" pitchFamily="50" charset="-128"/>
                <a:ea typeface="Meiryo UI" panose="020B0604030504040204" pitchFamily="50" charset="-128"/>
              </a:rPr>
              <a:t>端末は</a:t>
            </a:r>
            <a:r>
              <a:rPr kumimoji="1" lang="en-US" altLang="ja-JP" sz="1100" dirty="0">
                <a:latin typeface="Meiryo UI" panose="020B0604030504040204" pitchFamily="50" charset="-128"/>
                <a:ea typeface="Meiryo UI" panose="020B0604030504040204" pitchFamily="50" charset="-128"/>
              </a:rPr>
              <a:t>android</a:t>
            </a:r>
            <a:r>
              <a:rPr kumimoji="1" lang="ja-JP" altLang="en-US" sz="1100" dirty="0">
                <a:latin typeface="Meiryo UI" panose="020B0604030504040204" pitchFamily="50" charset="-128"/>
                <a:ea typeface="Meiryo UI" panose="020B0604030504040204" pitchFamily="50" charset="-128"/>
              </a:rPr>
              <a:t>で</a:t>
            </a:r>
            <a:r>
              <a:rPr kumimoji="1" lang="ja-JP" altLang="en-US" sz="1100" dirty="0" smtClean="0">
                <a:latin typeface="Meiryo UI" panose="020B0604030504040204" pitchFamily="50" charset="-128"/>
                <a:ea typeface="Meiryo UI" panose="020B0604030504040204" pitchFamily="50" charset="-128"/>
              </a:rPr>
              <a:t>ハンディ兼用、イヤホンマイクは市販品</a:t>
            </a:r>
            <a:r>
              <a:rPr kumimoji="1" lang="en-US" altLang="ja-JP" sz="1100" dirty="0" err="1" smtClean="0">
                <a:latin typeface="Meiryo UI" panose="020B0604030504040204" pitchFamily="50" charset="-128"/>
                <a:ea typeface="Meiryo UI" panose="020B0604030504040204" pitchFamily="50" charset="-128"/>
              </a:rPr>
              <a:t>bluetooth</a:t>
            </a:r>
            <a:r>
              <a:rPr kumimoji="1" lang="ja-JP" altLang="en-US" sz="1100" dirty="0" smtClean="0">
                <a:latin typeface="Meiryo UI" panose="020B0604030504040204" pitchFamily="50" charset="-128"/>
                <a:ea typeface="Meiryo UI" panose="020B0604030504040204" pitchFamily="50" charset="-128"/>
              </a:rPr>
              <a:t>対応でワイヤレス使用可能。</a:t>
            </a:r>
            <a:endParaRPr kumimoji="1" lang="en-US" altLang="ja-JP" sz="1100"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5498788" y="2477588"/>
            <a:ext cx="498965" cy="911125"/>
            <a:chOff x="5454566" y="2297965"/>
            <a:chExt cx="730535" cy="1333978"/>
          </a:xfrm>
        </p:grpSpPr>
        <p:pic>
          <p:nvPicPr>
            <p:cNvPr id="35" name="図 34"/>
            <p:cNvPicPr>
              <a:picLocks noChangeAspect="1"/>
            </p:cNvPicPr>
            <p:nvPr/>
          </p:nvPicPr>
          <p:blipFill rotWithShape="1">
            <a:blip r:embed="rId2" cstate="hqprint">
              <a:extLst>
                <a:ext uri="{28A0092B-C50C-407E-A947-70E740481C1C}">
                  <a14:useLocalDpi xmlns:a14="http://schemas.microsoft.com/office/drawing/2010/main" val="0"/>
                </a:ext>
              </a:extLst>
            </a:blip>
            <a:srcRect l="17556" t="30111" r="61222" b="31137"/>
            <a:stretch/>
          </p:blipFill>
          <p:spPr>
            <a:xfrm>
              <a:off x="5454566" y="2297965"/>
              <a:ext cx="730535" cy="1333978"/>
            </a:xfrm>
            <a:prstGeom prst="rect">
              <a:avLst/>
            </a:prstGeom>
          </p:spPr>
        </p:pic>
        <p:sp>
          <p:nvSpPr>
            <p:cNvPr id="34" name="正方形/長方形 33"/>
            <p:cNvSpPr/>
            <p:nvPr/>
          </p:nvSpPr>
          <p:spPr>
            <a:xfrm>
              <a:off x="5519558" y="2434933"/>
              <a:ext cx="593965" cy="1059267"/>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a:solidFill>
                    <a:schemeClr val="tx1"/>
                  </a:solidFill>
                  <a:latin typeface="メイリオ" panose="020B0604030504040204" pitchFamily="50" charset="-128"/>
                  <a:ea typeface="メイリオ" panose="020B0604030504040204" pitchFamily="50" charset="-128"/>
                </a:rPr>
                <a:t>4</a:t>
              </a:r>
              <a:r>
                <a:rPr kumimoji="1" lang="ja-JP" altLang="en-US" sz="500" dirty="0">
                  <a:solidFill>
                    <a:schemeClr val="tx1"/>
                  </a:solidFill>
                  <a:latin typeface="メイリオ" panose="020B0604030504040204" pitchFamily="50" charset="-128"/>
                  <a:ea typeface="メイリオ" panose="020B0604030504040204" pitchFamily="50" charset="-128"/>
                </a:rPr>
                <a:t>番テーブルオーダー取って</a:t>
              </a:r>
              <a:endParaRPr kumimoji="1" lang="en-US" altLang="ja-JP" sz="5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5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500" dirty="0">
                <a:solidFill>
                  <a:schemeClr val="tx1"/>
                </a:solidFill>
                <a:latin typeface="メイリオ" panose="020B0604030504040204" pitchFamily="50" charset="-128"/>
                <a:ea typeface="メイリオ" panose="020B0604030504040204" pitchFamily="50" charset="-128"/>
              </a:endParaRPr>
            </a:p>
            <a:p>
              <a:pPr algn="ctr"/>
              <a:r>
                <a:rPr kumimoji="1" lang="ja-JP" altLang="en-US" sz="500" dirty="0">
                  <a:solidFill>
                    <a:schemeClr val="tx1"/>
                  </a:solidFill>
                  <a:latin typeface="メイリオ" panose="020B0604030504040204" pitchFamily="50" charset="-128"/>
                  <a:ea typeface="メイリオ" panose="020B0604030504040204" pitchFamily="50" charset="-128"/>
                </a:rPr>
                <a:t>店長</a:t>
              </a:r>
            </a:p>
          </p:txBody>
        </p:sp>
      </p:grpSp>
      <p:grpSp>
        <p:nvGrpSpPr>
          <p:cNvPr id="4" name="グループ化 3"/>
          <p:cNvGrpSpPr/>
          <p:nvPr/>
        </p:nvGrpSpPr>
        <p:grpSpPr>
          <a:xfrm>
            <a:off x="3751072" y="2561457"/>
            <a:ext cx="776565" cy="1418029"/>
            <a:chOff x="3751072" y="2585310"/>
            <a:chExt cx="776565" cy="1418029"/>
          </a:xfrm>
        </p:grpSpPr>
        <p:pic>
          <p:nvPicPr>
            <p:cNvPr id="51" name="図 50"/>
            <p:cNvPicPr>
              <a:picLocks noChangeAspect="1"/>
            </p:cNvPicPr>
            <p:nvPr/>
          </p:nvPicPr>
          <p:blipFill rotWithShape="1">
            <a:blip r:embed="rId2" cstate="print">
              <a:extLst>
                <a:ext uri="{28A0092B-C50C-407E-A947-70E740481C1C}">
                  <a14:useLocalDpi xmlns:a14="http://schemas.microsoft.com/office/drawing/2010/main" val="0"/>
                </a:ext>
              </a:extLst>
            </a:blip>
            <a:srcRect l="17556" t="30111" r="61222" b="31137"/>
            <a:stretch/>
          </p:blipFill>
          <p:spPr>
            <a:xfrm>
              <a:off x="3751072" y="2585310"/>
              <a:ext cx="776565" cy="1418029"/>
            </a:xfrm>
            <a:prstGeom prst="rect">
              <a:avLst/>
            </a:prstGeom>
          </p:spPr>
        </p:pic>
        <p:sp>
          <p:nvSpPr>
            <p:cNvPr id="52" name="正方形/長方形 51"/>
            <p:cNvSpPr/>
            <p:nvPr/>
          </p:nvSpPr>
          <p:spPr>
            <a:xfrm>
              <a:off x="3834451" y="2741006"/>
              <a:ext cx="609806" cy="1106637"/>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56" dirty="0">
                  <a:solidFill>
                    <a:schemeClr val="tx1"/>
                  </a:solidFill>
                  <a:latin typeface="メイリオ" panose="020B0604030504040204" pitchFamily="50" charset="-128"/>
                  <a:ea typeface="メイリオ" panose="020B0604030504040204" pitchFamily="50" charset="-128"/>
                </a:rPr>
                <a:t>4</a:t>
              </a:r>
              <a:r>
                <a:rPr kumimoji="1" lang="ja-JP" altLang="en-US" sz="756" dirty="0">
                  <a:solidFill>
                    <a:schemeClr val="tx1"/>
                  </a:solidFill>
                  <a:latin typeface="メイリオ" panose="020B0604030504040204" pitchFamily="50" charset="-128"/>
                  <a:ea typeface="メイリオ" panose="020B0604030504040204" pitchFamily="50" charset="-128"/>
                </a:rPr>
                <a:t>番テーブルオーダー取って</a:t>
              </a:r>
              <a:endParaRPr kumimoji="1" lang="en-US" altLang="ja-JP" sz="756"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756"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756" dirty="0">
                <a:solidFill>
                  <a:schemeClr val="tx1"/>
                </a:solidFill>
                <a:latin typeface="メイリオ" panose="020B0604030504040204" pitchFamily="50" charset="-128"/>
                <a:ea typeface="メイリオ" panose="020B0604030504040204" pitchFamily="50" charset="-128"/>
              </a:endParaRPr>
            </a:p>
            <a:p>
              <a:pPr algn="ctr"/>
              <a:r>
                <a:rPr kumimoji="1" lang="ja-JP" altLang="en-US" sz="756" dirty="0">
                  <a:solidFill>
                    <a:schemeClr val="tx1"/>
                  </a:solidFill>
                  <a:latin typeface="メイリオ" panose="020B0604030504040204" pitchFamily="50" charset="-128"/>
                  <a:ea typeface="メイリオ" panose="020B0604030504040204" pitchFamily="50" charset="-128"/>
                </a:rPr>
                <a:t>店長</a:t>
              </a:r>
            </a:p>
          </p:txBody>
        </p:sp>
      </p:grpSp>
      <p:sp>
        <p:nvSpPr>
          <p:cNvPr id="53" name="テキスト ボックス 52"/>
          <p:cNvSpPr txBox="1"/>
          <p:nvPr/>
        </p:nvSpPr>
        <p:spPr>
          <a:xfrm>
            <a:off x="3202026" y="2305795"/>
            <a:ext cx="1894141" cy="258404"/>
          </a:xfrm>
          <a:prstGeom prst="rect">
            <a:avLst/>
          </a:prstGeom>
          <a:noFill/>
        </p:spPr>
        <p:txBody>
          <a:bodyPr wrap="square" rtlCol="0">
            <a:spAutoFit/>
          </a:bodyPr>
          <a:lstStyle/>
          <a:p>
            <a:r>
              <a:rPr kumimoji="1" lang="ja-JP" altLang="en-US" sz="1079" dirty="0" smtClean="0">
                <a:solidFill>
                  <a:schemeClr val="tx1">
                    <a:lumMod val="75000"/>
                    <a:lumOff val="25000"/>
                  </a:schemeClr>
                </a:solidFill>
                <a:latin typeface="メイリオ" panose="020B0604030504040204" pitchFamily="50" charset="-128"/>
                <a:ea typeface="メイリオ" panose="020B0604030504040204" pitchFamily="50" charset="-128"/>
              </a:rPr>
              <a:t>▼ 音声はテキスト表記も可。</a:t>
            </a:r>
            <a:endParaRPr kumimoji="1" lang="en-US" altLang="ja-JP" sz="1079"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54" name="図 53"/>
          <p:cNvPicPr>
            <a:picLocks noChangeAspect="1"/>
          </p:cNvPicPr>
          <p:nvPr/>
        </p:nvPicPr>
        <p:blipFill rotWithShape="1">
          <a:blip r:embed="rId4" cstate="print">
            <a:extLst>
              <a:ext uri="{28A0092B-C50C-407E-A947-70E740481C1C}">
                <a14:useLocalDpi xmlns:a14="http://schemas.microsoft.com/office/drawing/2010/main" val="0"/>
              </a:ext>
            </a:extLst>
          </a:blip>
          <a:srcRect l="4056" t="50000" r="79408" b="9560"/>
          <a:stretch/>
        </p:blipFill>
        <p:spPr>
          <a:xfrm flipH="1">
            <a:off x="6098674" y="2572488"/>
            <a:ext cx="473570" cy="720795"/>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4324" t="9121" r="80480" b="51465"/>
          <a:stretch/>
        </p:blipFill>
        <p:spPr>
          <a:xfrm flipH="1">
            <a:off x="3138742" y="3353138"/>
            <a:ext cx="496254" cy="755970"/>
          </a:xfrm>
          <a:prstGeom prst="rect">
            <a:avLst/>
          </a:prstGeom>
        </p:spPr>
      </p:pic>
      <p:grpSp>
        <p:nvGrpSpPr>
          <p:cNvPr id="6" name="グループ化 5"/>
          <p:cNvGrpSpPr/>
          <p:nvPr/>
        </p:nvGrpSpPr>
        <p:grpSpPr>
          <a:xfrm>
            <a:off x="5498788" y="3492867"/>
            <a:ext cx="500530" cy="913981"/>
            <a:chOff x="5454933" y="3699931"/>
            <a:chExt cx="732825" cy="1338160"/>
          </a:xfrm>
        </p:grpSpPr>
        <p:pic>
          <p:nvPicPr>
            <p:cNvPr id="55" name="図 54"/>
            <p:cNvPicPr>
              <a:picLocks noChangeAspect="1"/>
            </p:cNvPicPr>
            <p:nvPr/>
          </p:nvPicPr>
          <p:blipFill rotWithShape="1">
            <a:blip r:embed="rId2" cstate="hqprint">
              <a:extLst>
                <a:ext uri="{28A0092B-C50C-407E-A947-70E740481C1C}">
                  <a14:useLocalDpi xmlns:a14="http://schemas.microsoft.com/office/drawing/2010/main" val="0"/>
                </a:ext>
              </a:extLst>
            </a:blip>
            <a:srcRect l="17556" t="30111" r="61222" b="31137"/>
            <a:stretch/>
          </p:blipFill>
          <p:spPr>
            <a:xfrm>
              <a:off x="5454933" y="3699931"/>
              <a:ext cx="732825" cy="1338160"/>
            </a:xfrm>
            <a:prstGeom prst="rect">
              <a:avLst/>
            </a:prstGeom>
          </p:spPr>
        </p:pic>
        <p:sp>
          <p:nvSpPr>
            <p:cNvPr id="56" name="正方形/長方形 55"/>
            <p:cNvSpPr/>
            <p:nvPr/>
          </p:nvSpPr>
          <p:spPr>
            <a:xfrm>
              <a:off x="5539674" y="3865904"/>
              <a:ext cx="566149" cy="1029574"/>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a:solidFill>
                    <a:schemeClr val="tx1"/>
                  </a:solidFill>
                  <a:latin typeface="メイリオ" panose="020B0604030504040204" pitchFamily="50" charset="-128"/>
                  <a:ea typeface="メイリオ" panose="020B0604030504040204" pitchFamily="50" charset="-128"/>
                </a:rPr>
                <a:t>4</a:t>
              </a:r>
              <a:r>
                <a:rPr kumimoji="1" lang="ja-JP" altLang="en-US" sz="500" dirty="0">
                  <a:solidFill>
                    <a:schemeClr val="tx1"/>
                  </a:solidFill>
                  <a:latin typeface="メイリオ" panose="020B0604030504040204" pitchFamily="50" charset="-128"/>
                  <a:ea typeface="メイリオ" panose="020B0604030504040204" pitchFamily="50" charset="-128"/>
                </a:rPr>
                <a:t>番テーブルオーダー取って</a:t>
              </a:r>
              <a:endParaRPr kumimoji="1" lang="en-US" altLang="ja-JP" sz="5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500" dirty="0">
                <a:solidFill>
                  <a:schemeClr val="tx1"/>
                </a:solidFill>
                <a:latin typeface="メイリオ" panose="020B0604030504040204" pitchFamily="50" charset="-128"/>
                <a:ea typeface="メイリオ" panose="020B0604030504040204" pitchFamily="50" charset="-128"/>
              </a:endParaRPr>
            </a:p>
            <a:p>
              <a:pPr algn="ctr"/>
              <a:r>
                <a:rPr kumimoji="1" lang="ja-JP" altLang="en-US" sz="500" dirty="0">
                  <a:solidFill>
                    <a:schemeClr val="tx1"/>
                  </a:solidFill>
                  <a:latin typeface="メイリオ" panose="020B0604030504040204" pitchFamily="50" charset="-128"/>
                  <a:ea typeface="メイリオ" panose="020B0604030504040204" pitchFamily="50" charset="-128"/>
                </a:rPr>
                <a:t>店長</a:t>
              </a:r>
            </a:p>
          </p:txBody>
        </p:sp>
      </p:grpSp>
      <p:pic>
        <p:nvPicPr>
          <p:cNvPr id="57" name="図 56"/>
          <p:cNvPicPr>
            <a:picLocks noChangeAspect="1"/>
          </p:cNvPicPr>
          <p:nvPr/>
        </p:nvPicPr>
        <p:blipFill rotWithShape="1">
          <a:blip r:embed="rId3" cstate="print">
            <a:extLst>
              <a:ext uri="{28A0092B-C50C-407E-A947-70E740481C1C}">
                <a14:useLocalDpi xmlns:a14="http://schemas.microsoft.com/office/drawing/2010/main" val="0"/>
              </a:ext>
            </a:extLst>
          </a:blip>
          <a:srcRect l="4324" t="9121" r="80480" b="51465"/>
          <a:stretch/>
        </p:blipFill>
        <p:spPr>
          <a:xfrm flipH="1">
            <a:off x="6091973" y="3530662"/>
            <a:ext cx="496254" cy="755970"/>
          </a:xfrm>
          <a:prstGeom prst="rect">
            <a:avLst/>
          </a:prstGeom>
        </p:spPr>
      </p:pic>
      <p:pic>
        <p:nvPicPr>
          <p:cNvPr id="114" name="図 113"/>
          <p:cNvPicPr>
            <a:picLocks noChangeAspect="1"/>
          </p:cNvPicPr>
          <p:nvPr/>
        </p:nvPicPr>
        <p:blipFill rotWithShape="1">
          <a:blip r:embed="rId3" cstate="print">
            <a:extLst>
              <a:ext uri="{28A0092B-C50C-407E-A947-70E740481C1C}">
                <a14:useLocalDpi xmlns:a14="http://schemas.microsoft.com/office/drawing/2010/main" val="0"/>
              </a:ext>
            </a:extLst>
          </a:blip>
          <a:srcRect l="4324" t="9121" r="80480" b="51465"/>
          <a:stretch/>
        </p:blipFill>
        <p:spPr>
          <a:xfrm flipH="1">
            <a:off x="8633345" y="6362297"/>
            <a:ext cx="660514" cy="1006196"/>
          </a:xfrm>
          <a:prstGeom prst="rect">
            <a:avLst/>
          </a:prstGeom>
        </p:spPr>
      </p:pic>
      <p:sp>
        <p:nvSpPr>
          <p:cNvPr id="115" name="円形吹き出し 114"/>
          <p:cNvSpPr/>
          <p:nvPr/>
        </p:nvSpPr>
        <p:spPr>
          <a:xfrm>
            <a:off x="9091763" y="5918526"/>
            <a:ext cx="930350" cy="584671"/>
          </a:xfrm>
          <a:prstGeom prst="wedgeEllipseCallout">
            <a:avLst>
              <a:gd name="adj1" fmla="val -16294"/>
              <a:gd name="adj2" fmla="val 75943"/>
            </a:avLst>
          </a:prstGeom>
          <a:solidFill>
            <a:schemeClr val="tx1">
              <a:lumMod val="75000"/>
              <a:lumOff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79" dirty="0">
                <a:latin typeface="メイリオ" panose="020B0604030504040204" pitchFamily="50" charset="-128"/>
                <a:ea typeface="メイリオ" panose="020B0604030504040204" pitchFamily="50" charset="-128"/>
              </a:rPr>
              <a:t>4</a:t>
            </a:r>
            <a:r>
              <a:rPr lang="ja-JP" altLang="en-US" sz="1079" dirty="0">
                <a:latin typeface="メイリオ" panose="020B0604030504040204" pitchFamily="50" charset="-128"/>
                <a:ea typeface="メイリオ" panose="020B0604030504040204" pitchFamily="50" charset="-128"/>
              </a:rPr>
              <a:t>名は入れますか？</a:t>
            </a:r>
            <a:endParaRPr kumimoji="1" lang="ja-JP" altLang="en-US" sz="1079" dirty="0">
              <a:latin typeface="メイリオ" panose="020B0604030504040204" pitchFamily="50" charset="-128"/>
              <a:ea typeface="メイリオ" panose="020B0604030504040204" pitchFamily="50" charset="-128"/>
            </a:endParaRPr>
          </a:p>
        </p:txBody>
      </p:sp>
      <p:sp>
        <p:nvSpPr>
          <p:cNvPr id="123" name="テキスト ボックス 122"/>
          <p:cNvSpPr txBox="1"/>
          <p:nvPr/>
        </p:nvSpPr>
        <p:spPr>
          <a:xfrm>
            <a:off x="8514929" y="5139253"/>
            <a:ext cx="886176" cy="291618"/>
          </a:xfrm>
          <a:prstGeom prst="rect">
            <a:avLst/>
          </a:prstGeom>
          <a:solidFill>
            <a:schemeClr val="bg1"/>
          </a:solidFill>
          <a:ln w="41275" cmpd="sng">
            <a:solidFill>
              <a:schemeClr val="accent1">
                <a:lumMod val="75000"/>
                <a:alpha val="36000"/>
              </a:schemeClr>
            </a:solidFill>
            <a:prstDash val="solid"/>
          </a:ln>
        </p:spPr>
        <p:txBody>
          <a:bodyPr wrap="square" rtlCol="0">
            <a:spAutoFit/>
          </a:bodyPr>
          <a:lstStyle/>
          <a:p>
            <a:r>
              <a:rPr kumimoji="1" lang="ja-JP" altLang="en-US" sz="1295" b="1" dirty="0">
                <a:latin typeface="メイリオ" panose="020B0604030504040204" pitchFamily="50" charset="-128"/>
                <a:ea typeface="メイリオ" panose="020B0604030504040204" pitchFamily="50" charset="-128"/>
              </a:rPr>
              <a:t>店舗外</a:t>
            </a:r>
            <a:endParaRPr kumimoji="1" lang="en-US" altLang="ja-JP" sz="1295" b="1" dirty="0">
              <a:latin typeface="メイリオ" panose="020B0604030504040204" pitchFamily="50" charset="-128"/>
              <a:ea typeface="メイリオ" panose="020B0604030504040204" pitchFamily="50" charset="-128"/>
            </a:endParaRPr>
          </a:p>
        </p:txBody>
      </p:sp>
      <p:sp>
        <p:nvSpPr>
          <p:cNvPr id="23" name="円形吹き出し 22"/>
          <p:cNvSpPr/>
          <p:nvPr/>
        </p:nvSpPr>
        <p:spPr>
          <a:xfrm>
            <a:off x="686012" y="2673274"/>
            <a:ext cx="1393215" cy="502889"/>
          </a:xfrm>
          <a:prstGeom prst="wedgeEllipseCallout">
            <a:avLst>
              <a:gd name="adj1" fmla="val 671"/>
              <a:gd name="adj2" fmla="val 8412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63" dirty="0">
                <a:latin typeface="メイリオ" panose="020B0604030504040204" pitchFamily="50" charset="-128"/>
                <a:ea typeface="メイリオ" panose="020B0604030504040204" pitchFamily="50" charset="-128"/>
              </a:rPr>
              <a:t>4</a:t>
            </a:r>
            <a:r>
              <a:rPr kumimoji="1" lang="ja-JP" altLang="en-US" sz="863" dirty="0">
                <a:latin typeface="メイリオ" panose="020B0604030504040204" pitchFamily="50" charset="-128"/>
                <a:ea typeface="メイリオ" panose="020B0604030504040204" pitchFamily="50" charset="-128"/>
              </a:rPr>
              <a:t>番テーブルオーダー取って</a:t>
            </a:r>
          </a:p>
        </p:txBody>
      </p:sp>
      <p:sp>
        <p:nvSpPr>
          <p:cNvPr id="93" name="テキスト ボックス 92"/>
          <p:cNvSpPr txBox="1"/>
          <p:nvPr/>
        </p:nvSpPr>
        <p:spPr>
          <a:xfrm>
            <a:off x="7457474" y="1241291"/>
            <a:ext cx="1784709" cy="324833"/>
          </a:xfrm>
          <a:prstGeom prst="rect">
            <a:avLst/>
          </a:prstGeom>
          <a:noFill/>
        </p:spPr>
        <p:txBody>
          <a:bodyPr wrap="square" rtlCol="0">
            <a:spAutoFit/>
          </a:bodyPr>
          <a:lstStyle/>
          <a:p>
            <a:r>
              <a:rPr kumimoji="1" lang="ja-JP" altLang="en-US" sz="1511" b="1" dirty="0">
                <a:solidFill>
                  <a:srgbClr val="FF0000"/>
                </a:solidFill>
                <a:latin typeface="メイリオ" panose="020B0604030504040204" pitchFamily="50" charset="-128"/>
                <a:ea typeface="メイリオ" panose="020B0604030504040204" pitchFamily="50" charset="-128"/>
              </a:rPr>
              <a:t>②遠隔監視、指示</a:t>
            </a:r>
            <a:endParaRPr kumimoji="1" lang="en-US" altLang="ja-JP" sz="1511" b="1" dirty="0">
              <a:solidFill>
                <a:srgbClr val="FF0000"/>
              </a:solidFill>
              <a:latin typeface="メイリオ" panose="020B0604030504040204" pitchFamily="50" charset="-128"/>
              <a:ea typeface="メイリオ" panose="020B0604030504040204" pitchFamily="50" charset="-128"/>
            </a:endParaRPr>
          </a:p>
        </p:txBody>
      </p:sp>
      <p:sp>
        <p:nvSpPr>
          <p:cNvPr id="97" name="額縁 96"/>
          <p:cNvSpPr/>
          <p:nvPr/>
        </p:nvSpPr>
        <p:spPr>
          <a:xfrm>
            <a:off x="8218333" y="2032342"/>
            <a:ext cx="1361457" cy="761714"/>
          </a:xfrm>
          <a:prstGeom prst="bevel">
            <a:avLst>
              <a:gd name="adj" fmla="val 4497"/>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監視</a:t>
            </a:r>
            <a:endParaRPr kumimoji="1"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カメラ画像</a:t>
            </a:r>
          </a:p>
        </p:txBody>
      </p:sp>
      <p:pic>
        <p:nvPicPr>
          <p:cNvPr id="30" name="図 29"/>
          <p:cNvPicPr>
            <a:picLocks noChangeAspect="1"/>
          </p:cNvPicPr>
          <p:nvPr/>
        </p:nvPicPr>
        <p:blipFill>
          <a:blip r:embed="rId5"/>
          <a:stretch>
            <a:fillRect/>
          </a:stretch>
        </p:blipFill>
        <p:spPr>
          <a:xfrm>
            <a:off x="2198623" y="5843246"/>
            <a:ext cx="749496" cy="528260"/>
          </a:xfrm>
          <a:prstGeom prst="rect">
            <a:avLst/>
          </a:prstGeom>
        </p:spPr>
      </p:pic>
      <p:pic>
        <p:nvPicPr>
          <p:cNvPr id="125" name="図 124"/>
          <p:cNvPicPr>
            <a:picLocks noChangeAspect="1"/>
          </p:cNvPicPr>
          <p:nvPr/>
        </p:nvPicPr>
        <p:blipFill rotWithShape="1">
          <a:blip r:embed="rId3" cstate="print">
            <a:extLst>
              <a:ext uri="{28A0092B-C50C-407E-A947-70E740481C1C}">
                <a14:useLocalDpi xmlns:a14="http://schemas.microsoft.com/office/drawing/2010/main" val="0"/>
              </a:ext>
            </a:extLst>
          </a:blip>
          <a:srcRect l="61084" t="49707" r="22111" b="13077"/>
          <a:stretch/>
        </p:blipFill>
        <p:spPr>
          <a:xfrm>
            <a:off x="567595" y="6401350"/>
            <a:ext cx="669989" cy="905199"/>
          </a:xfrm>
          <a:prstGeom prst="rect">
            <a:avLst/>
          </a:prstGeom>
        </p:spPr>
      </p:pic>
      <p:grpSp>
        <p:nvGrpSpPr>
          <p:cNvPr id="38" name="グループ化 37"/>
          <p:cNvGrpSpPr/>
          <p:nvPr/>
        </p:nvGrpSpPr>
        <p:grpSpPr>
          <a:xfrm>
            <a:off x="1110442" y="5774893"/>
            <a:ext cx="776565" cy="1418029"/>
            <a:chOff x="1823674" y="5908872"/>
            <a:chExt cx="776565" cy="1418029"/>
          </a:xfrm>
        </p:grpSpPr>
        <p:pic>
          <p:nvPicPr>
            <p:cNvPr id="126" name="図 125"/>
            <p:cNvPicPr>
              <a:picLocks noChangeAspect="1"/>
            </p:cNvPicPr>
            <p:nvPr/>
          </p:nvPicPr>
          <p:blipFill rotWithShape="1">
            <a:blip r:embed="rId2" cstate="print">
              <a:extLst>
                <a:ext uri="{28A0092B-C50C-407E-A947-70E740481C1C}">
                  <a14:useLocalDpi xmlns:a14="http://schemas.microsoft.com/office/drawing/2010/main" val="0"/>
                </a:ext>
              </a:extLst>
            </a:blip>
            <a:srcRect l="17556" t="30111" r="61222" b="31137"/>
            <a:stretch/>
          </p:blipFill>
          <p:spPr>
            <a:xfrm>
              <a:off x="1823674" y="5908872"/>
              <a:ext cx="776565" cy="1418029"/>
            </a:xfrm>
            <a:prstGeom prst="rect">
              <a:avLst/>
            </a:prstGeom>
          </p:spPr>
        </p:pic>
        <p:sp>
          <p:nvSpPr>
            <p:cNvPr id="127" name="正方形/長方形 126"/>
            <p:cNvSpPr/>
            <p:nvPr/>
          </p:nvSpPr>
          <p:spPr>
            <a:xfrm>
              <a:off x="1906794" y="6065952"/>
              <a:ext cx="609806" cy="1106637"/>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56" dirty="0">
                  <a:solidFill>
                    <a:schemeClr val="tx1"/>
                  </a:solidFill>
                  <a:latin typeface="メイリオ" panose="020B0604030504040204" pitchFamily="50" charset="-128"/>
                  <a:ea typeface="メイリオ" panose="020B0604030504040204" pitchFamily="50" charset="-128"/>
                </a:rPr>
                <a:t>B</a:t>
              </a:r>
              <a:r>
                <a:rPr kumimoji="1" lang="ja-JP" altLang="en-US" sz="756" dirty="0">
                  <a:solidFill>
                    <a:schemeClr val="tx1"/>
                  </a:solidFill>
                  <a:latin typeface="メイリオ" panose="020B0604030504040204" pitchFamily="50" charset="-128"/>
                  <a:ea typeface="メイリオ" panose="020B0604030504040204" pitchFamily="50" charset="-128"/>
                </a:rPr>
                <a:t>店、店長レジ金額確認ください</a:t>
              </a:r>
              <a:endParaRPr kumimoji="1" lang="en-US" altLang="ja-JP" sz="756" dirty="0">
                <a:solidFill>
                  <a:schemeClr val="tx1"/>
                </a:solidFill>
                <a:latin typeface="メイリオ" panose="020B0604030504040204" pitchFamily="50" charset="-128"/>
                <a:ea typeface="メイリオ" panose="020B0604030504040204" pitchFamily="50" charset="-128"/>
              </a:endParaRPr>
            </a:p>
            <a:p>
              <a:pPr algn="ctr"/>
              <a:r>
                <a:rPr kumimoji="1" lang="ja-JP" altLang="en-US" sz="756" dirty="0">
                  <a:solidFill>
                    <a:schemeClr val="tx1"/>
                  </a:solidFill>
                  <a:latin typeface="メイリオ" panose="020B0604030504040204" pitchFamily="50" charset="-128"/>
                  <a:ea typeface="メイリオ" panose="020B0604030504040204" pitchFamily="50" charset="-128"/>
                </a:rPr>
                <a:t>オーナー</a:t>
              </a:r>
            </a:p>
          </p:txBody>
        </p:sp>
      </p:grpSp>
      <p:pic>
        <p:nvPicPr>
          <p:cNvPr id="135" name="図 134"/>
          <p:cNvPicPr>
            <a:picLocks noChangeAspect="1"/>
          </p:cNvPicPr>
          <p:nvPr/>
        </p:nvPicPr>
        <p:blipFill rotWithShape="1">
          <a:blip r:embed="rId3" cstate="print">
            <a:extLst>
              <a:ext uri="{28A0092B-C50C-407E-A947-70E740481C1C}">
                <a14:useLocalDpi xmlns:a14="http://schemas.microsoft.com/office/drawing/2010/main" val="0"/>
              </a:ext>
            </a:extLst>
          </a:blip>
          <a:srcRect l="4324" t="9121" r="80480" b="51465"/>
          <a:stretch/>
        </p:blipFill>
        <p:spPr>
          <a:xfrm>
            <a:off x="2014764" y="6455491"/>
            <a:ext cx="511978" cy="813005"/>
          </a:xfrm>
          <a:prstGeom prst="rect">
            <a:avLst/>
          </a:prstGeom>
        </p:spPr>
      </p:pic>
      <p:pic>
        <p:nvPicPr>
          <p:cNvPr id="142" name="図 141"/>
          <p:cNvPicPr>
            <a:picLocks noChangeAspect="1"/>
          </p:cNvPicPr>
          <p:nvPr/>
        </p:nvPicPr>
        <p:blipFill>
          <a:blip r:embed="rId6"/>
          <a:stretch>
            <a:fillRect/>
          </a:stretch>
        </p:blipFill>
        <p:spPr>
          <a:xfrm>
            <a:off x="2668069" y="6782391"/>
            <a:ext cx="938367" cy="490734"/>
          </a:xfrm>
          <a:prstGeom prst="rect">
            <a:avLst/>
          </a:prstGeom>
        </p:spPr>
      </p:pic>
      <p:pic>
        <p:nvPicPr>
          <p:cNvPr id="146" name="図 145"/>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15846"/>
          <a:stretch/>
        </p:blipFill>
        <p:spPr>
          <a:xfrm rot="21327779">
            <a:off x="2448438" y="6489331"/>
            <a:ext cx="795150" cy="501386"/>
          </a:xfrm>
          <a:prstGeom prst="rect">
            <a:avLst/>
          </a:prstGeom>
        </p:spPr>
      </p:pic>
      <p:sp>
        <p:nvSpPr>
          <p:cNvPr id="162" name="テキスト ボックス 161"/>
          <p:cNvSpPr txBox="1"/>
          <p:nvPr/>
        </p:nvSpPr>
        <p:spPr>
          <a:xfrm>
            <a:off x="5525437" y="7635534"/>
            <a:ext cx="1234925" cy="258404"/>
          </a:xfrm>
          <a:prstGeom prst="rect">
            <a:avLst/>
          </a:prstGeom>
          <a:noFill/>
        </p:spPr>
        <p:txBody>
          <a:bodyPr wrap="square" rtlCol="0">
            <a:spAutoFit/>
          </a:bodyPr>
          <a:lstStyle/>
          <a:p>
            <a:r>
              <a:rPr kumimoji="1" lang="ja-JP" altLang="en-US" sz="1079" dirty="0">
                <a:latin typeface="メイリオ" panose="020B0604030504040204" pitchFamily="50" charset="-128"/>
                <a:ea typeface="メイリオ" panose="020B0604030504040204" pitchFamily="50" charset="-128"/>
              </a:rPr>
              <a:t>空席状況を確認</a:t>
            </a:r>
            <a:endParaRPr kumimoji="1" lang="en-US" altLang="ja-JP" sz="1079" dirty="0">
              <a:latin typeface="メイリオ" panose="020B0604030504040204" pitchFamily="50" charset="-128"/>
              <a:ea typeface="メイリオ" panose="020B0604030504040204" pitchFamily="50" charset="-128"/>
            </a:endParaRPr>
          </a:p>
        </p:txBody>
      </p:sp>
      <p:sp>
        <p:nvSpPr>
          <p:cNvPr id="163" name="テキスト ボックス 162"/>
          <p:cNvSpPr txBox="1"/>
          <p:nvPr/>
        </p:nvSpPr>
        <p:spPr>
          <a:xfrm>
            <a:off x="8156832" y="7614171"/>
            <a:ext cx="1234925" cy="258404"/>
          </a:xfrm>
          <a:prstGeom prst="rect">
            <a:avLst/>
          </a:prstGeom>
          <a:noFill/>
        </p:spPr>
        <p:txBody>
          <a:bodyPr wrap="square" rtlCol="0">
            <a:spAutoFit/>
          </a:bodyPr>
          <a:lstStyle/>
          <a:p>
            <a:r>
              <a:rPr kumimoji="1" lang="ja-JP" altLang="en-US" sz="1079" dirty="0">
                <a:latin typeface="メイリオ" panose="020B0604030504040204" pitchFamily="50" charset="-128"/>
                <a:ea typeface="メイリオ" panose="020B0604030504040204" pitchFamily="50" charset="-128"/>
              </a:rPr>
              <a:t>空席状況を確認</a:t>
            </a:r>
            <a:endParaRPr kumimoji="1" lang="en-US" altLang="ja-JP" sz="1079" dirty="0">
              <a:latin typeface="メイリオ" panose="020B0604030504040204" pitchFamily="50" charset="-128"/>
              <a:ea typeface="メイリオ" panose="020B0604030504040204" pitchFamily="50" charset="-128"/>
            </a:endParaRPr>
          </a:p>
        </p:txBody>
      </p:sp>
      <p:sp>
        <p:nvSpPr>
          <p:cNvPr id="164" name="テキスト ボックス 163"/>
          <p:cNvSpPr txBox="1"/>
          <p:nvPr/>
        </p:nvSpPr>
        <p:spPr>
          <a:xfrm>
            <a:off x="2655689" y="7620564"/>
            <a:ext cx="1234925" cy="258404"/>
          </a:xfrm>
          <a:prstGeom prst="rect">
            <a:avLst/>
          </a:prstGeom>
          <a:noFill/>
        </p:spPr>
        <p:txBody>
          <a:bodyPr wrap="square" rtlCol="0">
            <a:spAutoFit/>
          </a:bodyPr>
          <a:lstStyle/>
          <a:p>
            <a:r>
              <a:rPr kumimoji="1" lang="ja-JP" altLang="en-US" sz="1079" dirty="0">
                <a:latin typeface="メイリオ" panose="020B0604030504040204" pitchFamily="50" charset="-128"/>
                <a:ea typeface="メイリオ" panose="020B0604030504040204" pitchFamily="50" charset="-128"/>
              </a:rPr>
              <a:t>盗難防止</a:t>
            </a:r>
            <a:endParaRPr kumimoji="1" lang="en-US" altLang="ja-JP" sz="1079" dirty="0">
              <a:latin typeface="メイリオ" panose="020B0604030504040204" pitchFamily="50" charset="-128"/>
              <a:ea typeface="メイリオ" panose="020B0604030504040204" pitchFamily="50" charset="-128"/>
            </a:endParaRPr>
          </a:p>
        </p:txBody>
      </p:sp>
      <p:sp>
        <p:nvSpPr>
          <p:cNvPr id="60" name="正方形/長方形 59"/>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タイトル 1">
            <a:extLst>
              <a:ext uri="{FF2B5EF4-FFF2-40B4-BE49-F238E27FC236}">
                <a16:creationId xmlns:a16="http://schemas.microsoft.com/office/drawing/2014/main" id="{B9E3D590-AEF2-4D22-B844-AB206B05BEDA}"/>
              </a:ext>
            </a:extLst>
          </p:cNvPr>
          <p:cNvSpPr txBox="1">
            <a:spLocks/>
          </p:cNvSpPr>
          <p:nvPr/>
        </p:nvSpPr>
        <p:spPr>
          <a:xfrm>
            <a:off x="311262" y="142254"/>
            <a:ext cx="10039237" cy="535531"/>
          </a:xfrm>
          <a:prstGeom prst="rect">
            <a:avLst/>
          </a:prstGeom>
        </p:spPr>
        <p:txBody>
          <a:bodyPr vert="horz" wrap="square" lIns="91440" tIns="45720" rIns="91440" bIns="45720" rtlCol="0" anchor="b">
            <a:spAutoFit/>
          </a:bodyPr>
          <a:lstStyle>
            <a:lvl1pPr algn="ctr" defTabSz="1007943" rtl="0" eaLnBrk="1" latinLnBrk="0" hangingPunct="1">
              <a:lnSpc>
                <a:spcPct val="90000"/>
              </a:lnSpc>
              <a:spcBef>
                <a:spcPct val="0"/>
              </a:spcBef>
              <a:buNone/>
              <a:defRPr kumimoji="1" sz="6614" kern="1200">
                <a:solidFill>
                  <a:schemeClr val="tx1"/>
                </a:solidFill>
                <a:latin typeface="Meiryo UI" panose="020B0604030504040204" pitchFamily="50" charset="-128"/>
                <a:ea typeface="Meiryo UI" panose="020B0604030504040204" pitchFamily="50" charset="-128"/>
                <a:cs typeface="+mj-cs"/>
              </a:defRPr>
            </a:lvl1pPr>
          </a:lstStyle>
          <a:p>
            <a:pPr algn="l"/>
            <a:r>
              <a:rPr lang="ja-JP" altLang="en-US" sz="3200" b="1" dirty="0" smtClean="0">
                <a:solidFill>
                  <a:schemeClr val="bg1"/>
                </a:solidFill>
              </a:rPr>
              <a:t>５</a:t>
            </a:r>
            <a:r>
              <a:rPr lang="en-US" altLang="ja-JP" sz="3200" b="1" dirty="0" smtClean="0">
                <a:solidFill>
                  <a:schemeClr val="bg1"/>
                </a:solidFill>
              </a:rPr>
              <a:t>.</a:t>
            </a:r>
            <a:r>
              <a:rPr lang="ja-JP" altLang="en-US" sz="3200" b="1" dirty="0" smtClean="0">
                <a:solidFill>
                  <a:schemeClr val="bg1"/>
                </a:solidFill>
              </a:rPr>
              <a:t>商品のご利用イメージ</a:t>
            </a:r>
            <a:endParaRPr lang="ja-JP" altLang="en-US" sz="3200" b="1" dirty="0">
              <a:solidFill>
                <a:schemeClr val="bg1"/>
              </a:solidFill>
            </a:endParaRPr>
          </a:p>
        </p:txBody>
      </p:sp>
      <p:grpSp>
        <p:nvGrpSpPr>
          <p:cNvPr id="2" name="グループ化 1"/>
          <p:cNvGrpSpPr/>
          <p:nvPr/>
        </p:nvGrpSpPr>
        <p:grpSpPr>
          <a:xfrm>
            <a:off x="473225" y="1070330"/>
            <a:ext cx="9693148" cy="3585447"/>
            <a:chOff x="473225" y="1070330"/>
            <a:chExt cx="9693148" cy="3585447"/>
          </a:xfrm>
        </p:grpSpPr>
        <p:grpSp>
          <p:nvGrpSpPr>
            <p:cNvPr id="72" name="グループ化 71"/>
            <p:cNvGrpSpPr/>
            <p:nvPr/>
          </p:nvGrpSpPr>
          <p:grpSpPr>
            <a:xfrm>
              <a:off x="7454203" y="1070330"/>
              <a:ext cx="2712170" cy="3585447"/>
              <a:chOff x="430305" y="2018059"/>
              <a:chExt cx="4837243" cy="2483913"/>
            </a:xfrm>
          </p:grpSpPr>
          <p:grpSp>
            <p:nvGrpSpPr>
              <p:cNvPr id="74" name="グループ化 73"/>
              <p:cNvGrpSpPr/>
              <p:nvPr/>
            </p:nvGrpSpPr>
            <p:grpSpPr>
              <a:xfrm>
                <a:off x="430305" y="2018059"/>
                <a:ext cx="4837243" cy="2483913"/>
                <a:chOff x="320604" y="2018059"/>
                <a:chExt cx="4837243" cy="2483913"/>
              </a:xfrm>
            </p:grpSpPr>
            <p:sp>
              <p:nvSpPr>
                <p:cNvPr id="77" name="角丸四角形 76"/>
                <p:cNvSpPr/>
                <p:nvPr/>
              </p:nvSpPr>
              <p:spPr>
                <a:xfrm>
                  <a:off x="320604" y="2018059"/>
                  <a:ext cx="4837243" cy="2483913"/>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320604" y="2019279"/>
                  <a:ext cx="4837243" cy="540027"/>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正方形/長方形 75"/>
              <p:cNvSpPr/>
              <p:nvPr/>
            </p:nvSpPr>
            <p:spPr>
              <a:xfrm>
                <a:off x="640856" y="2137540"/>
                <a:ext cx="4416137" cy="304505"/>
              </a:xfrm>
              <a:prstGeom prst="rect">
                <a:avLst/>
              </a:prstGeom>
            </p:spPr>
            <p:txBody>
              <a:bodyPr>
                <a:sp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 ❷監視利用の場合。</a:t>
                </a:r>
                <a:endParaRPr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64" name="グループ化 63"/>
            <p:cNvGrpSpPr/>
            <p:nvPr/>
          </p:nvGrpSpPr>
          <p:grpSpPr>
            <a:xfrm>
              <a:off x="473225" y="1070331"/>
              <a:ext cx="6592053" cy="3575838"/>
              <a:chOff x="430304" y="2018059"/>
              <a:chExt cx="4837244" cy="2483913"/>
            </a:xfrm>
          </p:grpSpPr>
          <p:grpSp>
            <p:nvGrpSpPr>
              <p:cNvPr id="67" name="グループ化 66"/>
              <p:cNvGrpSpPr/>
              <p:nvPr/>
            </p:nvGrpSpPr>
            <p:grpSpPr>
              <a:xfrm>
                <a:off x="430304" y="2018059"/>
                <a:ext cx="4837244" cy="2483913"/>
                <a:chOff x="320603" y="2018059"/>
                <a:chExt cx="4837244" cy="2483913"/>
              </a:xfrm>
            </p:grpSpPr>
            <p:sp>
              <p:nvSpPr>
                <p:cNvPr id="69" name="角丸四角形 68"/>
                <p:cNvSpPr/>
                <p:nvPr/>
              </p:nvSpPr>
              <p:spPr>
                <a:xfrm>
                  <a:off x="320604" y="2018059"/>
                  <a:ext cx="4837243" cy="2483913"/>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320603" y="2019279"/>
                  <a:ext cx="4837243" cy="540027"/>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正方形/長方形 67"/>
              <p:cNvSpPr/>
              <p:nvPr/>
            </p:nvSpPr>
            <p:spPr>
              <a:xfrm>
                <a:off x="841592" y="2151556"/>
                <a:ext cx="4014669" cy="277932"/>
              </a:xfrm>
              <a:prstGeom prst="rect">
                <a:avLst/>
              </a:prstGeom>
            </p:spPr>
            <p:txBody>
              <a:bodyPr>
                <a:sp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❶ インカム機能としてご利用いただく場合。</a:t>
                </a:r>
                <a:endParaRPr lang="ja-JP" altLang="en-US" sz="2000" b="1" dirty="0">
                  <a:solidFill>
                    <a:schemeClr val="bg1"/>
                  </a:solidFill>
                  <a:latin typeface="Meiryo UI" panose="020B0604030504040204" pitchFamily="50" charset="-128"/>
                  <a:ea typeface="Meiryo UI" panose="020B0604030504040204" pitchFamily="50" charset="-128"/>
                </a:endParaRPr>
              </a:p>
            </p:txBody>
          </p:sp>
        </p:grpSp>
      </p:grpSp>
      <p:grpSp>
        <p:nvGrpSpPr>
          <p:cNvPr id="43" name="グループ化 42"/>
          <p:cNvGrpSpPr/>
          <p:nvPr/>
        </p:nvGrpSpPr>
        <p:grpSpPr>
          <a:xfrm>
            <a:off x="482170" y="5056060"/>
            <a:ext cx="9685528" cy="2266933"/>
            <a:chOff x="482170" y="5102247"/>
            <a:chExt cx="9685528" cy="2266933"/>
          </a:xfrm>
        </p:grpSpPr>
        <p:grpSp>
          <p:nvGrpSpPr>
            <p:cNvPr id="81" name="グループ化 80"/>
            <p:cNvGrpSpPr/>
            <p:nvPr/>
          </p:nvGrpSpPr>
          <p:grpSpPr>
            <a:xfrm>
              <a:off x="7455528" y="5102965"/>
              <a:ext cx="2712170" cy="2266215"/>
              <a:chOff x="430305" y="2018059"/>
              <a:chExt cx="4837243" cy="1569980"/>
            </a:xfrm>
          </p:grpSpPr>
          <p:grpSp>
            <p:nvGrpSpPr>
              <p:cNvPr id="82" name="グループ化 81"/>
              <p:cNvGrpSpPr/>
              <p:nvPr/>
            </p:nvGrpSpPr>
            <p:grpSpPr>
              <a:xfrm>
                <a:off x="430305" y="2018059"/>
                <a:ext cx="4837243" cy="1569980"/>
                <a:chOff x="320604" y="2018059"/>
                <a:chExt cx="4837243" cy="1569980"/>
              </a:xfrm>
            </p:grpSpPr>
            <p:sp>
              <p:nvSpPr>
                <p:cNvPr id="85" name="角丸四角形 84"/>
                <p:cNvSpPr/>
                <p:nvPr/>
              </p:nvSpPr>
              <p:spPr>
                <a:xfrm>
                  <a:off x="320604" y="2018059"/>
                  <a:ext cx="4837243" cy="1569980"/>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320604" y="2019280"/>
                  <a:ext cx="4837243" cy="323394"/>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3" name="正方形/長方形 82"/>
              <p:cNvSpPr/>
              <p:nvPr/>
            </p:nvSpPr>
            <p:spPr>
              <a:xfrm>
                <a:off x="841591" y="2040281"/>
                <a:ext cx="4014669" cy="255864"/>
              </a:xfrm>
              <a:prstGeom prst="rect">
                <a:avLst/>
              </a:prstGeom>
            </p:spPr>
            <p:txBody>
              <a:bodyPr>
                <a:sp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rPr>
                  <a:t> ❺店外</a:t>
                </a:r>
                <a:r>
                  <a:rPr lang="en-US" altLang="ja-JP" b="1" dirty="0" smtClean="0">
                    <a:solidFill>
                      <a:schemeClr val="bg1"/>
                    </a:solidFill>
                    <a:latin typeface="Meiryo UI" panose="020B0604030504040204" pitchFamily="50" charset="-128"/>
                    <a:ea typeface="Meiryo UI" panose="020B0604030504040204" pitchFamily="50" charset="-128"/>
                  </a:rPr>
                  <a:t>/SIM</a:t>
                </a:r>
                <a:r>
                  <a:rPr lang="ja-JP" altLang="en-US" b="1" dirty="0" smtClean="0">
                    <a:solidFill>
                      <a:schemeClr val="bg1"/>
                    </a:solidFill>
                    <a:latin typeface="Meiryo UI" panose="020B0604030504040204" pitchFamily="50" charset="-128"/>
                    <a:ea typeface="Meiryo UI" panose="020B0604030504040204" pitchFamily="50" charset="-128"/>
                  </a:rPr>
                  <a:t>の場合</a:t>
                </a:r>
                <a:endParaRPr lang="ja-JP" altLang="en-US" b="1" dirty="0">
                  <a:solidFill>
                    <a:schemeClr val="bg1"/>
                  </a:solidFill>
                  <a:latin typeface="Meiryo UI" panose="020B0604030504040204" pitchFamily="50" charset="-128"/>
                  <a:ea typeface="Meiryo UI" panose="020B0604030504040204" pitchFamily="50" charset="-128"/>
                </a:endParaRPr>
              </a:p>
            </p:txBody>
          </p:sp>
        </p:grpSp>
        <p:grpSp>
          <p:nvGrpSpPr>
            <p:cNvPr id="87" name="グループ化 86"/>
            <p:cNvGrpSpPr/>
            <p:nvPr/>
          </p:nvGrpSpPr>
          <p:grpSpPr>
            <a:xfrm>
              <a:off x="482170" y="5102247"/>
              <a:ext cx="3130960" cy="2266933"/>
              <a:chOff x="430304" y="2018059"/>
              <a:chExt cx="2297495" cy="2608891"/>
            </a:xfrm>
          </p:grpSpPr>
          <p:grpSp>
            <p:nvGrpSpPr>
              <p:cNvPr id="91" name="グループ化 90"/>
              <p:cNvGrpSpPr/>
              <p:nvPr/>
            </p:nvGrpSpPr>
            <p:grpSpPr>
              <a:xfrm>
                <a:off x="430304" y="2018059"/>
                <a:ext cx="2297495" cy="2608891"/>
                <a:chOff x="320603" y="2018059"/>
                <a:chExt cx="2297495" cy="2608891"/>
              </a:xfrm>
            </p:grpSpPr>
            <p:sp>
              <p:nvSpPr>
                <p:cNvPr id="98" name="角丸四角形 97"/>
                <p:cNvSpPr/>
                <p:nvPr/>
              </p:nvSpPr>
              <p:spPr>
                <a:xfrm>
                  <a:off x="320604" y="2018059"/>
                  <a:ext cx="2297494" cy="2608891"/>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a:off x="320603" y="2019279"/>
                  <a:ext cx="2297492" cy="540026"/>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正方形/長方形 91"/>
              <p:cNvSpPr/>
              <p:nvPr/>
            </p:nvSpPr>
            <p:spPr>
              <a:xfrm>
                <a:off x="456586" y="2055801"/>
                <a:ext cx="2221523" cy="460465"/>
              </a:xfrm>
              <a:prstGeom prst="rect">
                <a:avLst/>
              </a:prstGeom>
            </p:spPr>
            <p:txBody>
              <a:bodyPr>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❸</a:t>
                </a:r>
                <a:r>
                  <a:rPr lang="ja-JP" altLang="en-US" sz="2000" b="1" dirty="0" smtClean="0">
                    <a:solidFill>
                      <a:schemeClr val="bg1"/>
                    </a:solidFill>
                    <a:latin typeface="Meiryo UI" panose="020B0604030504040204" pitchFamily="50" charset="-128"/>
                    <a:ea typeface="Meiryo UI" panose="020B0604030504040204" pitchFamily="50" charset="-128"/>
                  </a:rPr>
                  <a:t> 相互通話ご利用の場合</a:t>
                </a:r>
                <a:endParaRPr lang="ja-JP" altLang="en-US" sz="2000" b="1" dirty="0">
                  <a:solidFill>
                    <a:schemeClr val="bg1"/>
                  </a:solidFill>
                  <a:latin typeface="Meiryo UI" panose="020B0604030504040204" pitchFamily="50" charset="-128"/>
                  <a:ea typeface="Meiryo UI" panose="020B0604030504040204" pitchFamily="50" charset="-128"/>
                </a:endParaRPr>
              </a:p>
            </p:txBody>
          </p:sp>
        </p:grpSp>
      </p:grpSp>
      <p:cxnSp>
        <p:nvCxnSpPr>
          <p:cNvPr id="13" name="直線矢印コネクタ 12"/>
          <p:cNvCxnSpPr/>
          <p:nvPr/>
        </p:nvCxnSpPr>
        <p:spPr>
          <a:xfrm>
            <a:off x="3004606" y="3270471"/>
            <a:ext cx="747861" cy="1"/>
          </a:xfrm>
          <a:prstGeom prst="straightConnector1">
            <a:avLst/>
          </a:prstGeom>
          <a:ln w="19050">
            <a:solidFill>
              <a:schemeClr val="tx1">
                <a:lumMod val="75000"/>
                <a:lumOff val="2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stCxn id="51" idx="3"/>
            <a:endCxn id="34" idx="1"/>
          </p:cNvCxnSpPr>
          <p:nvPr/>
        </p:nvCxnSpPr>
        <p:spPr>
          <a:xfrm flipV="1">
            <a:off x="4527637" y="2932886"/>
            <a:ext cx="1015541" cy="337586"/>
          </a:xfrm>
          <a:prstGeom prst="bentConnector3">
            <a:avLst>
              <a:gd name="adj1" fmla="val 48124"/>
            </a:avLst>
          </a:prstGeom>
          <a:ln w="19050">
            <a:solidFill>
              <a:schemeClr val="tx1">
                <a:lumMod val="75000"/>
                <a:lumOff val="2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51" idx="3"/>
            <a:endCxn id="55" idx="1"/>
          </p:cNvCxnSpPr>
          <p:nvPr/>
        </p:nvCxnSpPr>
        <p:spPr>
          <a:xfrm>
            <a:off x="4527637" y="3270472"/>
            <a:ext cx="971151" cy="679386"/>
          </a:xfrm>
          <a:prstGeom prst="bentConnector3">
            <a:avLst>
              <a:gd name="adj1" fmla="val 50000"/>
            </a:avLst>
          </a:prstGeom>
          <a:ln w="19050">
            <a:solidFill>
              <a:schemeClr val="tx1">
                <a:lumMod val="75000"/>
                <a:lumOff val="25000"/>
              </a:schemeClr>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26" name="図 25"/>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259" t="20888" r="4963" b="20445"/>
          <a:stretch/>
        </p:blipFill>
        <p:spPr>
          <a:xfrm rot="2744141">
            <a:off x="2738775" y="2834806"/>
            <a:ext cx="594268" cy="388333"/>
          </a:xfrm>
          <a:prstGeom prst="rect">
            <a:avLst/>
          </a:prstGeom>
        </p:spPr>
      </p:pic>
      <p:grpSp>
        <p:nvGrpSpPr>
          <p:cNvPr id="154" name="グループ化 153"/>
          <p:cNvGrpSpPr/>
          <p:nvPr/>
        </p:nvGrpSpPr>
        <p:grpSpPr>
          <a:xfrm>
            <a:off x="7712994" y="3160870"/>
            <a:ext cx="2222261" cy="1432968"/>
            <a:chOff x="7740426" y="2895694"/>
            <a:chExt cx="2222261" cy="1432968"/>
          </a:xfrm>
        </p:grpSpPr>
        <p:grpSp>
          <p:nvGrpSpPr>
            <p:cNvPr id="24" name="グループ化 23"/>
            <p:cNvGrpSpPr/>
            <p:nvPr/>
          </p:nvGrpSpPr>
          <p:grpSpPr>
            <a:xfrm>
              <a:off x="7740426" y="2910633"/>
              <a:ext cx="1300242" cy="1418029"/>
              <a:chOff x="7530057" y="2928363"/>
              <a:chExt cx="1300242" cy="1418029"/>
            </a:xfrm>
          </p:grpSpPr>
          <p:pic>
            <p:nvPicPr>
              <p:cNvPr id="89" name="図 88"/>
              <p:cNvPicPr>
                <a:picLocks noChangeAspect="1"/>
              </p:cNvPicPr>
              <p:nvPr/>
            </p:nvPicPr>
            <p:blipFill rotWithShape="1">
              <a:blip r:embed="rId8" cstate="print">
                <a:extLst>
                  <a:ext uri="{28A0092B-C50C-407E-A947-70E740481C1C}">
                    <a14:useLocalDpi xmlns:a14="http://schemas.microsoft.com/office/drawing/2010/main" val="0"/>
                  </a:ext>
                </a:extLst>
              </a:blip>
              <a:srcRect l="5259" t="20888" r="4963" b="20445"/>
              <a:stretch/>
            </p:blipFill>
            <p:spPr>
              <a:xfrm rot="8100000" flipV="1">
                <a:off x="7530057" y="3081217"/>
                <a:ext cx="594268" cy="395281"/>
              </a:xfrm>
              <a:prstGeom prst="rect">
                <a:avLst/>
              </a:prstGeom>
            </p:spPr>
          </p:pic>
          <p:grpSp>
            <p:nvGrpSpPr>
              <p:cNvPr id="22" name="グループ化 21"/>
              <p:cNvGrpSpPr/>
              <p:nvPr/>
            </p:nvGrpSpPr>
            <p:grpSpPr>
              <a:xfrm>
                <a:off x="8053734" y="2928363"/>
                <a:ext cx="776565" cy="1418029"/>
                <a:chOff x="8053734" y="3171434"/>
                <a:chExt cx="776565" cy="1418029"/>
              </a:xfrm>
            </p:grpSpPr>
            <p:pic>
              <p:nvPicPr>
                <p:cNvPr id="94" name="図 93"/>
                <p:cNvPicPr>
                  <a:picLocks noChangeAspect="1"/>
                </p:cNvPicPr>
                <p:nvPr/>
              </p:nvPicPr>
              <p:blipFill rotWithShape="1">
                <a:blip r:embed="rId2" cstate="print">
                  <a:extLst>
                    <a:ext uri="{28A0092B-C50C-407E-A947-70E740481C1C}">
                      <a14:useLocalDpi xmlns:a14="http://schemas.microsoft.com/office/drawing/2010/main" val="0"/>
                    </a:ext>
                  </a:extLst>
                </a:blip>
                <a:srcRect l="17556" t="30111" r="61222" b="31137"/>
                <a:stretch/>
              </p:blipFill>
              <p:spPr>
                <a:xfrm>
                  <a:off x="8053734" y="3171434"/>
                  <a:ext cx="776565" cy="1418029"/>
                </a:xfrm>
                <a:prstGeom prst="rect">
                  <a:avLst/>
                </a:prstGeom>
              </p:spPr>
            </p:pic>
            <p:sp>
              <p:nvSpPr>
                <p:cNvPr id="95" name="正方形/長方形 94"/>
                <p:cNvSpPr/>
                <p:nvPr/>
              </p:nvSpPr>
              <p:spPr>
                <a:xfrm>
                  <a:off x="8136855" y="3328515"/>
                  <a:ext cx="609806" cy="1106637"/>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56" dirty="0">
                      <a:solidFill>
                        <a:schemeClr val="tx1"/>
                      </a:solidFill>
                      <a:latin typeface="メイリオ" panose="020B0604030504040204" pitchFamily="50" charset="-128"/>
                      <a:ea typeface="メイリオ" panose="020B0604030504040204" pitchFamily="50" charset="-128"/>
                    </a:rPr>
                    <a:t>B</a:t>
                  </a:r>
                  <a:r>
                    <a:rPr kumimoji="1" lang="ja-JP" altLang="en-US" sz="756" dirty="0">
                      <a:solidFill>
                        <a:schemeClr val="tx1"/>
                      </a:solidFill>
                      <a:latin typeface="メイリオ" panose="020B0604030504040204" pitchFamily="50" charset="-128"/>
                      <a:ea typeface="メイリオ" panose="020B0604030504040204" pitchFamily="50" charset="-128"/>
                    </a:rPr>
                    <a:t>店、店長レジ金額確認ください</a:t>
                  </a:r>
                  <a:endParaRPr kumimoji="1" lang="en-US" altLang="ja-JP" sz="756" dirty="0">
                    <a:solidFill>
                      <a:schemeClr val="tx1"/>
                    </a:solidFill>
                    <a:latin typeface="メイリオ" panose="020B0604030504040204" pitchFamily="50" charset="-128"/>
                    <a:ea typeface="メイリオ" panose="020B0604030504040204" pitchFamily="50" charset="-128"/>
                  </a:endParaRPr>
                </a:p>
                <a:p>
                  <a:pPr algn="ctr"/>
                  <a:r>
                    <a:rPr kumimoji="1" lang="ja-JP" altLang="en-US" sz="756" dirty="0">
                      <a:solidFill>
                        <a:schemeClr val="tx1"/>
                      </a:solidFill>
                      <a:latin typeface="メイリオ" panose="020B0604030504040204" pitchFamily="50" charset="-128"/>
                      <a:ea typeface="メイリオ" panose="020B0604030504040204" pitchFamily="50" charset="-128"/>
                    </a:rPr>
                    <a:t>オーナー</a:t>
                  </a:r>
                </a:p>
              </p:txBody>
            </p:sp>
          </p:grpSp>
        </p:grpSp>
        <p:pic>
          <p:nvPicPr>
            <p:cNvPr id="105" name="図 10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21" t="7051" r="42283" b="53535"/>
            <a:stretch/>
          </p:blipFill>
          <p:spPr>
            <a:xfrm flipH="1">
              <a:off x="9030322" y="2895694"/>
              <a:ext cx="932365" cy="1420322"/>
            </a:xfrm>
            <a:prstGeom prst="rect">
              <a:avLst/>
            </a:prstGeom>
          </p:spPr>
        </p:pic>
      </p:grpSp>
      <p:sp>
        <p:nvSpPr>
          <p:cNvPr id="112" name="正方形/長方形 111"/>
          <p:cNvSpPr/>
          <p:nvPr/>
        </p:nvSpPr>
        <p:spPr>
          <a:xfrm>
            <a:off x="6980305" y="5835752"/>
            <a:ext cx="218900" cy="18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1" name="カギ線コネクタ 170"/>
          <p:cNvCxnSpPr>
            <a:stCxn id="77" idx="2"/>
            <a:endCxn id="92" idx="0"/>
          </p:cNvCxnSpPr>
          <p:nvPr/>
        </p:nvCxnSpPr>
        <p:spPr>
          <a:xfrm rot="5400000">
            <a:off x="5204455" y="1483022"/>
            <a:ext cx="433078" cy="6778588"/>
          </a:xfrm>
          <a:prstGeom prst="bentConnector3">
            <a:avLst>
              <a:gd name="adj1" fmla="val 26132"/>
            </a:avLst>
          </a:prstGeom>
          <a:ln w="19050">
            <a:solidFill>
              <a:schemeClr val="tx1">
                <a:lumMod val="75000"/>
                <a:lumOff val="2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4" name="カギ線コネクタ 173"/>
          <p:cNvCxnSpPr>
            <a:stCxn id="83" idx="0"/>
            <a:endCxn id="140" idx="0"/>
          </p:cNvCxnSpPr>
          <p:nvPr/>
        </p:nvCxnSpPr>
        <p:spPr>
          <a:xfrm rot="16200000" flipV="1">
            <a:off x="7139793" y="3417034"/>
            <a:ext cx="32795" cy="3310847"/>
          </a:xfrm>
          <a:prstGeom prst="bentConnector3">
            <a:avLst>
              <a:gd name="adj1" fmla="val 554603"/>
            </a:avLst>
          </a:prstGeom>
          <a:ln w="19050">
            <a:solidFill>
              <a:schemeClr val="tx1">
                <a:lumMod val="75000"/>
                <a:lumOff val="25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84" name="グループ化 183"/>
          <p:cNvGrpSpPr/>
          <p:nvPr/>
        </p:nvGrpSpPr>
        <p:grpSpPr>
          <a:xfrm>
            <a:off x="7798754" y="5708209"/>
            <a:ext cx="776565" cy="1418029"/>
            <a:chOff x="4789256" y="5910780"/>
            <a:chExt cx="776565" cy="1418029"/>
          </a:xfrm>
        </p:grpSpPr>
        <p:pic>
          <p:nvPicPr>
            <p:cNvPr id="182" name="図 181"/>
            <p:cNvPicPr>
              <a:picLocks noChangeAspect="1"/>
            </p:cNvPicPr>
            <p:nvPr/>
          </p:nvPicPr>
          <p:blipFill rotWithShape="1">
            <a:blip r:embed="rId2" cstate="print">
              <a:extLst>
                <a:ext uri="{28A0092B-C50C-407E-A947-70E740481C1C}">
                  <a14:useLocalDpi xmlns:a14="http://schemas.microsoft.com/office/drawing/2010/main" val="0"/>
                </a:ext>
              </a:extLst>
            </a:blip>
            <a:srcRect l="17556" t="30111" r="61222" b="31137"/>
            <a:stretch/>
          </p:blipFill>
          <p:spPr>
            <a:xfrm>
              <a:off x="4789256" y="5910780"/>
              <a:ext cx="776565" cy="1418029"/>
            </a:xfrm>
            <a:prstGeom prst="rect">
              <a:avLst/>
            </a:prstGeom>
          </p:spPr>
        </p:pic>
        <p:sp>
          <p:nvSpPr>
            <p:cNvPr id="183" name="正方形/長方形 182"/>
            <p:cNvSpPr/>
            <p:nvPr/>
          </p:nvSpPr>
          <p:spPr>
            <a:xfrm>
              <a:off x="4872376" y="6067860"/>
              <a:ext cx="609806" cy="1106637"/>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メイリオ" panose="020B0604030504040204" pitchFamily="50" charset="-128"/>
                  <a:ea typeface="メイリオ" panose="020B0604030504040204" pitchFamily="50" charset="-128"/>
                </a:rPr>
                <a:t>4</a:t>
              </a:r>
              <a:r>
                <a:rPr kumimoji="1" lang="ja-JP" altLang="en-US" sz="900" dirty="0">
                  <a:solidFill>
                    <a:schemeClr val="tx1"/>
                  </a:solidFill>
                  <a:latin typeface="メイリオ" panose="020B0604030504040204" pitchFamily="50" charset="-128"/>
                  <a:ea typeface="メイリオ" panose="020B0604030504040204" pitchFamily="50" charset="-128"/>
                </a:rPr>
                <a:t>名は入れますか？</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店外</a:t>
              </a:r>
            </a:p>
          </p:txBody>
        </p:sp>
      </p:grpSp>
      <p:grpSp>
        <p:nvGrpSpPr>
          <p:cNvPr id="191" name="グループ化 190"/>
          <p:cNvGrpSpPr/>
          <p:nvPr/>
        </p:nvGrpSpPr>
        <p:grpSpPr>
          <a:xfrm>
            <a:off x="3935286" y="5056060"/>
            <a:ext cx="3130959" cy="2266933"/>
            <a:chOff x="3935286" y="5056060"/>
            <a:chExt cx="3130959" cy="2266933"/>
          </a:xfrm>
        </p:grpSpPr>
        <p:grpSp>
          <p:nvGrpSpPr>
            <p:cNvPr id="151" name="グループ化 150"/>
            <p:cNvGrpSpPr/>
            <p:nvPr/>
          </p:nvGrpSpPr>
          <p:grpSpPr>
            <a:xfrm>
              <a:off x="3935286" y="5056060"/>
              <a:ext cx="3130959" cy="2266933"/>
              <a:chOff x="3935286" y="5056060"/>
              <a:chExt cx="3130959" cy="2266933"/>
            </a:xfrm>
          </p:grpSpPr>
          <p:sp>
            <p:nvSpPr>
              <p:cNvPr id="140" name="角丸四角形 139"/>
              <p:cNvSpPr/>
              <p:nvPr/>
            </p:nvSpPr>
            <p:spPr>
              <a:xfrm>
                <a:off x="3935287" y="5056060"/>
                <a:ext cx="3130958" cy="2266933"/>
              </a:xfrm>
              <a:prstGeom prst="roundRect">
                <a:avLst>
                  <a:gd name="adj" fmla="val 4199"/>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3935286" y="5057120"/>
                <a:ext cx="3130955" cy="469243"/>
              </a:xfrm>
              <a:custGeom>
                <a:avLst/>
                <a:gdLst>
                  <a:gd name="connsiteX0" fmla="*/ 109547 w 4837243"/>
                  <a:gd name="connsiteY0" fmla="*/ 0 h 540027"/>
                  <a:gd name="connsiteX1" fmla="*/ 4727696 w 4837243"/>
                  <a:gd name="connsiteY1" fmla="*/ 0 h 540027"/>
                  <a:gd name="connsiteX2" fmla="*/ 4837243 w 4837243"/>
                  <a:gd name="connsiteY2" fmla="*/ 109547 h 540027"/>
                  <a:gd name="connsiteX3" fmla="*/ 4837243 w 4837243"/>
                  <a:gd name="connsiteY3" fmla="*/ 540027 h 540027"/>
                  <a:gd name="connsiteX4" fmla="*/ 0 w 4837243"/>
                  <a:gd name="connsiteY4" fmla="*/ 540027 h 540027"/>
                  <a:gd name="connsiteX5" fmla="*/ 0 w 4837243"/>
                  <a:gd name="connsiteY5" fmla="*/ 109547 h 540027"/>
                  <a:gd name="connsiteX6" fmla="*/ 109547 w 4837243"/>
                  <a:gd name="connsiteY6" fmla="*/ 0 h 5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243" h="540027">
                    <a:moveTo>
                      <a:pt x="109547" y="0"/>
                    </a:moveTo>
                    <a:lnTo>
                      <a:pt x="4727696" y="0"/>
                    </a:lnTo>
                    <a:cubicBezTo>
                      <a:pt x="4788197" y="0"/>
                      <a:pt x="4837243" y="49046"/>
                      <a:pt x="4837243" y="109547"/>
                    </a:cubicBezTo>
                    <a:lnTo>
                      <a:pt x="4837243" y="540027"/>
                    </a:lnTo>
                    <a:lnTo>
                      <a:pt x="0" y="540027"/>
                    </a:lnTo>
                    <a:lnTo>
                      <a:pt x="0" y="109547"/>
                    </a:lnTo>
                    <a:cubicBezTo>
                      <a:pt x="0" y="49046"/>
                      <a:pt x="49046" y="0"/>
                      <a:pt x="10954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5" name="図 154"/>
              <p:cNvPicPr>
                <a:picLocks noChangeAspect="1"/>
              </p:cNvPicPr>
              <p:nvPr/>
            </p:nvPicPr>
            <p:blipFill rotWithShape="1">
              <a:blip r:embed="rId3" cstate="print">
                <a:extLst>
                  <a:ext uri="{28A0092B-C50C-407E-A947-70E740481C1C}">
                    <a14:useLocalDpi xmlns:a14="http://schemas.microsoft.com/office/drawing/2010/main" val="0"/>
                  </a:ext>
                </a:extLst>
              </a:blip>
              <a:srcRect l="61084" t="49707" r="22111" b="13077"/>
              <a:stretch/>
            </p:blipFill>
            <p:spPr>
              <a:xfrm>
                <a:off x="4767872" y="6403694"/>
                <a:ext cx="669989" cy="905199"/>
              </a:xfrm>
              <a:prstGeom prst="rect">
                <a:avLst/>
              </a:prstGeom>
            </p:spPr>
          </p:pic>
          <p:grpSp>
            <p:nvGrpSpPr>
              <p:cNvPr id="156" name="グループ化 155"/>
              <p:cNvGrpSpPr/>
              <p:nvPr/>
            </p:nvGrpSpPr>
            <p:grpSpPr>
              <a:xfrm>
                <a:off x="5566023" y="5708209"/>
                <a:ext cx="776565" cy="1418029"/>
                <a:chOff x="2752841" y="5858701"/>
                <a:chExt cx="776565" cy="1418029"/>
              </a:xfrm>
            </p:grpSpPr>
            <p:pic>
              <p:nvPicPr>
                <p:cNvPr id="157" name="図 156"/>
                <p:cNvPicPr>
                  <a:picLocks noChangeAspect="1"/>
                </p:cNvPicPr>
                <p:nvPr/>
              </p:nvPicPr>
              <p:blipFill rotWithShape="1">
                <a:blip r:embed="rId2" cstate="print">
                  <a:extLst>
                    <a:ext uri="{28A0092B-C50C-407E-A947-70E740481C1C}">
                      <a14:useLocalDpi xmlns:a14="http://schemas.microsoft.com/office/drawing/2010/main" val="0"/>
                    </a:ext>
                  </a:extLst>
                </a:blip>
                <a:srcRect l="17556" t="30111" r="61222" b="31137"/>
                <a:stretch/>
              </p:blipFill>
              <p:spPr>
                <a:xfrm>
                  <a:off x="2752841" y="5858701"/>
                  <a:ext cx="776565" cy="1418029"/>
                </a:xfrm>
                <a:prstGeom prst="rect">
                  <a:avLst/>
                </a:prstGeom>
              </p:spPr>
            </p:pic>
            <p:sp>
              <p:nvSpPr>
                <p:cNvPr id="158" name="正方形/長方形 157"/>
                <p:cNvSpPr/>
                <p:nvPr/>
              </p:nvSpPr>
              <p:spPr>
                <a:xfrm>
                  <a:off x="2835961" y="6015781"/>
                  <a:ext cx="609806" cy="1106637"/>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メイリオ" panose="020B0604030504040204" pitchFamily="50" charset="-128"/>
                      <a:ea typeface="メイリオ" panose="020B0604030504040204" pitchFamily="50" charset="-128"/>
                    </a:rPr>
                    <a:t>4</a:t>
                  </a:r>
                  <a:r>
                    <a:rPr kumimoji="1" lang="ja-JP" altLang="en-US" sz="900" dirty="0">
                      <a:solidFill>
                        <a:schemeClr val="tx1"/>
                      </a:solidFill>
                      <a:latin typeface="メイリオ" panose="020B0604030504040204" pitchFamily="50" charset="-128"/>
                      <a:ea typeface="メイリオ" panose="020B0604030504040204" pitchFamily="50" charset="-128"/>
                    </a:rPr>
                    <a:t>名は入れますか？</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店外</a:t>
                  </a:r>
                </a:p>
              </p:txBody>
            </p:sp>
          </p:grpSp>
        </p:grpSp>
        <p:sp>
          <p:nvSpPr>
            <p:cNvPr id="181" name="正方形/長方形 180"/>
            <p:cNvSpPr/>
            <p:nvPr/>
          </p:nvSpPr>
          <p:spPr>
            <a:xfrm>
              <a:off x="3972948" y="5082314"/>
              <a:ext cx="3027428" cy="400110"/>
            </a:xfrm>
            <a:prstGeom prst="rect">
              <a:avLst/>
            </a:prstGeom>
          </p:spPr>
          <p:txBody>
            <a:bodyPr>
              <a:sp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❹ 店内</a:t>
              </a:r>
              <a:r>
                <a:rPr lang="en-US" altLang="ja-JP" sz="2000" b="1" dirty="0" smtClean="0">
                  <a:solidFill>
                    <a:schemeClr val="bg1"/>
                  </a:solidFill>
                  <a:latin typeface="Meiryo UI" panose="020B0604030504040204" pitchFamily="50" charset="-128"/>
                  <a:ea typeface="Meiryo UI" panose="020B0604030504040204" pitchFamily="50" charset="-128"/>
                </a:rPr>
                <a:t>/SIM</a:t>
              </a:r>
              <a:r>
                <a:rPr lang="ja-JP" altLang="en-US" sz="2000" b="1" dirty="0" smtClean="0">
                  <a:solidFill>
                    <a:schemeClr val="bg1"/>
                  </a:solidFill>
                  <a:latin typeface="Meiryo UI" panose="020B0604030504040204" pitchFamily="50" charset="-128"/>
                  <a:ea typeface="Meiryo UI" panose="020B0604030504040204" pitchFamily="50" charset="-128"/>
                </a:rPr>
                <a:t>の場合</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85" name="円形吹き出し 184"/>
            <p:cNvSpPr/>
            <p:nvPr/>
          </p:nvSpPr>
          <p:spPr>
            <a:xfrm>
              <a:off x="4076742" y="5928088"/>
              <a:ext cx="930350" cy="584671"/>
            </a:xfrm>
            <a:prstGeom prst="wedgeEllipseCallout">
              <a:avLst>
                <a:gd name="adj1" fmla="val 25584"/>
                <a:gd name="adj2" fmla="val 69143"/>
              </a:avLst>
            </a:prstGeom>
            <a:solidFill>
              <a:schemeClr val="tx1">
                <a:lumMod val="75000"/>
                <a:lumOff val="2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79" dirty="0" smtClean="0">
                  <a:latin typeface="メイリオ" panose="020B0604030504040204" pitchFamily="50" charset="-128"/>
                  <a:ea typeface="メイリオ" panose="020B0604030504040204" pitchFamily="50" charset="-128"/>
                </a:rPr>
                <a:t>確認します</a:t>
              </a:r>
              <a:endParaRPr kumimoji="1" lang="ja-JP" altLang="en-US" sz="1079" dirty="0">
                <a:latin typeface="メイリオ" panose="020B0604030504040204" pitchFamily="50" charset="-128"/>
                <a:ea typeface="メイリオ" panose="020B0604030504040204" pitchFamily="50" charset="-128"/>
              </a:endParaRPr>
            </a:p>
          </p:txBody>
        </p:sp>
      </p:grpSp>
      <p:sp>
        <p:nvSpPr>
          <p:cNvPr id="194" name="スライド番号プレースホルダー 193"/>
          <p:cNvSpPr>
            <a:spLocks noGrp="1"/>
          </p:cNvSpPr>
          <p:nvPr>
            <p:ph type="sldNum" sz="quarter" idx="4"/>
          </p:nvPr>
        </p:nvSpPr>
        <p:spPr/>
        <p:txBody>
          <a:bodyPr/>
          <a:lstStyle/>
          <a:p>
            <a:fld id="{F4E03D0D-1BAE-410F-9306-B8419C1BD0E7}" type="slidenum">
              <a:rPr kumimoji="1" lang="ja-JP" altLang="en-US" smtClean="0"/>
              <a:pPr/>
              <a:t>7</a:t>
            </a:fld>
            <a:endParaRPr kumimoji="1" lang="ja-JP" altLang="en-US" dirty="0"/>
          </a:p>
        </p:txBody>
      </p:sp>
    </p:spTree>
    <p:extLst>
      <p:ext uri="{BB962C8B-B14F-4D97-AF65-F5344CB8AC3E}">
        <p14:creationId xmlns:p14="http://schemas.microsoft.com/office/powerpoint/2010/main" val="2174080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87" y="1014555"/>
            <a:ext cx="1138413" cy="954798"/>
          </a:xfrm>
          <a:prstGeom prst="rect">
            <a:avLst/>
          </a:prstGeom>
        </p:spPr>
      </p:pic>
      <p:sp>
        <p:nvSpPr>
          <p:cNvPr id="7" name="正方形/長方形 6"/>
          <p:cNvSpPr/>
          <p:nvPr/>
        </p:nvSpPr>
        <p:spPr>
          <a:xfrm>
            <a:off x="-41884" y="-427"/>
            <a:ext cx="10798731" cy="81616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a:extLst>
              <a:ext uri="{FF2B5EF4-FFF2-40B4-BE49-F238E27FC236}">
                <a16:creationId xmlns:a16="http://schemas.microsoft.com/office/drawing/2014/main" id="{B9E3D590-AEF2-4D22-B844-AB206B05BEDA}"/>
              </a:ext>
            </a:extLst>
          </p:cNvPr>
          <p:cNvSpPr txBox="1">
            <a:spLocks/>
          </p:cNvSpPr>
          <p:nvPr/>
        </p:nvSpPr>
        <p:spPr>
          <a:xfrm>
            <a:off x="311262" y="142254"/>
            <a:ext cx="10039237" cy="535531"/>
          </a:xfrm>
          <a:prstGeom prst="rect">
            <a:avLst/>
          </a:prstGeom>
        </p:spPr>
        <p:txBody>
          <a:bodyPr vert="horz" wrap="square" lIns="91440" tIns="45720" rIns="91440" bIns="45720" rtlCol="0" anchor="b">
            <a:spAutoFit/>
          </a:bodyPr>
          <a:lstStyle>
            <a:lvl1pPr algn="ctr" defTabSz="1007943" rtl="0" eaLnBrk="1" latinLnBrk="0" hangingPunct="1">
              <a:lnSpc>
                <a:spcPct val="90000"/>
              </a:lnSpc>
              <a:spcBef>
                <a:spcPct val="0"/>
              </a:spcBef>
              <a:buNone/>
              <a:defRPr kumimoji="1" sz="6614" kern="1200">
                <a:solidFill>
                  <a:schemeClr val="tx1"/>
                </a:solidFill>
                <a:latin typeface="Meiryo UI" panose="020B0604030504040204" pitchFamily="50" charset="-128"/>
                <a:ea typeface="Meiryo UI" panose="020B0604030504040204" pitchFamily="50" charset="-128"/>
                <a:cs typeface="+mj-cs"/>
              </a:defRPr>
            </a:lvl1pPr>
          </a:lstStyle>
          <a:p>
            <a:pPr algn="l"/>
            <a:r>
              <a:rPr lang="ja-JP" altLang="en-US" sz="3200" b="1" dirty="0">
                <a:solidFill>
                  <a:schemeClr val="bg1"/>
                </a:solidFill>
              </a:rPr>
              <a:t>６</a:t>
            </a:r>
            <a:r>
              <a:rPr lang="en-US" altLang="ja-JP" sz="3200" b="1" dirty="0" smtClean="0">
                <a:solidFill>
                  <a:schemeClr val="bg1"/>
                </a:solidFill>
              </a:rPr>
              <a:t>.</a:t>
            </a:r>
            <a:r>
              <a:rPr lang="ja-JP" altLang="en-US" sz="3200" b="1" dirty="0" smtClean="0">
                <a:solidFill>
                  <a:schemeClr val="bg1"/>
                </a:solidFill>
              </a:rPr>
              <a:t> 導入事例 ❶</a:t>
            </a:r>
            <a:r>
              <a:rPr lang="ja-JP" altLang="en-US" sz="3200" b="1" dirty="0">
                <a:solidFill>
                  <a:schemeClr val="bg1"/>
                </a:solidFill>
              </a:rPr>
              <a:t> </a:t>
            </a:r>
            <a:r>
              <a:rPr lang="ja-JP" altLang="en-US" sz="3200" b="1" dirty="0" smtClean="0">
                <a:solidFill>
                  <a:schemeClr val="bg1"/>
                </a:solidFill>
              </a:rPr>
              <a:t>東海旅客鉄道株式会社</a:t>
            </a:r>
            <a:endParaRPr lang="ja-JP" altLang="en-US" sz="3200" b="1" dirty="0">
              <a:solidFill>
                <a:schemeClr val="bg1"/>
              </a:solidFill>
            </a:endParaRPr>
          </a:p>
        </p:txBody>
      </p:sp>
      <p:grpSp>
        <p:nvGrpSpPr>
          <p:cNvPr id="17" name="グループ化 16"/>
          <p:cNvGrpSpPr/>
          <p:nvPr/>
        </p:nvGrpSpPr>
        <p:grpSpPr>
          <a:xfrm>
            <a:off x="197450" y="2571372"/>
            <a:ext cx="10288900" cy="3025577"/>
            <a:chOff x="406136" y="1970446"/>
            <a:chExt cx="9887431" cy="2907520"/>
          </a:xfrm>
        </p:grpSpPr>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r="51266"/>
            <a:stretch/>
          </p:blipFill>
          <p:spPr>
            <a:xfrm>
              <a:off x="406136" y="2003973"/>
              <a:ext cx="3914790" cy="2831944"/>
            </a:xfrm>
            <a:prstGeom prst="rect">
              <a:avLst/>
            </a:prstGeom>
            <a:ln>
              <a:solidFill>
                <a:schemeClr val="bg1">
                  <a:lumMod val="50000"/>
                </a:schemeClr>
              </a:solidFill>
            </a:ln>
          </p:spPr>
        </p:pic>
        <p:grpSp>
          <p:nvGrpSpPr>
            <p:cNvPr id="15" name="グループ化 14"/>
            <p:cNvGrpSpPr/>
            <p:nvPr/>
          </p:nvGrpSpPr>
          <p:grpSpPr>
            <a:xfrm>
              <a:off x="4376583" y="1970446"/>
              <a:ext cx="5916984" cy="2907520"/>
              <a:chOff x="4320926" y="1970446"/>
              <a:chExt cx="5916984" cy="2907520"/>
            </a:xfrm>
          </p:grpSpPr>
          <p:sp>
            <p:nvSpPr>
              <p:cNvPr id="11" name="正方形/長方形 10"/>
              <p:cNvSpPr/>
              <p:nvPr/>
            </p:nvSpPr>
            <p:spPr>
              <a:xfrm>
                <a:off x="4320926" y="2454710"/>
                <a:ext cx="5916984" cy="1754326"/>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アプリの仕様に関して、開発元であるシアンス・アール様のご協力のもと、我々東海道新幹線乗務員が求める機能要望をすべて実現していただいたことで、とても使い勝手の良いアプリとなりました。そればかりか、運用開始後に判明した新たなニーズに関してもアプリ改良のご対応を頂き、大変満足のいくツールが出来上がりました。</a:t>
                </a:r>
              </a:p>
            </p:txBody>
          </p:sp>
          <p:sp>
            <p:nvSpPr>
              <p:cNvPr id="13" name="正方形/長方形 12"/>
              <p:cNvSpPr/>
              <p:nvPr/>
            </p:nvSpPr>
            <p:spPr>
              <a:xfrm>
                <a:off x="4320926" y="4231635"/>
                <a:ext cx="5343525" cy="646331"/>
              </a:xfrm>
              <a:prstGeom prst="rect">
                <a:avLst/>
              </a:prstGeom>
            </p:spPr>
            <p:txBody>
              <a:bodyPr>
                <a:spAutoFit/>
              </a:bodyPr>
              <a:lstStyle/>
              <a:p>
                <a:r>
                  <a:rPr lang="zh-TW" altLang="en-US" dirty="0">
                    <a:latin typeface="Meiryo UI" panose="020B0604030504040204" pitchFamily="50" charset="-128"/>
                    <a:ea typeface="Meiryo UI" panose="020B0604030504040204" pitchFamily="50" charset="-128"/>
                  </a:rPr>
                  <a:t>野上 重和東海旅客鉄道株式会社</a:t>
                </a:r>
                <a:br>
                  <a:rPr lang="zh-TW" altLang="en-US" dirty="0">
                    <a:latin typeface="Meiryo UI" panose="020B0604030504040204" pitchFamily="50" charset="-128"/>
                    <a:ea typeface="Meiryo UI" panose="020B0604030504040204" pitchFamily="50" charset="-128"/>
                  </a:rPr>
                </a:br>
                <a:r>
                  <a:rPr lang="zh-TW" altLang="en-US" dirty="0">
                    <a:latin typeface="Meiryo UI" panose="020B0604030504040204" pitchFamily="50" charset="-128"/>
                    <a:ea typeface="Meiryo UI" panose="020B0604030504040204" pitchFamily="50" charset="-128"/>
                  </a:rPr>
                  <a:t>新幹線鉄道事業本部　運輸営業部運用課　課長代理</a:t>
                </a:r>
                <a:endParaRPr lang="ja-JP" altLang="en-US" dirty="0">
                  <a:latin typeface="Meiryo UI" panose="020B0604030504040204" pitchFamily="50" charset="-128"/>
                  <a:ea typeface="Meiryo UI" panose="020B0604030504040204" pitchFamily="50" charset="-128"/>
                </a:endParaRPr>
              </a:p>
            </p:txBody>
          </p:sp>
          <p:sp>
            <p:nvSpPr>
              <p:cNvPr id="14" name="正方形/長方形 13"/>
              <p:cNvSpPr/>
              <p:nvPr/>
            </p:nvSpPr>
            <p:spPr>
              <a:xfrm>
                <a:off x="4320926" y="1970446"/>
                <a:ext cx="3793026" cy="461665"/>
              </a:xfrm>
              <a:prstGeom prst="rect">
                <a:avLst/>
              </a:prstGeom>
            </p:spPr>
            <p:txBody>
              <a:bodyPr wrap="none">
                <a:spAutoFit/>
              </a:bodyPr>
              <a:lstStyle/>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導入検討中の方へメッセージ</a:t>
                </a:r>
              </a:p>
            </p:txBody>
          </p:sp>
        </p:grpSp>
      </p:grpSp>
      <p:sp>
        <p:nvSpPr>
          <p:cNvPr id="16" name="正方形/長方形 15"/>
          <p:cNvSpPr/>
          <p:nvPr/>
        </p:nvSpPr>
        <p:spPr>
          <a:xfrm>
            <a:off x="935714" y="6190099"/>
            <a:ext cx="8790332" cy="646331"/>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今後の展望として、現地</a:t>
            </a:r>
            <a:r>
              <a:rPr lang="ja-JP" altLang="en-US" b="1" dirty="0">
                <a:latin typeface="Meiryo UI" panose="020B0604030504040204" pitchFamily="50" charset="-128"/>
                <a:ea typeface="Meiryo UI" panose="020B0604030504040204" pitchFamily="50" charset="-128"/>
              </a:rPr>
              <a:t>の状態がより明確に把握できるよう、映像でのグループ間共有や</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会話</a:t>
            </a:r>
            <a:r>
              <a:rPr lang="ja-JP" altLang="en-US" b="1" dirty="0">
                <a:latin typeface="Meiryo UI" panose="020B0604030504040204" pitchFamily="50" charset="-128"/>
                <a:ea typeface="Meiryo UI" panose="020B0604030504040204" pitchFamily="50" charset="-128"/>
              </a:rPr>
              <a:t>内容を文字化することで、</a:t>
            </a:r>
            <a:r>
              <a:rPr lang="ja-JP" altLang="en-US" b="1" dirty="0">
                <a:solidFill>
                  <a:srgbClr val="0070C0"/>
                </a:solidFill>
                <a:latin typeface="Meiryo UI" panose="020B0604030504040204" pitchFamily="50" charset="-128"/>
                <a:ea typeface="Meiryo UI" panose="020B0604030504040204" pitchFamily="50" charset="-128"/>
              </a:rPr>
              <a:t>情報共有の迅速性、</a:t>
            </a:r>
            <a:r>
              <a:rPr lang="ja-JP" altLang="en-US" b="1" dirty="0" smtClean="0">
                <a:solidFill>
                  <a:srgbClr val="0070C0"/>
                </a:solidFill>
                <a:latin typeface="Meiryo UI" panose="020B0604030504040204" pitchFamily="50" charset="-128"/>
                <a:ea typeface="Meiryo UI" panose="020B0604030504040204" pitchFamily="50" charset="-128"/>
              </a:rPr>
              <a:t>確実性の向上</a:t>
            </a:r>
            <a:r>
              <a:rPr lang="ja-JP" altLang="en-US" b="1" dirty="0" smtClean="0">
                <a:latin typeface="Meiryo UI" panose="020B0604030504040204" pitchFamily="50" charset="-128"/>
                <a:ea typeface="Meiryo UI" panose="020B0604030504040204" pitchFamily="50" charset="-128"/>
              </a:rPr>
              <a:t>を</a:t>
            </a:r>
            <a:r>
              <a:rPr lang="ja-JP" altLang="en-US" b="1" dirty="0">
                <a:latin typeface="Meiryo UI" panose="020B0604030504040204" pitchFamily="50" charset="-128"/>
                <a:ea typeface="Meiryo UI" panose="020B0604030504040204" pitchFamily="50" charset="-128"/>
              </a:rPr>
              <a:t>期待したいです。</a:t>
            </a:r>
          </a:p>
        </p:txBody>
      </p:sp>
      <p:sp>
        <p:nvSpPr>
          <p:cNvPr id="18" name="正方形/長方形 17"/>
          <p:cNvSpPr/>
          <p:nvPr/>
        </p:nvSpPr>
        <p:spPr>
          <a:xfrm>
            <a:off x="1560167" y="1114018"/>
            <a:ext cx="8720870" cy="710964"/>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幹線車内やホームでのお客様対応、車両故障対応が複数重なった時など</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a:p>
            <a:r>
              <a:rPr lang="ja-JP" altLang="en-US" b="1" dirty="0" smtClean="0">
                <a:solidFill>
                  <a:srgbClr val="0070C0"/>
                </a:solidFill>
                <a:latin typeface="Meiryo UI" panose="020B0604030504040204" pitchFamily="50" charset="-128"/>
                <a:ea typeface="Meiryo UI" panose="020B0604030504040204" pitchFamily="50" charset="-128"/>
              </a:rPr>
              <a:t>乗務員間</a:t>
            </a:r>
            <a:r>
              <a:rPr lang="ja-JP" altLang="en-US" b="1" dirty="0">
                <a:solidFill>
                  <a:srgbClr val="0070C0"/>
                </a:solidFill>
                <a:latin typeface="Meiryo UI" panose="020B0604030504040204" pitchFamily="50" charset="-128"/>
                <a:ea typeface="Meiryo UI" panose="020B0604030504040204" pitchFamily="50" charset="-128"/>
              </a:rPr>
              <a:t>で迅速に</a:t>
            </a:r>
            <a:r>
              <a:rPr lang="ja-JP" altLang="en-US" b="1" dirty="0" smtClean="0">
                <a:solidFill>
                  <a:srgbClr val="0070C0"/>
                </a:solidFill>
                <a:latin typeface="Meiryo UI" panose="020B0604030504040204" pitchFamily="50" charset="-128"/>
                <a:ea typeface="Meiryo UI" panose="020B0604030504040204" pitchFamily="50" charset="-128"/>
              </a:rPr>
              <a:t>事象共有・的確な役割分担をする</a:t>
            </a:r>
            <a:r>
              <a:rPr lang="ja-JP" altLang="en-US" b="1" dirty="0">
                <a:solidFill>
                  <a:srgbClr val="0070C0"/>
                </a:solidFill>
                <a:latin typeface="Meiryo UI" panose="020B0604030504040204" pitchFamily="50" charset="-128"/>
                <a:ea typeface="Meiryo UI" panose="020B0604030504040204" pitchFamily="50" charset="-128"/>
              </a:rPr>
              <a:t>ことで大変スムーズに対応できています</a:t>
            </a:r>
            <a:r>
              <a:rPr lang="ja-JP" altLang="en-US" b="1" dirty="0">
                <a:latin typeface="Meiryo UI" panose="020B0604030504040204" pitchFamily="50" charset="-128"/>
                <a:ea typeface="Meiryo UI" panose="020B0604030504040204" pitchFamily="50" charset="-128"/>
              </a:rPr>
              <a:t>。</a:t>
            </a:r>
          </a:p>
        </p:txBody>
      </p:sp>
      <p:sp>
        <p:nvSpPr>
          <p:cNvPr id="21" name="スライド番号プレースホルダー 20"/>
          <p:cNvSpPr>
            <a:spLocks noGrp="1"/>
          </p:cNvSpPr>
          <p:nvPr>
            <p:ph type="sldNum" sz="quarter" idx="4"/>
          </p:nvPr>
        </p:nvSpPr>
        <p:spPr/>
        <p:txBody>
          <a:bodyPr/>
          <a:lstStyle/>
          <a:p>
            <a:fld id="{F4E03D0D-1BAE-410F-9306-B8419C1BD0E7}" type="slidenum">
              <a:rPr kumimoji="1" lang="ja-JP" altLang="en-US" smtClean="0"/>
              <a:pPr/>
              <a:t>8</a:t>
            </a:fld>
            <a:endParaRPr kumimoji="1" lang="ja-JP" altLang="en-US" dirty="0"/>
          </a:p>
        </p:txBody>
      </p:sp>
    </p:spTree>
    <p:extLst>
      <p:ext uri="{BB962C8B-B14F-4D97-AF65-F5344CB8AC3E}">
        <p14:creationId xmlns:p14="http://schemas.microsoft.com/office/powerpoint/2010/main" val="2924495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26277</TotalTime>
  <Words>1938</Words>
  <Application>Microsoft Office PowerPoint</Application>
  <PresentationFormat>ユーザー設定</PresentationFormat>
  <Paragraphs>268</Paragraphs>
  <Slides>15</Slides>
  <Notes>2</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4" baseType="lpstr">
      <vt:lpstr>Gill Sans</vt:lpstr>
      <vt:lpstr>Meiryo UI</vt:lpstr>
      <vt:lpstr>ヒラギノ角ゴ Pro W6</vt:lpstr>
      <vt:lpstr>メイリオ</vt:lpstr>
      <vt:lpstr>游ゴシック</vt:lpstr>
      <vt:lpstr>Arial</vt:lpstr>
      <vt:lpstr>Calibri</vt:lpstr>
      <vt:lpstr>Office テーマ</vt:lpstr>
      <vt:lpstr>ワークシート</vt:lpstr>
      <vt:lpstr>PowerPoint プレゼンテーション</vt:lpstr>
      <vt:lpstr>０.目次</vt:lpstr>
      <vt:lpstr>1. Buddy comとは？</vt:lpstr>
      <vt:lpstr>2. 面倒な手続き・免許申請不要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本多 桃子</dc:creator>
  <cp:lastModifiedBy>奥野　輝政</cp:lastModifiedBy>
  <cp:revision>635</cp:revision>
  <cp:lastPrinted>2019-08-21T04:53:07Z</cp:lastPrinted>
  <dcterms:created xsi:type="dcterms:W3CDTF">2017-12-28T06:54:04Z</dcterms:created>
  <dcterms:modified xsi:type="dcterms:W3CDTF">2020-04-02T01:37:17Z</dcterms:modified>
</cp:coreProperties>
</file>