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20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1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39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79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46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75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10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28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95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21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64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AF13-174D-46CE-B022-DD702E9FF5E9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09F4-5965-4720-8AEC-EF6A8469F6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4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704305" y="675414"/>
            <a:ext cx="2107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MCA1120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台）　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69974F5-3A76-4172-99D5-D97407BD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70" y="961377"/>
            <a:ext cx="2247272" cy="67366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40" y="4241222"/>
            <a:ext cx="952200" cy="84733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16" y="4317156"/>
            <a:ext cx="910800" cy="7285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933755" y="5087110"/>
            <a:ext cx="26149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26,000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NET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18,200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寸法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131W x 125H x 109D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重量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1.18kg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音圧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89dB (1W, 1m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Lo:40W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Hi: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10, 5, 2.5W</a:t>
            </a: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天吊り、壁掛金具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付属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698629" y="3928186"/>
            <a:ext cx="4146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KUBO3T-BL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ペア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)/KUBO3T-W(1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ペア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45964" y="3930658"/>
            <a:ext cx="3400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CM20T-BL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(1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)/CM20T (1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7" y="4253015"/>
            <a:ext cx="859749" cy="85313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/>
          <a:srcRect l="72820" t="44701" r="18205" b="43903"/>
          <a:stretch/>
        </p:blipFill>
        <p:spPr>
          <a:xfrm>
            <a:off x="1198520" y="4201881"/>
            <a:ext cx="1195754" cy="854111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502655" y="5087110"/>
            <a:ext cx="32956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定価：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8,000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NET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6,900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防水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IP54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寸法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l-GR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φ205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 80D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開口径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l-GR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φ186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mm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重量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1.4kg</a:t>
            </a:r>
          </a:p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音圧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86dB (1W,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1m)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Lo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60W  Hi: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20, 10, 5W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55870" y="162938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定価：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50,000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NET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44,800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定格出力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Lo:120W@4Ω, 60W@8Ω</a:t>
            </a: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Hi: 120W (100V / 70V)</a:t>
            </a: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入力：マイク入力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系統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/Line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入力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系統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出力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Line 1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系統</a:t>
            </a: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外形寸法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215W x 45H x 301D / 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重量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3.6kg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024101" y="1615976"/>
            <a:ext cx="43660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43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NET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36,700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定格出力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Lo:120W@4Ω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60W@8Ω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Hi: 120W (100V / 70V)</a:t>
            </a:r>
          </a:p>
          <a:p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1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系統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スルー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出力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系統</a:t>
            </a:r>
          </a:p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外形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寸法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215W x 45H x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301D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重量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3.6kg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256941" y="712846"/>
            <a:ext cx="2081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PCA1120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台）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7"/>
          <a:srcRect l="33667" t="29556" r="43500" b="59778"/>
          <a:stretch/>
        </p:blipFill>
        <p:spPr>
          <a:xfrm>
            <a:off x="5098206" y="1005783"/>
            <a:ext cx="2286000" cy="600701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228284" y="17021"/>
            <a:ext cx="444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補足資料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おすすめ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器材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124" y="405233"/>
            <a:ext cx="7288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高音質で低価格なアンプ、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120W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でこのお値段はお得！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392236" y="3628767"/>
            <a:ext cx="491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キューブ型の小型スピーカー金具込みでコスパ◎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6124" y="3619983"/>
            <a:ext cx="4616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防水型でも高音質を求める現場に最適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140130"/>
      </p:ext>
    </p:extLst>
  </p:cSld>
  <p:clrMapOvr>
    <a:masterClrMapping/>
  </p:clrMapOvr>
</p:sld>
</file>

<file path=ppt/theme/theme1.xml><?xml version="1.0" encoding="utf-8"?>
<a:theme xmlns:a="http://schemas.openxmlformats.org/drawingml/2006/main" name="規定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規定" id="{27C98BAB-FBDA-4091-89C3-44B25C9FB15B}" vid="{7FBB986B-CD68-4A24-8E92-105824B45B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769</TotalTime>
  <Words>222</Words>
  <Application>Microsoft Office PowerPoint</Application>
  <PresentationFormat>画面に合わせる (4:3)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規定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奥野 輝政</dc:creator>
  <cp:lastModifiedBy>奥野　輝政</cp:lastModifiedBy>
  <cp:revision>12</cp:revision>
  <dcterms:created xsi:type="dcterms:W3CDTF">2020-03-26T05:07:47Z</dcterms:created>
  <dcterms:modified xsi:type="dcterms:W3CDTF">2020-03-27T01:56:47Z</dcterms:modified>
</cp:coreProperties>
</file>