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36"/>
    <a:srgbClr val="CAAD66"/>
    <a:srgbClr val="A1B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4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0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1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139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793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46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775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10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28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95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21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642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9AF13-174D-46CE-B022-DD702E9FF5E9}" type="datetimeFigureOut">
              <a:rPr kumimoji="1" lang="ja-JP" altLang="en-US" smtClean="0"/>
              <a:t>2020/10/28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09F4-5965-4720-8AEC-EF6A8469F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1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72973" t="66673" r="11618" b="10890"/>
          <a:stretch/>
        </p:blipFill>
        <p:spPr>
          <a:xfrm>
            <a:off x="52756" y="4084781"/>
            <a:ext cx="2509527" cy="205535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28949" t="66730" r="57815" b="10889"/>
          <a:stretch/>
        </p:blipFill>
        <p:spPr>
          <a:xfrm>
            <a:off x="4554418" y="4084782"/>
            <a:ext cx="2215287" cy="210703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5173" y="17584"/>
            <a:ext cx="900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BOSE  FS</a:t>
            </a:r>
            <a:r>
              <a:rPr kumimoji="1" lang="ja-JP" altLang="en-US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DM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シリーズの天吊り対応について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新スピーカーの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DM</a:t>
            </a:r>
            <a:r>
              <a:rPr kumimoji="1" lang="ja-JP" altLang="en-US" b="1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FS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シリーズには壁掛け、天吊り対応可能なコの字金具が付属しており、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天井が低い現場以外は対応可能です。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72549" y="4955877"/>
            <a:ext cx="2042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本の価格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定価：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9,000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NET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8,400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月発売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予定</a:t>
            </a:r>
            <a:endParaRPr kumimoji="1" lang="en-US" altLang="ja-JP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73614" y="4943398"/>
            <a:ext cx="2042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本の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定価：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7,200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NET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6,700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円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販売可能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3"/>
          <a:srcRect l="24061" t="53111" r="8834" b="10297"/>
          <a:stretch/>
        </p:blipFill>
        <p:spPr>
          <a:xfrm>
            <a:off x="8796" y="1121998"/>
            <a:ext cx="7780037" cy="2386397"/>
          </a:xfrm>
          <a:prstGeom prst="rect">
            <a:avLst/>
          </a:prstGeom>
        </p:spPr>
      </p:pic>
      <p:sp>
        <p:nvSpPr>
          <p:cNvPr id="7" name="角丸四角形吹き出し 6"/>
          <p:cNvSpPr/>
          <p:nvPr/>
        </p:nvSpPr>
        <p:spPr>
          <a:xfrm>
            <a:off x="7552594" y="1149979"/>
            <a:ext cx="1450734" cy="615998"/>
          </a:xfrm>
          <a:prstGeom prst="wedgeRoundRectCallout">
            <a:avLst>
              <a:gd name="adj1" fmla="val -49221"/>
              <a:gd name="adj2" fmla="val 75597"/>
              <a:gd name="adj3" fmla="val 16667"/>
            </a:avLst>
          </a:prstGeom>
          <a:solidFill>
            <a:srgbClr val="FAFA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付属金具で天吊り</a:t>
            </a:r>
            <a:r>
              <a:rPr kumimoji="1" lang="en-US" altLang="ja-JP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度まで対応可能</a:t>
            </a:r>
            <a:endParaRPr kumimoji="1" lang="ja-JP" altLang="en-US" sz="14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40680" y="3647090"/>
            <a:ext cx="7411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度以上の水平角度が必要な場合は下記金具が必要となります。</a:t>
            </a:r>
            <a:endParaRPr kumimoji="1"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40680" y="6284499"/>
            <a:ext cx="74119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CMBS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２の販売が遅れているため、直近は</a:t>
            </a:r>
            <a:r>
              <a:rPr kumimoji="1"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DM PT BRKT S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を使用下さい。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40680" y="4016422"/>
            <a:ext cx="4214374" cy="21753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355054" y="4016570"/>
            <a:ext cx="4214374" cy="217539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35173" y="444081"/>
            <a:ext cx="900332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123344"/>
      </p:ext>
    </p:extLst>
  </p:cSld>
  <p:clrMapOvr>
    <a:masterClrMapping/>
  </p:clrMapOvr>
</p:sld>
</file>

<file path=ppt/theme/theme1.xml><?xml version="1.0" encoding="utf-8"?>
<a:theme xmlns:a="http://schemas.openxmlformats.org/drawingml/2006/main" name="規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規定" id="{27C98BAB-FBDA-4091-89C3-44B25C9FB15B}" vid="{7FBB986B-CD68-4A24-8E92-105824B45B5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33</TotalTime>
  <Words>120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規定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奥野　輝政</dc:creator>
  <cp:lastModifiedBy>大谷　美哉</cp:lastModifiedBy>
  <cp:revision>4</cp:revision>
  <dcterms:created xsi:type="dcterms:W3CDTF">2020-08-25T04:13:40Z</dcterms:created>
  <dcterms:modified xsi:type="dcterms:W3CDTF">2020-10-28T06:43:53Z</dcterms:modified>
</cp:coreProperties>
</file>