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74" r:id="rId1"/>
  </p:sldMasterIdLst>
  <p:notesMasterIdLst>
    <p:notesMasterId r:id="rId5"/>
  </p:notesMasterIdLst>
  <p:handoutMasterIdLst>
    <p:handoutMasterId r:id="rId6"/>
  </p:handoutMasterIdLst>
  <p:sldIdLst>
    <p:sldId id="271" r:id="rId2"/>
    <p:sldId id="266" r:id="rId3"/>
    <p:sldId id="278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8000"/>
    <a:srgbClr val="33CC33"/>
    <a:srgbClr val="C5E0B4"/>
    <a:srgbClr val="4D4D4D"/>
    <a:srgbClr val="FF6699"/>
    <a:srgbClr val="FF7C80"/>
    <a:srgbClr val="FF66CC"/>
    <a:srgbClr val="FF99FF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7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2" y="77"/>
      </p:cViewPr>
      <p:guideLst>
        <p:guide orient="horz" pos="2205"/>
        <p:guide pos="285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885" y="9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BF300-386E-4FA9-87A6-C90390CBA228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6511E-096B-49D8-B74C-D68C428D7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749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6CCB2-8887-4AF5-8882-B20A0F85E815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1E525-9DA1-48BA-B2F8-6DB0A654D4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686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68CC-4A48-4CF1-9FE9-BC058906BF30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0" y="0"/>
            <a:ext cx="9144000" cy="528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589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457-47C3-4A46-BC0C-50FCA0E227C3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6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B880-ED8D-4879-8249-781343A40250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0" y="0"/>
            <a:ext cx="9144000" cy="5283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780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27DC-C94F-42A1-BCE4-52E5B285DED6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0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7D2-F28D-4B1C-BE1B-BC24A8E4BD30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975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7D2-F28D-4B1C-BE1B-BC24A8E4BD30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947807" y="115096"/>
            <a:ext cx="2057400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29423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7D2-F28D-4B1C-BE1B-BC24A8E4BD30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86218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7D2-F28D-4B1C-BE1B-BC24A8E4BD30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8589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7D2-F28D-4B1C-BE1B-BC24A8E4BD30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3862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7D2-F28D-4B1C-BE1B-BC24A8E4BD30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85528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7D2-F28D-4B1C-BE1B-BC24A8E4BD30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4861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E07D2-F28D-4B1C-BE1B-BC24A8E4BD30}" type="datetime1">
              <a:rPr lang="en-US" altLang="ja-JP" smtClean="0"/>
              <a:t>10/28/2020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0" y="0"/>
            <a:ext cx="9144000" cy="528320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68218" y="8159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00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.jp/imgres?imgurl=http://img-cdn.jg.jugem.jp/699/2510305/20120624_28217.jpg&amp;imgrefurl=http://hajimetemusen.jugem.jp/?month%3D201203&amp;docid=c3EE8kQFDJI-FM&amp;tbnid=4Cvh2OZdzy0pgM:&amp;vet=1&amp;w=555&amp;h=249&amp;bih=658&amp;biw=136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ボックス 35"/>
          <p:cNvSpPr txBox="1"/>
          <p:nvPr/>
        </p:nvSpPr>
        <p:spPr>
          <a:xfrm>
            <a:off x="235108" y="91440"/>
            <a:ext cx="8588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BSSID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とは？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タイトル 1"/>
          <p:cNvSpPr>
            <a:spLocks noGrp="1"/>
          </p:cNvSpPr>
          <p:nvPr/>
        </p:nvSpPr>
        <p:spPr bwMode="auto">
          <a:xfrm>
            <a:off x="597632" y="2130053"/>
            <a:ext cx="89154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9" tIns="45709" rIns="91419" bIns="45709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 sz="2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5pPr>
            <a:lvl6pPr marL="457097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6pPr>
            <a:lvl7pPr marL="914192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7pPr>
            <a:lvl8pPr marL="1371289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8pPr>
            <a:lvl9pPr marL="1828384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9pPr>
          </a:lstStyle>
          <a:p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03946" y="4661416"/>
            <a:ext cx="8739252" cy="92333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097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19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289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38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5480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2576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199672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6768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ｄ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マガジン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for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Biz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のお申込み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LAN 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）機器の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BSSID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の登録が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必要です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BSSID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は、無線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LAN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機器に添付のシール、および、設定画面等で確認が可能です。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 bwMode="auto">
          <a:xfrm>
            <a:off x="1043766" y="574570"/>
            <a:ext cx="7059612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9" tIns="45709" rIns="91419" bIns="45709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097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19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289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38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5480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2576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199672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6768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endParaRPr lang="ja-JP" altLang="en-US" sz="2400" b="1" kern="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7"/>
          <p:cNvSpPr txBox="1"/>
          <p:nvPr/>
        </p:nvSpPr>
        <p:spPr>
          <a:xfrm>
            <a:off x="235108" y="852934"/>
            <a:ext cx="8756492" cy="3416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097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19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289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38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5480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2576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199672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6768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アクセスポイントの無線側の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MAC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アドレスです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SSID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ごとの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固有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の値です。</a:t>
            </a:r>
          </a:p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桁の英数字（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0~9,a~f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）で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表現されます。</a:t>
            </a: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下記のように表現される例が一般的です。</a:t>
            </a: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</a:t>
            </a:r>
          </a:p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xx-xx-xx-xx-xx-xx-xx-xx</a:t>
            </a:r>
          </a:p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xxxxxx-xxxxxx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注意：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2.4G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5G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両方の電波を吹いている場合は両方の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BSSID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の登録が必要です。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915" y="1021369"/>
            <a:ext cx="1002786" cy="2217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7911103" y="91440"/>
            <a:ext cx="1080497" cy="36933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社内限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52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>
            <a:spLocks noGrp="1"/>
          </p:cNvSpPr>
          <p:nvPr/>
        </p:nvSpPr>
        <p:spPr bwMode="auto">
          <a:xfrm>
            <a:off x="0" y="0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9" tIns="45709" rIns="91419" bIns="45709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 sz="2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5pPr>
            <a:lvl6pPr marL="457097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6pPr>
            <a:lvl7pPr marL="914192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7pPr>
            <a:lvl8pPr marL="1371289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8pPr>
            <a:lvl9pPr marL="1828384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9pPr>
          </a:lstStyle>
          <a:p>
            <a:pPr>
              <a:buNone/>
            </a:pPr>
            <a:r>
              <a:rPr lang="en-US" altLang="ja-JP" sz="2000" b="1" dirty="0" smtClean="0"/>
              <a:t>【</a:t>
            </a:r>
            <a:r>
              <a:rPr lang="ja-JP" altLang="en-US" sz="2000" b="1" dirty="0" smtClean="0"/>
              <a:t>推奨</a:t>
            </a:r>
            <a:r>
              <a:rPr lang="en-US" altLang="ja-JP" sz="2000" b="1" dirty="0" smtClean="0"/>
              <a:t>】BSSID</a:t>
            </a:r>
            <a:r>
              <a:rPr lang="ja-JP" altLang="en-US" sz="2000" b="1" dirty="0"/>
              <a:t>確認</a:t>
            </a:r>
            <a:r>
              <a:rPr lang="ja-JP" altLang="en-US" sz="2000" b="1" dirty="0" smtClean="0"/>
              <a:t>方法～コマンドプロンプト～</a:t>
            </a:r>
            <a:endParaRPr lang="ja-JP" altLang="en-US" sz="2000" b="1" dirty="0"/>
          </a:p>
        </p:txBody>
      </p:sp>
      <p:sp>
        <p:nvSpPr>
          <p:cNvPr id="7" name="角丸四角形 6"/>
          <p:cNvSpPr/>
          <p:nvPr/>
        </p:nvSpPr>
        <p:spPr>
          <a:xfrm>
            <a:off x="7911103" y="91440"/>
            <a:ext cx="1080497" cy="36933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社内限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72529" y="1333604"/>
            <a:ext cx="3371436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① </a:t>
            </a:r>
            <a:r>
              <a:rPr kumimoji="0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Windows</a:t>
            </a: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</a:t>
            </a:r>
            <a:r>
              <a:rPr kumimoji="0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PC</a:t>
            </a: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の検索</a:t>
            </a:r>
            <a:r>
              <a:rPr kumimoji="0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にて、「</a:t>
            </a: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コマンドプロンプト」</a:t>
            </a:r>
            <a:r>
              <a:rPr kumimoji="0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と</a:t>
            </a:r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検索</a:t>
            </a:r>
            <a:endParaRPr kumimoji="0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724519" y="1333604"/>
            <a:ext cx="4572000" cy="75405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②コマンドプロンプトを</a:t>
            </a:r>
            <a:r>
              <a:rPr kumimoji="0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開くと下記が出ます</a:t>
            </a:r>
            <a:endParaRPr kumimoji="0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Microsoft Windows [Version 10.0.15063]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(c) 2017 Microsoft Corporation. All rights reserved.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C:\</a:t>
            </a:r>
            <a:r>
              <a:rPr kumimoji="0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Users\</a:t>
            </a:r>
            <a:r>
              <a:rPr kumimoji="0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ユーザー名</a:t>
            </a:r>
            <a:r>
              <a:rPr kumimoji="0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&gt;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01925" y="589069"/>
            <a:ext cx="8419381" cy="70788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r>
              <a:rPr kumimoji="0" lang="ja-JP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事前確認事項＞</a:t>
            </a:r>
            <a:endParaRPr kumimoji="0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配布されている社用の</a:t>
            </a:r>
            <a:r>
              <a:rPr kumimoji="0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kumimoji="0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で、</a:t>
            </a:r>
            <a:r>
              <a:rPr kumimoji="0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BSSID</a:t>
            </a:r>
            <a:r>
              <a:rPr kumimoji="0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を所得したい</a:t>
            </a:r>
            <a:r>
              <a:rPr kumimoji="0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Wi-Fi</a:t>
            </a:r>
            <a:r>
              <a:rPr kumimoji="0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0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SSID</a:t>
            </a:r>
            <a:r>
              <a:rPr kumimoji="0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）を拾っているか確認。</a:t>
            </a:r>
            <a:endParaRPr kumimoji="0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en-US" altLang="ja-JP" sz="1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0" lang="ja-JP" altLang="en-US" sz="1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接続していなくても問題ありません。</a:t>
            </a:r>
            <a:endParaRPr kumimoji="0" lang="en-US" altLang="ja-JP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/>
          <a:srcRect l="54487" b="16810"/>
          <a:stretch/>
        </p:blipFill>
        <p:spPr>
          <a:xfrm>
            <a:off x="269880" y="1668479"/>
            <a:ext cx="3839094" cy="2152997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389730" y="3621560"/>
            <a:ext cx="823120" cy="1237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097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19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289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38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576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672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6768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>
            <a:off x="4196773" y="2340474"/>
            <a:ext cx="439947" cy="776378"/>
          </a:xfrm>
          <a:prstGeom prst="rightArrow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3"/>
          <a:srcRect r="76399" b="76348"/>
          <a:stretch/>
        </p:blipFill>
        <p:spPr>
          <a:xfrm>
            <a:off x="4791017" y="2101564"/>
            <a:ext cx="3057583" cy="1723588"/>
          </a:xfrm>
          <a:prstGeom prst="rect">
            <a:avLst/>
          </a:prstGeom>
        </p:spPr>
      </p:pic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72529" y="3856029"/>
            <a:ext cx="5344733" cy="103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③ ユーザー名</a:t>
            </a:r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の後ろに</a:t>
            </a:r>
            <a:endParaRPr kumimoji="0"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100" dirty="0" err="1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netsh</a:t>
            </a:r>
            <a:r>
              <a:rPr kumimoji="0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</a:t>
            </a:r>
            <a:r>
              <a:rPr kumimoji="0" lang="en-US" altLang="ja-JP" sz="1100" dirty="0" err="1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wlan</a:t>
            </a:r>
            <a:r>
              <a:rPr kumimoji="0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show networks mode=BSSID</a:t>
            </a:r>
            <a:endParaRPr kumimoji="0" lang="en-US" altLang="ja-JP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これ</a:t>
            </a:r>
            <a:r>
              <a:rPr kumimoji="0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をコピーして貼り付けると、</a:t>
            </a:r>
            <a:r>
              <a:rPr kumimoji="0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PC</a:t>
            </a:r>
            <a:r>
              <a:rPr kumimoji="0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が取得している</a:t>
            </a:r>
            <a:r>
              <a:rPr kumimoji="0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Wi-Fi</a:t>
            </a:r>
            <a:r>
              <a:rPr kumimoji="0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の</a:t>
            </a:r>
            <a:r>
              <a:rPr kumimoji="0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BSSID</a:t>
            </a:r>
            <a:r>
              <a:rPr kumimoji="0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などが一覧表示されます。</a:t>
            </a:r>
            <a:endParaRPr kumimoji="0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例）</a:t>
            </a:r>
            <a:r>
              <a:rPr kumimoji="0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C:\Users\</a:t>
            </a:r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ユーザー名</a:t>
            </a:r>
            <a:r>
              <a:rPr kumimoji="0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&gt;</a:t>
            </a:r>
            <a:r>
              <a:rPr kumimoji="0" lang="en-US" altLang="ja-JP" sz="1100" dirty="0" err="1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netsh</a:t>
            </a:r>
            <a:r>
              <a:rPr kumimoji="0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</a:t>
            </a:r>
            <a:r>
              <a:rPr kumimoji="0" lang="en-US" altLang="ja-JP" sz="1100" dirty="0" err="1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wlan</a:t>
            </a:r>
            <a:r>
              <a:rPr kumimoji="0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show networks </a:t>
            </a:r>
            <a:r>
              <a:rPr kumimoji="0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mode=BSSID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1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879" y="4598877"/>
            <a:ext cx="3925159" cy="2207902"/>
          </a:xfrm>
          <a:prstGeom prst="rect">
            <a:avLst/>
          </a:prstGeom>
        </p:spPr>
      </p:pic>
      <p:sp>
        <p:nvSpPr>
          <p:cNvPr id="22" name="右矢印 21"/>
          <p:cNvSpPr/>
          <p:nvPr/>
        </p:nvSpPr>
        <p:spPr>
          <a:xfrm>
            <a:off x="8272611" y="2340474"/>
            <a:ext cx="439947" cy="776378"/>
          </a:xfrm>
          <a:prstGeom prst="rightArrow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244475" y="5388080"/>
            <a:ext cx="996950" cy="35031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097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19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289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38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576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672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6768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1212850" y="4928914"/>
            <a:ext cx="1679391" cy="459168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241425" y="5738394"/>
            <a:ext cx="1650816" cy="489582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389730" y="1879688"/>
            <a:ext cx="823120" cy="1427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097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19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289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38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576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672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6768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2897301" y="4883876"/>
            <a:ext cx="4057466" cy="1396839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4" name="図 43"/>
          <p:cNvPicPr>
            <a:picLocks noChangeAspect="1"/>
          </p:cNvPicPr>
          <p:nvPr/>
        </p:nvPicPr>
        <p:blipFill rotWithShape="1">
          <a:blip r:embed="rId4"/>
          <a:srcRect t="36877" r="71777" b="46323"/>
          <a:stretch/>
        </p:blipFill>
        <p:spPr>
          <a:xfrm>
            <a:off x="2942272" y="4918081"/>
            <a:ext cx="3967524" cy="1328428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2924512" y="4960250"/>
            <a:ext cx="1610904" cy="15784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097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19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289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38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576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672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6768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3082724" y="5423663"/>
            <a:ext cx="2472255" cy="16618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097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19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289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38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576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672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6768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5" name="直線コネクタ 44"/>
          <p:cNvCxnSpPr/>
          <p:nvPr/>
        </p:nvCxnSpPr>
        <p:spPr>
          <a:xfrm flipV="1">
            <a:off x="4535488" y="4598877"/>
            <a:ext cx="520109" cy="33003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5077811" y="4448048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Wi-Fi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 flipV="1">
            <a:off x="5525334" y="4817380"/>
            <a:ext cx="735766" cy="6062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160055" y="4448048"/>
            <a:ext cx="895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BSSID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27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>
            <a:spLocks noGrp="1"/>
          </p:cNvSpPr>
          <p:nvPr/>
        </p:nvSpPr>
        <p:spPr bwMode="auto">
          <a:xfrm>
            <a:off x="0" y="0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9" tIns="45709" rIns="91419" bIns="45709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 sz="2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5pPr>
            <a:lvl6pPr marL="457097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6pPr>
            <a:lvl7pPr marL="914192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7pPr>
            <a:lvl8pPr marL="1371289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8pPr>
            <a:lvl9pPr marL="1828384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n"/>
              <a:defRPr kumimoji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defRPr>
            </a:lvl9pPr>
          </a:lstStyle>
          <a:p>
            <a:pPr>
              <a:buNone/>
            </a:pPr>
            <a:r>
              <a:rPr lang="en-US" altLang="ja-JP" sz="2000" b="1" dirty="0" smtClean="0"/>
              <a:t>【</a:t>
            </a:r>
            <a:r>
              <a:rPr lang="ja-JP" altLang="en-US" sz="2000" b="1" dirty="0" smtClean="0"/>
              <a:t>参考</a:t>
            </a:r>
            <a:r>
              <a:rPr lang="en-US" altLang="ja-JP" sz="2000" b="1" dirty="0" smtClean="0"/>
              <a:t>】</a:t>
            </a:r>
            <a:r>
              <a:rPr lang="ja-JP" altLang="en-US" sz="2000" b="1" dirty="0" smtClean="0"/>
              <a:t>無線</a:t>
            </a:r>
            <a:r>
              <a:rPr lang="en-US" altLang="ja-JP" sz="2000" b="1" dirty="0"/>
              <a:t>LAN</a:t>
            </a:r>
            <a:r>
              <a:rPr lang="ja-JP" altLang="en-US" sz="2000" b="1" dirty="0"/>
              <a:t>機器のシール等で確認する方法</a:t>
            </a:r>
          </a:p>
        </p:txBody>
      </p:sp>
      <p:pic>
        <p:nvPicPr>
          <p:cNvPr id="9" name="Picture 2" descr="関連画像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29" y="2803646"/>
            <a:ext cx="8110705" cy="3631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5840172" y="3416060"/>
            <a:ext cx="2467066" cy="31917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097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19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289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38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576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672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6768" algn="l" defTabSz="914192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27070" y="762762"/>
            <a:ext cx="8616835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097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19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289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38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5480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2576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199672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6768" algn="l" defTabSz="914192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無線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LAN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機器のシール等で確認する方法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注意　無線のアドレスが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BSSID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LAN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側アドレス、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WAN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側アドレスと書いてあるものは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BSSID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ありませんのでご注意ください。また記載がない場合もあります。</a:t>
            </a:r>
          </a:p>
          <a:p>
            <a:r>
              <a:rPr lang="ja-JP" altLang="en-US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不安がある場合は、その他の方法でも合わせて確認することをお勧めします。</a:t>
            </a:r>
            <a:endParaRPr lang="en-US" altLang="ja-JP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911103" y="91440"/>
            <a:ext cx="1080497" cy="36933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社内限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52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6148</TotalTime>
  <Words>217</Words>
  <Application>Microsoft Office PowerPoint</Application>
  <PresentationFormat>画面に合わせる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香山　真吾</dc:creator>
  <cp:lastModifiedBy>大谷　美哉</cp:lastModifiedBy>
  <cp:revision>293</cp:revision>
  <cp:lastPrinted>2017-10-31T08:18:39Z</cp:lastPrinted>
  <dcterms:created xsi:type="dcterms:W3CDTF">2017-09-29T06:37:42Z</dcterms:created>
  <dcterms:modified xsi:type="dcterms:W3CDTF">2020-10-28T08:11:47Z</dcterms:modified>
</cp:coreProperties>
</file>