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8"/>
  </p:notesMasterIdLst>
  <p:handoutMasterIdLst>
    <p:handoutMasterId r:id="rId19"/>
  </p:handoutMasterIdLst>
  <p:sldIdLst>
    <p:sldId id="265" r:id="rId2"/>
    <p:sldId id="263" r:id="rId3"/>
    <p:sldId id="276" r:id="rId4"/>
    <p:sldId id="269" r:id="rId5"/>
    <p:sldId id="277" r:id="rId6"/>
    <p:sldId id="423" r:id="rId7"/>
    <p:sldId id="268" r:id="rId8"/>
    <p:sldId id="293" r:id="rId9"/>
    <p:sldId id="291" r:id="rId10"/>
    <p:sldId id="421" r:id="rId11"/>
    <p:sldId id="273" r:id="rId12"/>
    <p:sldId id="286" r:id="rId13"/>
    <p:sldId id="342" r:id="rId14"/>
    <p:sldId id="322" r:id="rId15"/>
    <p:sldId id="422" r:id="rId16"/>
    <p:sldId id="424" r:id="rId17"/>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EEBF7"/>
    <a:srgbClr val="BDD7EE"/>
    <a:srgbClr val="FFF2CC"/>
    <a:srgbClr val="7F7F7F"/>
    <a:srgbClr val="C9DE7E"/>
    <a:srgbClr val="000000"/>
    <a:srgbClr val="D4EEF2"/>
    <a:srgbClr val="A1D9E2"/>
    <a:srgbClr val="EB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8FDBE-906F-4AF0-83B8-2B19E1D33C2F}" v="8527" dt="2018-08-22T10:43:09.3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93971" autoAdjust="0"/>
  </p:normalViewPr>
  <p:slideViewPr>
    <p:cSldViewPr snapToGrid="0" showGuides="1">
      <p:cViewPr varScale="1">
        <p:scale>
          <a:sx n="82" d="100"/>
          <a:sy n="82" d="100"/>
        </p:scale>
        <p:origin x="1421" y="67"/>
      </p:cViewPr>
      <p:guideLst>
        <p:guide orient="horz" pos="2160"/>
        <p:guide pos="2880"/>
      </p:guideLst>
    </p:cSldViewPr>
  </p:slideViewPr>
  <p:notesTextViewPr>
    <p:cViewPr>
      <p:scale>
        <a:sx n="1" d="1"/>
        <a:sy n="1" d="1"/>
      </p:scale>
      <p:origin x="0" y="0"/>
    </p:cViewPr>
  </p:notesTextViewPr>
  <p:notesViewPr>
    <p:cSldViewPr snapToGrid="0" showGuides="1">
      <p:cViewPr varScale="1">
        <p:scale>
          <a:sx n="99" d="100"/>
          <a:sy n="99" d="100"/>
        </p:scale>
        <p:origin x="329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本多 桃子" userId="06dd128d514127ee" providerId="LiveId" clId="{3E2B7510-061F-419D-B94F-8AA5E1661567}"/>
    <pc:docChg chg="undo custSel addSld delSld modSld">
      <pc:chgData name="本多 桃子" userId="06dd128d514127ee" providerId="LiveId" clId="{3E2B7510-061F-419D-B94F-8AA5E1661567}" dt="2018-08-22T10:43:09.369" v="8524" actId="20577"/>
      <pc:docMkLst>
        <pc:docMk/>
      </pc:docMkLst>
      <pc:sldChg chg="add del modTransition">
        <pc:chgData name="本多 桃子" userId="06dd128d514127ee" providerId="LiveId" clId="{3E2B7510-061F-419D-B94F-8AA5E1661567}" dt="2018-08-22T10:40:56.199" v="8493" actId="2696"/>
        <pc:sldMkLst>
          <pc:docMk/>
          <pc:sldMk cId="0" sldId="261"/>
        </pc:sldMkLst>
      </pc:sldChg>
      <pc:sldChg chg="modSp">
        <pc:chgData name="本多 桃子" userId="06dd128d514127ee" providerId="LiveId" clId="{3E2B7510-061F-419D-B94F-8AA5E1661567}" dt="2018-08-22T10:42:43.956" v="8506" actId="20577"/>
        <pc:sldMkLst>
          <pc:docMk/>
          <pc:sldMk cId="3154238351" sldId="267"/>
        </pc:sldMkLst>
        <pc:spChg chg="mod">
          <ac:chgData name="本多 桃子" userId="06dd128d514127ee" providerId="LiveId" clId="{3E2B7510-061F-419D-B94F-8AA5E1661567}" dt="2018-08-22T10:42:43.956" v="8506" actId="20577"/>
          <ac:spMkLst>
            <pc:docMk/>
            <pc:sldMk cId="3154238351" sldId="267"/>
            <ac:spMk id="5" creationId="{D9765142-2160-425E-BB3A-694938F9CABB}"/>
          </ac:spMkLst>
        </pc:spChg>
      </pc:sldChg>
      <pc:sldChg chg="modSp">
        <pc:chgData name="本多 桃子" userId="06dd128d514127ee" providerId="LiveId" clId="{3E2B7510-061F-419D-B94F-8AA5E1661567}" dt="2018-08-22T10:42:37.538" v="8502" actId="20577"/>
        <pc:sldMkLst>
          <pc:docMk/>
          <pc:sldMk cId="2502193535" sldId="273"/>
        </pc:sldMkLst>
        <pc:spChg chg="mod">
          <ac:chgData name="本多 桃子" userId="06dd128d514127ee" providerId="LiveId" clId="{3E2B7510-061F-419D-B94F-8AA5E1661567}" dt="2018-08-22T10:42:37.538" v="8502" actId="20577"/>
          <ac:spMkLst>
            <pc:docMk/>
            <pc:sldMk cId="2502193535" sldId="273"/>
            <ac:spMk id="2" creationId="{15419F3D-00ED-4E9E-8B38-76011B8319E0}"/>
          </ac:spMkLst>
        </pc:spChg>
      </pc:sldChg>
      <pc:sldChg chg="modSp">
        <pc:chgData name="本多 桃子" userId="06dd128d514127ee" providerId="LiveId" clId="{3E2B7510-061F-419D-B94F-8AA5E1661567}" dt="2018-08-22T10:42:41.110" v="8504" actId="20577"/>
        <pc:sldMkLst>
          <pc:docMk/>
          <pc:sldMk cId="3461641154" sldId="286"/>
        </pc:sldMkLst>
        <pc:spChg chg="mod">
          <ac:chgData name="本多 桃子" userId="06dd128d514127ee" providerId="LiveId" clId="{3E2B7510-061F-419D-B94F-8AA5E1661567}" dt="2018-08-22T10:42:41.110" v="8504" actId="20577"/>
          <ac:spMkLst>
            <pc:docMk/>
            <pc:sldMk cId="3461641154" sldId="286"/>
            <ac:spMk id="2" creationId="{825878E2-74CB-4531-83F0-86338F8E083B}"/>
          </ac:spMkLst>
        </pc:spChg>
      </pc:sldChg>
      <pc:sldChg chg="modSp">
        <pc:chgData name="本多 桃子" userId="06dd128d514127ee" providerId="LiveId" clId="{3E2B7510-061F-419D-B94F-8AA5E1661567}" dt="2018-08-22T10:42:31.619" v="8500" actId="20577"/>
        <pc:sldMkLst>
          <pc:docMk/>
          <pc:sldMk cId="1860602226" sldId="291"/>
        </pc:sldMkLst>
        <pc:spChg chg="mod">
          <ac:chgData name="本多 桃子" userId="06dd128d514127ee" providerId="LiveId" clId="{3E2B7510-061F-419D-B94F-8AA5E1661567}" dt="2018-08-22T10:42:31.619" v="8500" actId="20577"/>
          <ac:spMkLst>
            <pc:docMk/>
            <pc:sldMk cId="1860602226" sldId="291"/>
            <ac:spMk id="2" creationId="{07B65B1B-623D-4ADC-B4F8-7BAFDB71C697}"/>
          </ac:spMkLst>
        </pc:spChg>
      </pc:sldChg>
      <pc:sldChg chg="modSp">
        <pc:chgData name="本多 桃子" userId="06dd128d514127ee" providerId="LiveId" clId="{3E2B7510-061F-419D-B94F-8AA5E1661567}" dt="2018-08-22T10:42:26.217" v="8498" actId="20577"/>
        <pc:sldMkLst>
          <pc:docMk/>
          <pc:sldMk cId="4180960890" sldId="293"/>
        </pc:sldMkLst>
        <pc:spChg chg="mod">
          <ac:chgData name="本多 桃子" userId="06dd128d514127ee" providerId="LiveId" clId="{3E2B7510-061F-419D-B94F-8AA5E1661567}" dt="2018-08-22T10:42:26.217" v="8498" actId="20577"/>
          <ac:spMkLst>
            <pc:docMk/>
            <pc:sldMk cId="4180960890" sldId="293"/>
            <ac:spMk id="2" creationId="{DD1D2799-820B-46F9-875C-F9CECE9EBDCC}"/>
          </ac:spMkLst>
        </pc:spChg>
      </pc:sldChg>
      <pc:sldChg chg="modSp">
        <pc:chgData name="本多 桃子" userId="06dd128d514127ee" providerId="LiveId" clId="{3E2B7510-061F-419D-B94F-8AA5E1661567}" dt="2018-08-22T10:42:22.558" v="8495" actId="20577"/>
        <pc:sldMkLst>
          <pc:docMk/>
          <pc:sldMk cId="3106266319" sldId="294"/>
        </pc:sldMkLst>
        <pc:spChg chg="mod">
          <ac:chgData name="本多 桃子" userId="06dd128d514127ee" providerId="LiveId" clId="{3E2B7510-061F-419D-B94F-8AA5E1661567}" dt="2018-08-22T10:42:22.558" v="8495" actId="20577"/>
          <ac:spMkLst>
            <pc:docMk/>
            <pc:sldMk cId="3106266319" sldId="294"/>
            <ac:spMk id="2" creationId="{6F73BF5B-F298-4609-93FD-4CB1A048B87F}"/>
          </ac:spMkLst>
        </pc:spChg>
      </pc:sldChg>
      <pc:sldChg chg="modSp">
        <pc:chgData name="本多 桃子" userId="06dd128d514127ee" providerId="LiveId" clId="{3E2B7510-061F-419D-B94F-8AA5E1661567}" dt="2018-08-22T10:42:46.739" v="8508" actId="20577"/>
        <pc:sldMkLst>
          <pc:docMk/>
          <pc:sldMk cId="1290932826" sldId="320"/>
        </pc:sldMkLst>
        <pc:spChg chg="mod">
          <ac:chgData name="本多 桃子" userId="06dd128d514127ee" providerId="LiveId" clId="{3E2B7510-061F-419D-B94F-8AA5E1661567}" dt="2018-08-22T10:42:46.739" v="8508" actId="20577"/>
          <ac:spMkLst>
            <pc:docMk/>
            <pc:sldMk cId="1290932826" sldId="320"/>
            <ac:spMk id="2" creationId="{A7422FF6-BAFE-457E-BD3C-B342C02805D3}"/>
          </ac:spMkLst>
        </pc:spChg>
      </pc:sldChg>
      <pc:sldChg chg="modSp">
        <pc:chgData name="本多 桃子" userId="06dd128d514127ee" providerId="LiveId" clId="{3E2B7510-061F-419D-B94F-8AA5E1661567}" dt="2018-08-22T10:43:09.369" v="8524" actId="20577"/>
        <pc:sldMkLst>
          <pc:docMk/>
          <pc:sldMk cId="2383245430" sldId="322"/>
        </pc:sldMkLst>
        <pc:spChg chg="mod">
          <ac:chgData name="本多 桃子" userId="06dd128d514127ee" providerId="LiveId" clId="{3E2B7510-061F-419D-B94F-8AA5E1661567}" dt="2018-08-22T10:43:09.369" v="8524" actId="20577"/>
          <ac:spMkLst>
            <pc:docMk/>
            <pc:sldMk cId="2383245430" sldId="322"/>
            <ac:spMk id="2" creationId="{3F8747DA-C65D-4FE1-A3DA-EAD588E79FEB}"/>
          </ac:spMkLst>
        </pc:spChg>
      </pc:sldChg>
      <pc:sldChg chg="modSp">
        <pc:chgData name="本多 桃子" userId="06dd128d514127ee" providerId="LiveId" clId="{3E2B7510-061F-419D-B94F-8AA5E1661567}" dt="2018-08-22T10:42:52.818" v="8512" actId="20577"/>
        <pc:sldMkLst>
          <pc:docMk/>
          <pc:sldMk cId="1868929395" sldId="330"/>
        </pc:sldMkLst>
        <pc:spChg chg="mod">
          <ac:chgData name="本多 桃子" userId="06dd128d514127ee" providerId="LiveId" clId="{3E2B7510-061F-419D-B94F-8AA5E1661567}" dt="2018-08-22T10:42:52.818" v="8512" actId="20577"/>
          <ac:spMkLst>
            <pc:docMk/>
            <pc:sldMk cId="1868929395" sldId="330"/>
            <ac:spMk id="2" creationId="{04118155-2C21-46FB-97BF-B3D57E4F3EB2}"/>
          </ac:spMkLst>
        </pc:spChg>
      </pc:sldChg>
      <pc:sldChg chg="modSp">
        <pc:chgData name="本多 桃子" userId="06dd128d514127ee" providerId="LiveId" clId="{3E2B7510-061F-419D-B94F-8AA5E1661567}" dt="2018-08-22T10:43:02.588" v="8520" actId="20577"/>
        <pc:sldMkLst>
          <pc:docMk/>
          <pc:sldMk cId="2829887563" sldId="338"/>
        </pc:sldMkLst>
        <pc:spChg chg="mod">
          <ac:chgData name="本多 桃子" userId="06dd128d514127ee" providerId="LiveId" clId="{3E2B7510-061F-419D-B94F-8AA5E1661567}" dt="2018-08-22T10:43:02.588" v="8520" actId="20577"/>
          <ac:spMkLst>
            <pc:docMk/>
            <pc:sldMk cId="2829887563" sldId="338"/>
            <ac:spMk id="2" creationId="{3ED4D2DF-52E3-4BA3-B955-8B9BAE49B827}"/>
          </ac:spMkLst>
        </pc:spChg>
      </pc:sldChg>
      <pc:sldChg chg="modSp">
        <pc:chgData name="本多 桃子" userId="06dd128d514127ee" providerId="LiveId" clId="{3E2B7510-061F-419D-B94F-8AA5E1661567}" dt="2018-08-22T10:42:58.761" v="8516" actId="20577"/>
        <pc:sldMkLst>
          <pc:docMk/>
          <pc:sldMk cId="2985758181" sldId="340"/>
        </pc:sldMkLst>
        <pc:spChg chg="mod">
          <ac:chgData name="本多 桃子" userId="06dd128d514127ee" providerId="LiveId" clId="{3E2B7510-061F-419D-B94F-8AA5E1661567}" dt="2018-08-22T10:42:58.761" v="8516" actId="20577"/>
          <ac:spMkLst>
            <pc:docMk/>
            <pc:sldMk cId="2985758181" sldId="340"/>
            <ac:spMk id="2" creationId="{97EEF37B-B1D0-46EE-A8D5-39D466D93534}"/>
          </ac:spMkLst>
        </pc:spChg>
      </pc:sldChg>
      <pc:sldChg chg="modSp">
        <pc:chgData name="本多 桃子" userId="06dd128d514127ee" providerId="LiveId" clId="{3E2B7510-061F-419D-B94F-8AA5E1661567}" dt="2018-08-22T10:42:55.909" v="8514" actId="20577"/>
        <pc:sldMkLst>
          <pc:docMk/>
          <pc:sldMk cId="4244512723" sldId="342"/>
        </pc:sldMkLst>
        <pc:spChg chg="mod">
          <ac:chgData name="本多 桃子" userId="06dd128d514127ee" providerId="LiveId" clId="{3E2B7510-061F-419D-B94F-8AA5E1661567}" dt="2018-08-22T10:42:55.909" v="8514" actId="20577"/>
          <ac:spMkLst>
            <pc:docMk/>
            <pc:sldMk cId="4244512723" sldId="342"/>
            <ac:spMk id="2" creationId="{97EEF37B-B1D0-46EE-A8D5-39D466D93534}"/>
          </ac:spMkLst>
        </pc:spChg>
      </pc:sldChg>
      <pc:sldChg chg="modSp">
        <pc:chgData name="本多 桃子" userId="06dd128d514127ee" providerId="LiveId" clId="{3E2B7510-061F-419D-B94F-8AA5E1661567}" dt="2018-08-22T10:42:49.820" v="8510" actId="20577"/>
        <pc:sldMkLst>
          <pc:docMk/>
          <pc:sldMk cId="4047295633" sldId="391"/>
        </pc:sldMkLst>
        <pc:spChg chg="mod">
          <ac:chgData name="本多 桃子" userId="06dd128d514127ee" providerId="LiveId" clId="{3E2B7510-061F-419D-B94F-8AA5E1661567}" dt="2018-08-22T10:42:49.820" v="8510" actId="20577"/>
          <ac:spMkLst>
            <pc:docMk/>
            <pc:sldMk cId="4047295633" sldId="391"/>
            <ac:spMk id="2" creationId="{6714C755-6BD0-4AE2-8EA5-092189416C17}"/>
          </ac:spMkLst>
        </pc:spChg>
      </pc:sldChg>
      <pc:sldChg chg="modSp">
        <pc:chgData name="本多 桃子" userId="06dd128d514127ee" providerId="LiveId" clId="{3E2B7510-061F-419D-B94F-8AA5E1661567}" dt="2018-08-22T10:43:05.846" v="8522" actId="20577"/>
        <pc:sldMkLst>
          <pc:docMk/>
          <pc:sldMk cId="1311072422" sldId="420"/>
        </pc:sldMkLst>
        <pc:spChg chg="mod">
          <ac:chgData name="本多 桃子" userId="06dd128d514127ee" providerId="LiveId" clId="{3E2B7510-061F-419D-B94F-8AA5E1661567}" dt="2018-08-22T10:43:05.846" v="8522" actId="20577"/>
          <ac:spMkLst>
            <pc:docMk/>
            <pc:sldMk cId="1311072422" sldId="420"/>
            <ac:spMk id="2" creationId="{B2168A2C-5BF8-4F15-8FD1-2929D349F953}"/>
          </ac:spMkLst>
        </pc:spChg>
      </pc:sldChg>
      <pc:sldChg chg="addSp delSp modSp add setBg">
        <pc:chgData name="本多 桃子" userId="06dd128d514127ee" providerId="LiveId" clId="{3E2B7510-061F-419D-B94F-8AA5E1661567}" dt="2018-08-22T10:40:48.561" v="8492"/>
        <pc:sldMkLst>
          <pc:docMk/>
          <pc:sldMk cId="3545069681" sldId="421"/>
        </pc:sldMkLst>
        <pc:spChg chg="mod">
          <ac:chgData name="本多 桃子" userId="06dd128d514127ee" providerId="LiveId" clId="{3E2B7510-061F-419D-B94F-8AA5E1661567}" dt="2018-08-22T09:15:40.891" v="23"/>
          <ac:spMkLst>
            <pc:docMk/>
            <pc:sldMk cId="3545069681" sldId="421"/>
            <ac:spMk id="5" creationId="{C7E8F477-C9E1-49A5-A166-888D5B141370}"/>
          </ac:spMkLst>
        </pc:spChg>
        <pc:spChg chg="del">
          <ac:chgData name="本多 桃子" userId="06dd128d514127ee" providerId="LiveId" clId="{3E2B7510-061F-419D-B94F-8AA5E1661567}" dt="2018-08-22T09:18:07.546" v="86" actId="478"/>
          <ac:spMkLst>
            <pc:docMk/>
            <pc:sldMk cId="3545069681" sldId="421"/>
            <ac:spMk id="6" creationId="{EA55A3BD-6B29-4890-AB5B-1C2DF06F684E}"/>
          </ac:spMkLst>
        </pc:spChg>
        <pc:spChg chg="del">
          <ac:chgData name="本多 桃子" userId="06dd128d514127ee" providerId="LiveId" clId="{3E2B7510-061F-419D-B94F-8AA5E1661567}" dt="2018-08-22T09:18:07.546" v="86" actId="478"/>
          <ac:spMkLst>
            <pc:docMk/>
            <pc:sldMk cId="3545069681" sldId="421"/>
            <ac:spMk id="7" creationId="{23029790-AC5D-4BCD-A2DC-4951C6606A5A}"/>
          </ac:spMkLst>
        </pc:spChg>
        <pc:spChg chg="mod">
          <ac:chgData name="本多 桃子" userId="06dd128d514127ee" providerId="LiveId" clId="{3E2B7510-061F-419D-B94F-8AA5E1661567}" dt="2018-08-22T09:38:44.276" v="723"/>
          <ac:spMkLst>
            <pc:docMk/>
            <pc:sldMk cId="3545069681" sldId="421"/>
            <ac:spMk id="18" creationId="{A41467E5-724C-4943-9105-79CBC6BA8744}"/>
          </ac:spMkLst>
        </pc:spChg>
        <pc:spChg chg="del">
          <ac:chgData name="本多 桃子" userId="06dd128d514127ee" providerId="LiveId" clId="{3E2B7510-061F-419D-B94F-8AA5E1661567}" dt="2018-08-22T09:18:07.546" v="86" actId="478"/>
          <ac:spMkLst>
            <pc:docMk/>
            <pc:sldMk cId="3545069681" sldId="421"/>
            <ac:spMk id="306" creationId="{391D1652-EB46-4E57-8173-AFE575F5B023}"/>
          </ac:spMkLst>
        </pc:spChg>
        <pc:spChg chg="del">
          <ac:chgData name="本多 桃子" userId="06dd128d514127ee" providerId="LiveId" clId="{3E2B7510-061F-419D-B94F-8AA5E1661567}" dt="2018-08-22T09:18:07.546" v="86" actId="478"/>
          <ac:spMkLst>
            <pc:docMk/>
            <pc:sldMk cId="3545069681" sldId="421"/>
            <ac:spMk id="1142" creationId="{F107A406-9677-41B5-828F-DD8F73990EDF}"/>
          </ac:spMkLst>
        </pc:spChg>
        <pc:spChg chg="mod">
          <ac:chgData name="本多 桃子" userId="06dd128d514127ee" providerId="LiveId" clId="{3E2B7510-061F-419D-B94F-8AA5E1661567}" dt="2018-08-22T10:01:48.530" v="1181" actId="20577"/>
          <ac:spMkLst>
            <pc:docMk/>
            <pc:sldMk cId="3545069681" sldId="421"/>
            <ac:spMk id="1143" creationId="{F674DAEE-EE7B-476F-BBAD-E9657672162B}"/>
          </ac:spMkLst>
        </pc:spChg>
        <pc:grpChg chg="mod">
          <ac:chgData name="本多 桃子" userId="06dd128d514127ee" providerId="LiveId" clId="{3E2B7510-061F-419D-B94F-8AA5E1661567}" dt="2018-08-22T09:37:42.706" v="701" actId="1076"/>
          <ac:grpSpMkLst>
            <pc:docMk/>
            <pc:sldMk cId="3545069681" sldId="421"/>
            <ac:grpSpMk id="9" creationId="{D804918B-6A1A-4945-A40D-1626B7178459}"/>
          </ac:grpSpMkLst>
        </pc:grpChg>
        <pc:grpChg chg="mod">
          <ac:chgData name="本多 桃子" userId="06dd128d514127ee" providerId="LiveId" clId="{3E2B7510-061F-419D-B94F-8AA5E1661567}" dt="2018-08-22T09:37:52.572" v="707" actId="1076"/>
          <ac:grpSpMkLst>
            <pc:docMk/>
            <pc:sldMk cId="3545069681" sldId="421"/>
            <ac:grpSpMk id="14" creationId="{FDF8921F-3E50-483A-9ED1-12DBD6E5691C}"/>
          </ac:grpSpMkLst>
        </pc:grpChg>
        <pc:grpChg chg="mod">
          <ac:chgData name="本多 桃子" userId="06dd128d514127ee" providerId="LiveId" clId="{3E2B7510-061F-419D-B94F-8AA5E1661567}" dt="2018-08-22T09:38:51.333" v="725" actId="27803"/>
          <ac:grpSpMkLst>
            <pc:docMk/>
            <pc:sldMk cId="3545069681" sldId="421"/>
            <ac:grpSpMk id="20" creationId="{EC8F94B9-35AD-4A5E-8F72-8E202BF22573}"/>
          </ac:grpSpMkLst>
        </pc:grpChg>
        <pc:grpChg chg="mod">
          <ac:chgData name="本多 桃子" userId="06dd128d514127ee" providerId="LiveId" clId="{3E2B7510-061F-419D-B94F-8AA5E1661567}" dt="2018-08-22T09:39:22.103" v="734" actId="1076"/>
          <ac:grpSpMkLst>
            <pc:docMk/>
            <pc:sldMk cId="3545069681" sldId="421"/>
            <ac:grpSpMk id="25" creationId="{934D190D-9252-4DDD-B1ED-994ECA5E4151}"/>
          </ac:grpSpMkLst>
        </pc:grpChg>
        <pc:grpChg chg="mod">
          <ac:chgData name="本多 桃子" userId="06dd128d514127ee" providerId="LiveId" clId="{3E2B7510-061F-419D-B94F-8AA5E1661567}" dt="2018-08-22T09:40:25.640" v="814" actId="1076"/>
          <ac:grpSpMkLst>
            <pc:docMk/>
            <pc:sldMk cId="3545069681" sldId="421"/>
            <ac:grpSpMk id="31" creationId="{AA10CA3E-F6F2-44CE-95B6-E60D571A725C}"/>
          </ac:grpSpMkLst>
        </pc:grpChg>
        <pc:grpChg chg="mod">
          <ac:chgData name="本多 桃子" userId="06dd128d514127ee" providerId="LiveId" clId="{3E2B7510-061F-419D-B94F-8AA5E1661567}" dt="2018-08-22T09:57:14.507" v="887" actId="1076"/>
          <ac:grpSpMkLst>
            <pc:docMk/>
            <pc:sldMk cId="3545069681" sldId="421"/>
            <ac:grpSpMk id="289" creationId="{9CA1CE7D-DD7B-4E51-881D-B2230357FC2C}"/>
          </ac:grpSpMkLst>
        </pc:grpChg>
        <pc:grpChg chg="add mod">
          <ac:chgData name="本多 桃子" userId="06dd128d514127ee" providerId="LiveId" clId="{3E2B7510-061F-419D-B94F-8AA5E1661567}" dt="2018-08-22T09:40:59.351" v="829" actId="1076"/>
          <ac:grpSpMkLst>
            <pc:docMk/>
            <pc:sldMk cId="3545069681" sldId="421"/>
            <ac:grpSpMk id="331" creationId="{91E6EE02-C553-4A40-AB2B-5E11355B1DE7}"/>
          </ac:grpSpMkLst>
        </pc:grpChg>
        <pc:grpChg chg="del">
          <ac:chgData name="本多 桃子" userId="06dd128d514127ee" providerId="LiveId" clId="{3E2B7510-061F-419D-B94F-8AA5E1661567}" dt="2018-08-22T09:18:07.546" v="86" actId="478"/>
          <ac:grpSpMkLst>
            <pc:docMk/>
            <pc:sldMk cId="3545069681" sldId="421"/>
            <ac:grpSpMk id="851" creationId="{0E86D859-2BD0-4FF0-8369-E13F2E5CCDE9}"/>
          </ac:grpSpMkLst>
        </pc:grpChg>
        <pc:graphicFrameChg chg="add mod modGraphic">
          <ac:chgData name="本多 桃子" userId="06dd128d514127ee" providerId="LiveId" clId="{3E2B7510-061F-419D-B94F-8AA5E1661567}" dt="2018-08-22T10:40:48.561" v="8492"/>
          <ac:graphicFrameMkLst>
            <pc:docMk/>
            <pc:sldMk cId="3545069681" sldId="421"/>
            <ac:graphicFrameMk id="3" creationId="{292DE3DC-EA58-43DA-AE99-26C3F583F341}"/>
          </ac:graphicFrameMkLst>
        </pc:graphicFrameChg>
        <pc:picChg chg="del">
          <ac:chgData name="本多 桃子" userId="06dd128d514127ee" providerId="LiveId" clId="{3E2B7510-061F-419D-B94F-8AA5E1661567}" dt="2018-08-22T09:18:07.546" v="86" actId="478"/>
          <ac:picMkLst>
            <pc:docMk/>
            <pc:sldMk cId="3545069681" sldId="421"/>
            <ac:picMk id="2" creationId="{B2696D54-6C49-4203-B07A-7BC3CB4752C1}"/>
          </ac:picMkLst>
        </pc:picChg>
        <pc:picChg chg="del">
          <ac:chgData name="本多 桃子" userId="06dd128d514127ee" providerId="LiveId" clId="{3E2B7510-061F-419D-B94F-8AA5E1661567}" dt="2018-08-22T09:18:07.546" v="86" actId="478"/>
          <ac:picMkLst>
            <pc:docMk/>
            <pc:sldMk cId="3545069681" sldId="421"/>
            <ac:picMk id="4" creationId="{6BEE41F1-8364-4EAE-9502-55F8ACF0C278}"/>
          </ac:picMkLst>
        </pc:picChg>
        <pc:picChg chg="add del mod">
          <ac:chgData name="本多 桃子" userId="06dd128d514127ee" providerId="LiveId" clId="{3E2B7510-061F-419D-B94F-8AA5E1661567}" dt="2018-08-22T09:36:37.759" v="681" actId="27803"/>
          <ac:picMkLst>
            <pc:docMk/>
            <pc:sldMk cId="3545069681" sldId="421"/>
            <ac:picMk id="8" creationId="{D804918B-6A1A-4945-A40D-1626B7178459}"/>
          </ac:picMkLst>
        </pc:picChg>
        <pc:picChg chg="add del mod">
          <ac:chgData name="本多 桃子" userId="06dd128d514127ee" providerId="LiveId" clId="{3E2B7510-061F-419D-B94F-8AA5E1661567}" dt="2018-08-22T09:37:07.213" v="691" actId="27803"/>
          <ac:picMkLst>
            <pc:docMk/>
            <pc:sldMk cId="3545069681" sldId="421"/>
            <ac:picMk id="13" creationId="{FDF8921F-3E50-483A-9ED1-12DBD6E5691C}"/>
          </ac:picMkLst>
        </pc:picChg>
        <pc:picChg chg="add del">
          <ac:chgData name="本多 桃子" userId="06dd128d514127ee" providerId="LiveId" clId="{3E2B7510-061F-419D-B94F-8AA5E1661567}" dt="2018-08-22T09:38:09.664" v="709" actId="27803"/>
          <ac:picMkLst>
            <pc:docMk/>
            <pc:sldMk cId="3545069681" sldId="421"/>
            <ac:picMk id="17" creationId="{A41467E5-724C-4943-9105-79CBC6BA8744}"/>
          </ac:picMkLst>
        </pc:picChg>
        <pc:picChg chg="add del">
          <ac:chgData name="本多 桃子" userId="06dd128d514127ee" providerId="LiveId" clId="{3E2B7510-061F-419D-B94F-8AA5E1661567}" dt="2018-08-22T09:57:35.793" v="888" actId="478"/>
          <ac:picMkLst>
            <pc:docMk/>
            <pc:sldMk cId="3545069681" sldId="421"/>
            <ac:picMk id="19" creationId="{EC8F94B9-35AD-4A5E-8F72-8E202BF22573}"/>
          </ac:picMkLst>
        </pc:picChg>
        <pc:picChg chg="add del">
          <ac:chgData name="本多 桃子" userId="06dd128d514127ee" providerId="LiveId" clId="{3E2B7510-061F-419D-B94F-8AA5E1661567}" dt="2018-08-22T09:39:11.426" v="730" actId="27803"/>
          <ac:picMkLst>
            <pc:docMk/>
            <pc:sldMk cId="3545069681" sldId="421"/>
            <ac:picMk id="24" creationId="{934D190D-9252-4DDD-B1ED-994ECA5E4151}"/>
          </ac:picMkLst>
        </pc:picChg>
        <pc:picChg chg="add del">
          <ac:chgData name="本多 桃子" userId="06dd128d514127ee" providerId="LiveId" clId="{3E2B7510-061F-419D-B94F-8AA5E1661567}" dt="2018-08-22T09:39:57.582" v="804" actId="27803"/>
          <ac:picMkLst>
            <pc:docMk/>
            <pc:sldMk cId="3545069681" sldId="421"/>
            <ac:picMk id="30" creationId="{AA10CA3E-F6F2-44CE-95B6-E60D571A725C}"/>
          </ac:picMkLst>
        </pc:picChg>
        <pc:picChg chg="add del mod">
          <ac:chgData name="本多 桃子" userId="06dd128d514127ee" providerId="LiveId" clId="{3E2B7510-061F-419D-B94F-8AA5E1661567}" dt="2018-08-22T09:56:56.524" v="864" actId="27803"/>
          <ac:picMkLst>
            <pc:docMk/>
            <pc:sldMk cId="3545069681" sldId="421"/>
            <ac:picMk id="288" creationId="{9CA1CE7D-DD7B-4E51-881D-B2230357FC2C}"/>
          </ac:picMkLst>
        </pc:picChg>
        <pc:picChg chg="add del">
          <ac:chgData name="本多 桃子" userId="06dd128d514127ee" providerId="LiveId" clId="{3E2B7510-061F-419D-B94F-8AA5E1661567}" dt="2018-08-22T09:40:36.980" v="816"/>
          <ac:picMkLst>
            <pc:docMk/>
            <pc:sldMk cId="3545069681" sldId="421"/>
            <ac:picMk id="1147" creationId="{29E50CC8-892A-4647-9D28-84F43552B794}"/>
          </ac:picMkLst>
        </pc:picChg>
        <pc:picChg chg="add del mod">
          <ac:chgData name="本多 桃子" userId="06dd128d514127ee" providerId="LiveId" clId="{3E2B7510-061F-419D-B94F-8AA5E1661567}" dt="2018-08-22T09:43:36.739" v="836" actId="478"/>
          <ac:picMkLst>
            <pc:docMk/>
            <pc:sldMk cId="3545069681" sldId="421"/>
            <ac:picMk id="1149" creationId="{41255BD6-E1BE-411B-B678-631AA283A640}"/>
          </ac:picMkLst>
        </pc:picChg>
        <pc:picChg chg="add mod">
          <ac:chgData name="本多 桃子" userId="06dd128d514127ee" providerId="LiveId" clId="{3E2B7510-061F-419D-B94F-8AA5E1661567}" dt="2018-08-22T09:47:26.260" v="847" actId="1076"/>
          <ac:picMkLst>
            <pc:docMk/>
            <pc:sldMk cId="3545069681" sldId="421"/>
            <ac:picMk id="1150" creationId="{865E833F-8444-4662-B852-4E8C12AE2691}"/>
          </ac:picMkLst>
        </pc:picChg>
        <pc:picChg chg="add mod">
          <ac:chgData name="本多 桃子" userId="06dd128d514127ee" providerId="LiveId" clId="{3E2B7510-061F-419D-B94F-8AA5E1661567}" dt="2018-08-22T09:50:47.782" v="861" actId="1076"/>
          <ac:picMkLst>
            <pc:docMk/>
            <pc:sldMk cId="3545069681" sldId="421"/>
            <ac:picMk id="1151" creationId="{192C2A85-2E81-4481-8687-6114A694127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90C7E6C-5076-4AFB-9FE2-47F6AE8A3DD5}"/>
              </a:ext>
            </a:extLst>
          </p:cNvPr>
          <p:cNvSpPr>
            <a:spLocks noGrp="1"/>
          </p:cNvSpPr>
          <p:nvPr>
            <p:ph type="hdr" sz="quarter"/>
          </p:nvPr>
        </p:nvSpPr>
        <p:spPr>
          <a:xfrm>
            <a:off x="0" y="1"/>
            <a:ext cx="3078428"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05A34DE-D8F9-445A-A3C6-72D0532AD85E}"/>
              </a:ext>
            </a:extLst>
          </p:cNvPr>
          <p:cNvSpPr>
            <a:spLocks noGrp="1"/>
          </p:cNvSpPr>
          <p:nvPr>
            <p:ph type="dt" sz="quarter" idx="1"/>
          </p:nvPr>
        </p:nvSpPr>
        <p:spPr>
          <a:xfrm>
            <a:off x="4023992" y="1"/>
            <a:ext cx="3078428" cy="513508"/>
          </a:xfrm>
          <a:prstGeom prst="rect">
            <a:avLst/>
          </a:prstGeom>
        </p:spPr>
        <p:txBody>
          <a:bodyPr vert="horz" lIns="94668" tIns="47334" rIns="94668" bIns="47334" rtlCol="0"/>
          <a:lstStyle>
            <a:lvl1pPr algn="r">
              <a:defRPr sz="1200"/>
            </a:lvl1pPr>
          </a:lstStyle>
          <a:p>
            <a:fld id="{1334B639-451B-4214-9558-D6F4C591587A}" type="datetimeFigureOut">
              <a:rPr kumimoji="1" lang="ja-JP" altLang="en-US" smtClean="0"/>
              <a:t>2019/10/8</a:t>
            </a:fld>
            <a:endParaRPr kumimoji="1" lang="ja-JP" altLang="en-US"/>
          </a:p>
        </p:txBody>
      </p:sp>
      <p:sp>
        <p:nvSpPr>
          <p:cNvPr id="4" name="フッター プレースホルダー 3">
            <a:extLst>
              <a:ext uri="{FF2B5EF4-FFF2-40B4-BE49-F238E27FC236}">
                <a16:creationId xmlns:a16="http://schemas.microsoft.com/office/drawing/2014/main" id="{80E235C3-C6B5-401F-8DDD-ABD733317436}"/>
              </a:ext>
            </a:extLst>
          </p:cNvPr>
          <p:cNvSpPr>
            <a:spLocks noGrp="1"/>
          </p:cNvSpPr>
          <p:nvPr>
            <p:ph type="ftr" sz="quarter" idx="2"/>
          </p:nvPr>
        </p:nvSpPr>
        <p:spPr>
          <a:xfrm>
            <a:off x="0" y="9721107"/>
            <a:ext cx="3078428"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570A598-46CD-446E-9DE8-9DC19615AA1A}"/>
              </a:ext>
            </a:extLst>
          </p:cNvPr>
          <p:cNvSpPr>
            <a:spLocks noGrp="1"/>
          </p:cNvSpPr>
          <p:nvPr>
            <p:ph type="sldNum" sz="quarter" idx="3"/>
          </p:nvPr>
        </p:nvSpPr>
        <p:spPr>
          <a:xfrm>
            <a:off x="4023992" y="9721107"/>
            <a:ext cx="3078428" cy="513507"/>
          </a:xfrm>
          <a:prstGeom prst="rect">
            <a:avLst/>
          </a:prstGeom>
        </p:spPr>
        <p:txBody>
          <a:bodyPr vert="horz" lIns="94668" tIns="47334" rIns="94668" bIns="47334" rtlCol="0" anchor="b"/>
          <a:lstStyle>
            <a:lvl1pPr algn="r">
              <a:defRPr sz="1200"/>
            </a:lvl1pPr>
          </a:lstStyle>
          <a:p>
            <a:fld id="{0491EAA2-5D0F-41A6-86B1-71AED2BCD154}" type="slidenum">
              <a:rPr kumimoji="1" lang="ja-JP" altLang="en-US" smtClean="0"/>
              <a:t>‹#›</a:t>
            </a:fld>
            <a:endParaRPr kumimoji="1" lang="ja-JP" altLang="en-US"/>
          </a:p>
        </p:txBody>
      </p:sp>
    </p:spTree>
    <p:extLst>
      <p:ext uri="{BB962C8B-B14F-4D97-AF65-F5344CB8AC3E}">
        <p14:creationId xmlns:p14="http://schemas.microsoft.com/office/powerpoint/2010/main" val="182151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28"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4668" tIns="47334" rIns="94668" bIns="47334" rtlCol="0"/>
          <a:lstStyle>
            <a:lvl1pPr algn="r">
              <a:defRPr sz="1200"/>
            </a:lvl1pPr>
          </a:lstStyle>
          <a:p>
            <a:fld id="{F73EDAB8-E8B8-47E7-A938-106DC41D699B}" type="datetimeFigureOut">
              <a:rPr kumimoji="1" lang="ja-JP" altLang="en-US" smtClean="0"/>
              <a:t>2019/10/8</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4668" tIns="47334" rIns="94668" bIns="47334" rtlCol="0" anchor="b"/>
          <a:lstStyle>
            <a:lvl1pPr algn="r">
              <a:defRPr sz="1200"/>
            </a:lvl1pPr>
          </a:lstStyle>
          <a:p>
            <a:fld id="{46459402-9254-4619-BDC3-D89B0B3310BC}" type="slidenum">
              <a:rPr kumimoji="1" lang="ja-JP" altLang="en-US" smtClean="0"/>
              <a:t>‹#›</a:t>
            </a:fld>
            <a:endParaRPr kumimoji="1" lang="ja-JP" altLang="en-US"/>
          </a:p>
        </p:txBody>
      </p:sp>
    </p:spTree>
    <p:extLst>
      <p:ext uri="{BB962C8B-B14F-4D97-AF65-F5344CB8AC3E}">
        <p14:creationId xmlns:p14="http://schemas.microsoft.com/office/powerpoint/2010/main" val="37363053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459402-9254-4619-BDC3-D89B0B3310BC}" type="slidenum">
              <a:rPr kumimoji="1" lang="ja-JP" altLang="en-US" smtClean="0"/>
              <a:t>4</a:t>
            </a:fld>
            <a:endParaRPr kumimoji="1" lang="ja-JP" altLang="en-US"/>
          </a:p>
        </p:txBody>
      </p:sp>
    </p:spTree>
    <p:extLst>
      <p:ext uri="{BB962C8B-B14F-4D97-AF65-F5344CB8AC3E}">
        <p14:creationId xmlns:p14="http://schemas.microsoft.com/office/powerpoint/2010/main" val="318808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Slide Number Placeholder 5">
            <a:extLst>
              <a:ext uri="{FF2B5EF4-FFF2-40B4-BE49-F238E27FC236}">
                <a16:creationId xmlns:a16="http://schemas.microsoft.com/office/drawing/2014/main" id="{912D7A8B-4854-46BE-B342-82E1320C34D8}"/>
              </a:ext>
            </a:extLst>
          </p:cNvPr>
          <p:cNvSpPr>
            <a:spLocks noGrp="1"/>
          </p:cNvSpPr>
          <p:nvPr>
            <p:ph type="sldNum" sz="quarter" idx="4"/>
          </p:nvPr>
        </p:nvSpPr>
        <p:spPr>
          <a:xfrm>
            <a:off x="8604000" y="6372000"/>
            <a:ext cx="432000" cy="360000"/>
          </a:xfrm>
          <a:prstGeom prst="rect">
            <a:avLst/>
          </a:prstGeom>
        </p:spPr>
        <p:txBody>
          <a:bodyPr wrap="square" anchor="b"/>
          <a:lstStyle>
            <a:lvl1pPr algn="ctr">
              <a:defRPr sz="1200">
                <a:solidFill>
                  <a:srgbClr val="000000"/>
                </a:solidFill>
                <a:latin typeface="平成角ゴシック Std W5" panose="020B0600000000000000" pitchFamily="34" charset="-128"/>
                <a:ea typeface="平成角ゴシック Std W5" panose="020B0600000000000000" pitchFamily="34"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30362130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8000" y="180000"/>
            <a:ext cx="8100000" cy="540000"/>
          </a:xfrm>
        </p:spPr>
        <p:txBody>
          <a:bodyPr wrap="square">
            <a:normAutofit/>
          </a:bodyPr>
          <a:lstStyle>
            <a:lvl1pPr>
              <a:defRPr sz="2800">
                <a:solidFill>
                  <a:schemeClr val="bg1">
                    <a:lumMod val="50000"/>
                  </a:schemeClr>
                </a:solidFill>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8" name="直線コネクタ 7">
            <a:extLst>
              <a:ext uri="{FF2B5EF4-FFF2-40B4-BE49-F238E27FC236}">
                <a16:creationId xmlns:a16="http://schemas.microsoft.com/office/drawing/2014/main" id="{B714D4D5-DADB-449D-BF19-A8BF0A712EBF}"/>
              </a:ext>
            </a:extLst>
          </p:cNvPr>
          <p:cNvCxnSpPr/>
          <p:nvPr userDrawn="1"/>
        </p:nvCxnSpPr>
        <p:spPr>
          <a:xfrm>
            <a:off x="108000" y="720041"/>
            <a:ext cx="8928000" cy="0"/>
          </a:xfrm>
          <a:prstGeom prst="line">
            <a:avLst/>
          </a:prstGeom>
          <a:ln w="12700"/>
        </p:spPr>
        <p:style>
          <a:lnRef idx="3">
            <a:schemeClr val="dk1"/>
          </a:lnRef>
          <a:fillRef idx="0">
            <a:schemeClr val="dk1"/>
          </a:fillRef>
          <a:effectRef idx="2">
            <a:schemeClr val="dk1"/>
          </a:effectRef>
          <a:fontRef idx="minor">
            <a:schemeClr val="tx1"/>
          </a:fontRef>
        </p:style>
      </p:cxnSp>
      <p:sp>
        <p:nvSpPr>
          <p:cNvPr id="11" name="Slide Number Placeholder 5">
            <a:extLst>
              <a:ext uri="{FF2B5EF4-FFF2-40B4-BE49-F238E27FC236}">
                <a16:creationId xmlns:a16="http://schemas.microsoft.com/office/drawing/2014/main" id="{265E7027-DD9E-42BE-8025-40DBDE0C5734}"/>
              </a:ext>
            </a:extLst>
          </p:cNvPr>
          <p:cNvSpPr>
            <a:spLocks noGrp="1"/>
          </p:cNvSpPr>
          <p:nvPr>
            <p:ph type="sldNum" sz="quarter" idx="4"/>
          </p:nvPr>
        </p:nvSpPr>
        <p:spPr>
          <a:xfrm>
            <a:off x="8604000" y="6372000"/>
            <a:ext cx="432000" cy="360000"/>
          </a:xfrm>
          <a:prstGeom prst="rect">
            <a:avLst/>
          </a:prstGeom>
        </p:spPr>
        <p:txBody>
          <a:bodyPr wrap="square" anchor="b"/>
          <a:lstStyle>
            <a:lvl1pPr algn="ctr">
              <a:defRPr sz="1200">
                <a:solidFill>
                  <a:srgbClr val="000000"/>
                </a:solidFill>
                <a:latin typeface="平成角ゴシック Std W5" panose="020B0600000000000000" pitchFamily="34" charset="-128"/>
                <a:ea typeface="平成角ゴシック Std W5" panose="020B0600000000000000" pitchFamily="34"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26299102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F65CAA8C-A10B-4AA4-B9AF-72FF9D80611B}"/>
              </a:ext>
            </a:extLst>
          </p:cNvPr>
          <p:cNvSpPr>
            <a:spLocks noGrp="1"/>
          </p:cNvSpPr>
          <p:nvPr>
            <p:ph type="dt" sz="half" idx="10"/>
          </p:nvPr>
        </p:nvSpPr>
        <p:spPr>
          <a:xfrm>
            <a:off x="628650" y="6356351"/>
            <a:ext cx="2057400" cy="365125"/>
          </a:xfrm>
          <a:prstGeom prst="rect">
            <a:avLst/>
          </a:prstGeom>
        </p:spPr>
        <p:txBody>
          <a:bodyPr/>
          <a:lstStyle/>
          <a:p>
            <a:fld id="{0DEBEC77-84EB-4E78-8740-9D94C194FA96}" type="datetime1">
              <a:rPr kumimoji="1" lang="ja-JP" altLang="en-US" smtClean="0"/>
              <a:t>2019/10/8</a:t>
            </a:fld>
            <a:endParaRPr kumimoji="1" lang="ja-JP" altLang="en-US"/>
          </a:p>
        </p:txBody>
      </p:sp>
      <p:sp>
        <p:nvSpPr>
          <p:cNvPr id="5" name="スライド番号プレースホルダー 4">
            <a:extLst>
              <a:ext uri="{FF2B5EF4-FFF2-40B4-BE49-F238E27FC236}">
                <a16:creationId xmlns:a16="http://schemas.microsoft.com/office/drawing/2014/main" id="{F1738CE7-3A21-48A2-8269-8B89EF3F3AE7}"/>
              </a:ext>
            </a:extLst>
          </p:cNvPr>
          <p:cNvSpPr>
            <a:spLocks noGrp="1"/>
          </p:cNvSpPr>
          <p:nvPr>
            <p:ph type="sldNum" sz="quarter" idx="12"/>
          </p:nvPr>
        </p:nvSpPr>
        <p:spPr/>
        <p:txBody>
          <a:bodyPr/>
          <a:lstStyle/>
          <a:p>
            <a:fld id="{F4E03D0D-1BAE-410F-9306-B8419C1BD0E7}" type="slidenum">
              <a:rPr kumimoji="1" lang="ja-JP" altLang="en-US" smtClean="0"/>
              <a:pPr/>
              <a:t>‹#›</a:t>
            </a:fld>
            <a:endParaRPr kumimoji="1" lang="ja-JP" altLang="en-US" dirty="0"/>
          </a:p>
        </p:txBody>
      </p:sp>
      <p:pic>
        <p:nvPicPr>
          <p:cNvPr id="6" name="グラフィックス 5">
            <a:extLst>
              <a:ext uri="{FF2B5EF4-FFF2-40B4-BE49-F238E27FC236}">
                <a16:creationId xmlns:a16="http://schemas.microsoft.com/office/drawing/2014/main" id="{4BD1CCC3-BF27-4672-B2EC-3B79069ED55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60000" y="2808000"/>
            <a:ext cx="415879" cy="432000"/>
          </a:xfrm>
          <a:prstGeom prst="rect">
            <a:avLst/>
          </a:prstGeom>
        </p:spPr>
      </p:pic>
      <p:cxnSp>
        <p:nvCxnSpPr>
          <p:cNvPr id="8" name="直線コネクタ 7">
            <a:extLst>
              <a:ext uri="{FF2B5EF4-FFF2-40B4-BE49-F238E27FC236}">
                <a16:creationId xmlns:a16="http://schemas.microsoft.com/office/drawing/2014/main" id="{88405BF5-B044-404E-B6F0-5DCBC2AB2425}"/>
              </a:ext>
            </a:extLst>
          </p:cNvPr>
          <p:cNvCxnSpPr/>
          <p:nvPr userDrawn="1"/>
        </p:nvCxnSpPr>
        <p:spPr>
          <a:xfrm>
            <a:off x="900000" y="3240000"/>
            <a:ext cx="79920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905239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Slide Number Placeholder 5">
            <a:extLst>
              <a:ext uri="{FF2B5EF4-FFF2-40B4-BE49-F238E27FC236}">
                <a16:creationId xmlns:a16="http://schemas.microsoft.com/office/drawing/2014/main" id="{7AC5927F-1795-485C-9E80-8A1366DD0C3A}"/>
              </a:ext>
            </a:extLst>
          </p:cNvPr>
          <p:cNvSpPr>
            <a:spLocks noGrp="1"/>
          </p:cNvSpPr>
          <p:nvPr>
            <p:ph type="sldNum" sz="quarter" idx="4"/>
          </p:nvPr>
        </p:nvSpPr>
        <p:spPr>
          <a:xfrm>
            <a:off x="8604000" y="6372000"/>
            <a:ext cx="432000" cy="360000"/>
          </a:xfrm>
          <a:prstGeom prst="rect">
            <a:avLst/>
          </a:prstGeom>
        </p:spPr>
        <p:txBody>
          <a:bodyPr wrap="square" anchor="b"/>
          <a:lstStyle>
            <a:lvl1pPr algn="ctr">
              <a:defRPr sz="1200">
                <a:solidFill>
                  <a:srgbClr val="000000"/>
                </a:solidFill>
                <a:latin typeface="平成角ゴシック Std W5" panose="020B0600000000000000" pitchFamily="34" charset="-128"/>
                <a:ea typeface="平成角ゴシック Std W5" panose="020B0600000000000000" pitchFamily="34" charset="-128"/>
              </a:defRPr>
            </a:lvl1pPr>
          </a:lstStyle>
          <a:p>
            <a:fld id="{F4E03D0D-1BAE-410F-9306-B8419C1BD0E7}" type="slidenum">
              <a:rPr kumimoji="1" lang="ja-JP" altLang="en-US" smtClean="0"/>
              <a:pPr/>
              <a:t>‹#›</a:t>
            </a:fld>
            <a:endParaRPr kumimoji="1" lang="ja-JP" altLang="en-US" dirty="0"/>
          </a:p>
        </p:txBody>
      </p:sp>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25815" y="184010"/>
            <a:ext cx="1310185" cy="455445"/>
          </a:xfrm>
          <a:prstGeom prst="rect">
            <a:avLst/>
          </a:prstGeom>
        </p:spPr>
      </p:pic>
      <p:sp>
        <p:nvSpPr>
          <p:cNvPr id="12" name="Rectangle 22"/>
          <p:cNvSpPr txBox="1">
            <a:spLocks noGrp="1" noChangeArrowheads="1"/>
          </p:cNvSpPr>
          <p:nvPr userDrawn="1"/>
        </p:nvSpPr>
        <p:spPr bwMode="auto">
          <a:xfrm>
            <a:off x="0" y="6606443"/>
            <a:ext cx="31369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kumimoji="1" sz="2400">
                <a:solidFill>
                  <a:schemeClr val="tx1"/>
                </a:solidFill>
                <a:latin typeface="Arial" charset="0"/>
                <a:ea typeface="ＭＳ Ｐゴシック" pitchFamily="50" charset="-128"/>
              </a:defRPr>
            </a:lvl1pPr>
            <a:lvl2pPr marL="742950" indent="-285750">
              <a:defRPr kumimoji="1" sz="2400">
                <a:solidFill>
                  <a:schemeClr val="tx1"/>
                </a:solidFill>
                <a:latin typeface="Arial" charset="0"/>
                <a:ea typeface="ＭＳ Ｐゴシック" pitchFamily="50" charset="-128"/>
              </a:defRPr>
            </a:lvl2pPr>
            <a:lvl3pPr marL="1143000" indent="-228600">
              <a:defRPr kumimoji="1" sz="2400">
                <a:solidFill>
                  <a:schemeClr val="tx1"/>
                </a:solidFill>
                <a:latin typeface="Arial" charset="0"/>
                <a:ea typeface="ＭＳ Ｐゴシック" pitchFamily="50" charset="-128"/>
              </a:defRPr>
            </a:lvl3pPr>
            <a:lvl4pPr marL="1600200" indent="-228600">
              <a:defRPr kumimoji="1" sz="2400">
                <a:solidFill>
                  <a:schemeClr val="tx1"/>
                </a:solidFill>
                <a:latin typeface="Arial" charset="0"/>
                <a:ea typeface="ＭＳ Ｐゴシック" pitchFamily="50" charset="-128"/>
              </a:defRPr>
            </a:lvl4pPr>
            <a:lvl5pPr marL="2057400" indent="-228600">
              <a:defRPr kumimoji="1" sz="2400">
                <a:solidFill>
                  <a:schemeClr val="tx1"/>
                </a:solidFill>
                <a:latin typeface="Arial" charset="0"/>
                <a:ea typeface="ＭＳ Ｐゴシック" pitchFamily="50" charset="-128"/>
              </a:defRPr>
            </a:lvl5pPr>
            <a:lvl6pPr marL="2514600" indent="-228600" fontAlgn="base">
              <a:spcBef>
                <a:spcPct val="0"/>
              </a:spcBef>
              <a:spcAft>
                <a:spcPct val="0"/>
              </a:spcAft>
              <a:defRPr kumimoji="1" sz="2400">
                <a:solidFill>
                  <a:schemeClr val="tx1"/>
                </a:solidFill>
                <a:latin typeface="Arial" charset="0"/>
                <a:ea typeface="ＭＳ Ｐゴシック" pitchFamily="50" charset="-128"/>
              </a:defRPr>
            </a:lvl6pPr>
            <a:lvl7pPr marL="2971800" indent="-228600" fontAlgn="base">
              <a:spcBef>
                <a:spcPct val="0"/>
              </a:spcBef>
              <a:spcAft>
                <a:spcPct val="0"/>
              </a:spcAft>
              <a:defRPr kumimoji="1" sz="2400">
                <a:solidFill>
                  <a:schemeClr val="tx1"/>
                </a:solidFill>
                <a:latin typeface="Arial" charset="0"/>
                <a:ea typeface="ＭＳ Ｐゴシック" pitchFamily="50" charset="-128"/>
              </a:defRPr>
            </a:lvl7pPr>
            <a:lvl8pPr marL="3429000" indent="-228600" fontAlgn="base">
              <a:spcBef>
                <a:spcPct val="0"/>
              </a:spcBef>
              <a:spcAft>
                <a:spcPct val="0"/>
              </a:spcAft>
              <a:defRPr kumimoji="1" sz="2400">
                <a:solidFill>
                  <a:schemeClr val="tx1"/>
                </a:solidFill>
                <a:latin typeface="Arial" charset="0"/>
                <a:ea typeface="ＭＳ Ｐゴシック" pitchFamily="50" charset="-128"/>
              </a:defRPr>
            </a:lvl8pPr>
            <a:lvl9pPr marL="3886200" indent="-228600" fontAlgn="base">
              <a:spcBef>
                <a:spcPct val="0"/>
              </a:spcBef>
              <a:spcAft>
                <a:spcPct val="0"/>
              </a:spcAft>
              <a:defRPr kumimoji="1" sz="2400">
                <a:solidFill>
                  <a:schemeClr val="tx1"/>
                </a:solidFill>
                <a:latin typeface="Arial" charset="0"/>
                <a:ea typeface="ＭＳ Ｐゴシック" pitchFamily="50" charset="-128"/>
              </a:defRPr>
            </a:lvl9pPr>
          </a:lstStyle>
          <a:p>
            <a:pPr algn="r">
              <a:defRPr/>
            </a:pPr>
            <a:r>
              <a:rPr lang="en-US" altLang="ja-JP" sz="900" dirty="0" smtClean="0">
                <a:effectLst/>
              </a:rPr>
              <a:t>Copyright © USEN CORPORATION All Rights Reserved.</a:t>
            </a:r>
            <a:endParaRPr lang="en-US" altLang="ja-JP" sz="900" i="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4363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1.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jpeg"/><Relationship Id="rId7" Type="http://schemas.openxmlformats.org/officeDocument/2006/relationships/image" Target="../media/image57.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90108_NEXTクラウドビューロゴ.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0700" t="26885" r="26000" b="35761"/>
          <a:stretch/>
        </p:blipFill>
        <p:spPr>
          <a:xfrm>
            <a:off x="1739392" y="1650908"/>
            <a:ext cx="5788152" cy="1847088"/>
          </a:xfrm>
          <a:prstGeom prst="rect">
            <a:avLst/>
          </a:prstGeom>
        </p:spPr>
      </p:pic>
      <p:sp>
        <p:nvSpPr>
          <p:cNvPr id="3" name="正方形/長方形 2"/>
          <p:cNvSpPr/>
          <p:nvPr/>
        </p:nvSpPr>
        <p:spPr>
          <a:xfrm>
            <a:off x="0" y="3682127"/>
            <a:ext cx="9144000" cy="9172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6F5F981-E31D-4354-999A-1F2A890D9240}"/>
              </a:ext>
            </a:extLst>
          </p:cNvPr>
          <p:cNvSpPr txBox="1"/>
          <p:nvPr/>
        </p:nvSpPr>
        <p:spPr>
          <a:xfrm>
            <a:off x="2025180" y="3799194"/>
            <a:ext cx="5216576" cy="800219"/>
          </a:xfrm>
          <a:prstGeom prst="rect">
            <a:avLst/>
          </a:prstGeom>
          <a:noFill/>
        </p:spPr>
        <p:txBody>
          <a:bodyPr wrap="square" rtlCol="0">
            <a:spAutoFit/>
          </a:bodyPr>
          <a:lstStyle/>
          <a:p>
            <a:pPr algn="ctr"/>
            <a:r>
              <a:rPr kumimoji="1" lang="ja-JP" altLang="en-US" sz="2300" b="1" dirty="0">
                <a:solidFill>
                  <a:schemeClr val="bg1"/>
                </a:solidFill>
                <a:latin typeface="メイリオ" panose="020B0604030504040204" pitchFamily="50" charset="-128"/>
                <a:ea typeface="メイリオ" panose="020B0604030504040204" pitchFamily="50" charset="-128"/>
              </a:rPr>
              <a:t>クラウド録画</a:t>
            </a:r>
            <a:r>
              <a:rPr kumimoji="1" lang="ja-JP" altLang="en-US" sz="2300" b="1" dirty="0" smtClean="0">
                <a:solidFill>
                  <a:schemeClr val="bg1"/>
                </a:solidFill>
                <a:latin typeface="メイリオ" panose="020B0604030504040204" pitchFamily="50" charset="-128"/>
                <a:ea typeface="メイリオ" panose="020B0604030504040204" pitchFamily="50" charset="-128"/>
              </a:rPr>
              <a:t>カメラサービスのご案内</a:t>
            </a:r>
            <a:endParaRPr kumimoji="1" lang="en-US" altLang="ja-JP" sz="23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2300" b="1" dirty="0" smtClean="0">
                <a:solidFill>
                  <a:schemeClr val="bg1"/>
                </a:solidFill>
                <a:latin typeface="メイリオ" panose="020B0604030504040204" pitchFamily="50" charset="-128"/>
                <a:ea typeface="メイリオ" panose="020B0604030504040204" pitchFamily="50" charset="-128"/>
              </a:rPr>
              <a:t>～ 保守込み ～</a:t>
            </a:r>
            <a:endParaRPr kumimoji="1" lang="ja-JP" altLang="en-US" sz="23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166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7E8F477-C9E1-49A5-A166-888D5B141370}"/>
              </a:ext>
            </a:extLst>
          </p:cNvPr>
          <p:cNvSpPr>
            <a:spLocks noGrp="1"/>
          </p:cNvSpPr>
          <p:nvPr>
            <p:ph type="title"/>
          </p:nvPr>
        </p:nvSpPr>
        <p:spPr>
          <a:xfrm>
            <a:off x="108000" y="180000"/>
            <a:ext cx="8100000" cy="540000"/>
          </a:xfrm>
        </p:spPr>
        <p:txBody>
          <a:bodyPr>
            <a:normAutofit/>
          </a:bodyPr>
          <a:lstStyle/>
          <a:p>
            <a:r>
              <a:rPr lang="ja-JP" altLang="en-US" sz="2400" dirty="0" smtClean="0">
                <a:solidFill>
                  <a:schemeClr val="tx1"/>
                </a:solidFill>
                <a:latin typeface="メイリオ" panose="020B0604030504040204" pitchFamily="50" charset="-128"/>
                <a:ea typeface="メイリオ" panose="020B0604030504040204" pitchFamily="50" charset="-128"/>
              </a:rPr>
              <a:t>機能</a:t>
            </a:r>
            <a:r>
              <a:rPr lang="ja-JP" altLang="en-US" sz="2400" dirty="0">
                <a:solidFill>
                  <a:schemeClr val="tx1"/>
                </a:solidFill>
                <a:latin typeface="メイリオ" panose="020B0604030504040204" pitchFamily="50" charset="-128"/>
                <a:ea typeface="メイリオ" panose="020B0604030504040204" pitchFamily="50" charset="-128"/>
              </a:rPr>
              <a:t>詳細</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143" name="テキスト ボックス 1142">
            <a:extLst>
              <a:ext uri="{FF2B5EF4-FFF2-40B4-BE49-F238E27FC236}">
                <a16:creationId xmlns:a16="http://schemas.microsoft.com/office/drawing/2014/main" id="{F674DAEE-EE7B-476F-BBAD-E9657672162B}"/>
              </a:ext>
            </a:extLst>
          </p:cNvPr>
          <p:cNvSpPr txBox="1"/>
          <p:nvPr/>
        </p:nvSpPr>
        <p:spPr>
          <a:xfrm>
            <a:off x="180000" y="900000"/>
            <a:ext cx="4852610"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便利な機能が標準サービスとしてご利用いただけます。</a:t>
            </a:r>
          </a:p>
        </p:txBody>
      </p:sp>
      <p:sp>
        <p:nvSpPr>
          <p:cNvPr id="1268" name="スライド番号プレースホルダー 1267">
            <a:extLst>
              <a:ext uri="{FF2B5EF4-FFF2-40B4-BE49-F238E27FC236}">
                <a16:creationId xmlns:a16="http://schemas.microsoft.com/office/drawing/2014/main" id="{8CA1393B-1197-4B89-9D69-7ACD16CE2767}"/>
              </a:ext>
            </a:extLst>
          </p:cNvPr>
          <p:cNvSpPr>
            <a:spLocks noGrp="1"/>
          </p:cNvSpPr>
          <p:nvPr>
            <p:ph type="sldNum" sz="quarter" idx="4"/>
          </p:nvPr>
        </p:nvSpPr>
        <p:spPr/>
        <p:txBody>
          <a:bodyPr/>
          <a:lstStyle/>
          <a:p>
            <a:fld id="{F4E03D0D-1BAE-410F-9306-B8419C1BD0E7}" type="slidenum">
              <a:rPr kumimoji="1" lang="ja-JP" altLang="en-US" smtClean="0"/>
              <a:pPr/>
              <a:t>9</a:t>
            </a:fld>
            <a:endParaRPr kumimoji="1" lang="ja-JP" altLang="en-US" dirty="0"/>
          </a:p>
        </p:txBody>
      </p:sp>
      <p:graphicFrame>
        <p:nvGraphicFramePr>
          <p:cNvPr id="3" name="表 2">
            <a:extLst>
              <a:ext uri="{FF2B5EF4-FFF2-40B4-BE49-F238E27FC236}">
                <a16:creationId xmlns:a16="http://schemas.microsoft.com/office/drawing/2014/main" id="{292DE3DC-EA58-43DA-AE99-26C3F583F341}"/>
              </a:ext>
            </a:extLst>
          </p:cNvPr>
          <p:cNvGraphicFramePr>
            <a:graphicFrameLocks noGrp="1"/>
          </p:cNvGraphicFramePr>
          <p:nvPr>
            <p:extLst>
              <p:ext uri="{D42A27DB-BD31-4B8C-83A1-F6EECF244321}">
                <p14:modId xmlns:p14="http://schemas.microsoft.com/office/powerpoint/2010/main" val="2964126054"/>
              </p:ext>
            </p:extLst>
          </p:nvPr>
        </p:nvGraphicFramePr>
        <p:xfrm>
          <a:off x="221672" y="1343890"/>
          <a:ext cx="8742218" cy="4811059"/>
        </p:xfrm>
        <a:graphic>
          <a:graphicData uri="http://schemas.openxmlformats.org/drawingml/2006/table">
            <a:tbl>
              <a:tblPr firstRow="1" bandRow="1">
                <a:tableStyleId>{7DF18680-E054-41AD-8BC1-D1AEF772440D}</a:tableStyleId>
              </a:tblPr>
              <a:tblGrid>
                <a:gridCol w="501602">
                  <a:extLst>
                    <a:ext uri="{9D8B030D-6E8A-4147-A177-3AD203B41FA5}">
                      <a16:colId xmlns:a16="http://schemas.microsoft.com/office/drawing/2014/main" val="1017979984"/>
                    </a:ext>
                  </a:extLst>
                </a:gridCol>
                <a:gridCol w="1791438">
                  <a:extLst>
                    <a:ext uri="{9D8B030D-6E8A-4147-A177-3AD203B41FA5}">
                      <a16:colId xmlns:a16="http://schemas.microsoft.com/office/drawing/2014/main" val="1073159572"/>
                    </a:ext>
                  </a:extLst>
                </a:gridCol>
                <a:gridCol w="3224589">
                  <a:extLst>
                    <a:ext uri="{9D8B030D-6E8A-4147-A177-3AD203B41FA5}">
                      <a16:colId xmlns:a16="http://schemas.microsoft.com/office/drawing/2014/main" val="202559615"/>
                    </a:ext>
                  </a:extLst>
                </a:gridCol>
                <a:gridCol w="1791438">
                  <a:extLst>
                    <a:ext uri="{9D8B030D-6E8A-4147-A177-3AD203B41FA5}">
                      <a16:colId xmlns:a16="http://schemas.microsoft.com/office/drawing/2014/main" val="2649026585"/>
                    </a:ext>
                  </a:extLst>
                </a:gridCol>
                <a:gridCol w="1433151">
                  <a:extLst>
                    <a:ext uri="{9D8B030D-6E8A-4147-A177-3AD203B41FA5}">
                      <a16:colId xmlns:a16="http://schemas.microsoft.com/office/drawing/2014/main" val="1624994667"/>
                    </a:ext>
                  </a:extLst>
                </a:gridCol>
              </a:tblGrid>
              <a:tr h="532015">
                <a:tc gridSpan="2">
                  <a:txBody>
                    <a:bodyPr/>
                    <a:lstStyle/>
                    <a:p>
                      <a:pPr algn="ctr"/>
                      <a:r>
                        <a:rPr kumimoji="1" lang="ja-JP" altLang="en-US" sz="1050" dirty="0">
                          <a:latin typeface="Meiryo UI" panose="020B0604030504040204" pitchFamily="50" charset="-128"/>
                          <a:ea typeface="Meiryo UI" panose="020B0604030504040204" pitchFamily="50" charset="-128"/>
                        </a:rPr>
                        <a:t>機能</a:t>
                      </a:r>
                    </a:p>
                  </a:txBody>
                  <a:tcPr marL="126265" marR="126265" marT="63133" marB="63133" anchor="ctr"/>
                </a:tc>
                <a:tc hMerge="1">
                  <a:txBody>
                    <a:bodyPr/>
                    <a:lstStyle/>
                    <a:p>
                      <a:endParaRPr kumimoji="1" lang="ja-JP" altLang="en-US" sz="1000" dirty="0"/>
                    </a:p>
                  </a:txBody>
                  <a:tcPr marL="126265" marR="126265" marT="63133" marB="63133"/>
                </a:tc>
                <a:tc>
                  <a:txBody>
                    <a:bodyPr/>
                    <a:lstStyle/>
                    <a:p>
                      <a:pPr algn="ctr"/>
                      <a:r>
                        <a:rPr kumimoji="1" lang="ja-JP" altLang="en-US" sz="1050" dirty="0">
                          <a:latin typeface="Meiryo UI" panose="020B0604030504040204" pitchFamily="50" charset="-128"/>
                          <a:ea typeface="Meiryo UI" panose="020B0604030504040204" pitchFamily="50" charset="-128"/>
                        </a:rPr>
                        <a:t>サービス概要</a:t>
                      </a:r>
                    </a:p>
                  </a:txBody>
                  <a:tcPr marL="126265" marR="126265" marT="63133" marB="63133" anchor="ctr"/>
                </a:tc>
                <a:tc>
                  <a:txBody>
                    <a:bodyPr/>
                    <a:lstStyle/>
                    <a:p>
                      <a:pPr algn="ctr"/>
                      <a:r>
                        <a:rPr kumimoji="1" lang="ja-JP" altLang="en-US" sz="1050" dirty="0">
                          <a:latin typeface="Meiryo UI" panose="020B0604030504040204" pitchFamily="50" charset="-128"/>
                          <a:ea typeface="Meiryo UI" panose="020B0604030504040204" pitchFamily="50" charset="-128"/>
                        </a:rPr>
                        <a:t>活用例</a:t>
                      </a:r>
                    </a:p>
                  </a:txBody>
                  <a:tcPr marL="126265" marR="126265" marT="63133" marB="63133" anchor="ctr"/>
                </a:tc>
                <a:tc>
                  <a:txBody>
                    <a:bodyPr/>
                    <a:lstStyle/>
                    <a:p>
                      <a:pPr algn="ctr"/>
                      <a:r>
                        <a:rPr kumimoji="1" lang="ja-JP" altLang="en-US" sz="1050" dirty="0">
                          <a:latin typeface="Meiryo UI" panose="020B0604030504040204" pitchFamily="50" charset="-128"/>
                          <a:ea typeface="Meiryo UI" panose="020B0604030504040204" pitchFamily="50" charset="-128"/>
                        </a:rPr>
                        <a:t>料金</a:t>
                      </a:r>
                      <a:endParaRPr kumimoji="1" lang="en-US" altLang="ja-JP" sz="1050" dirty="0">
                        <a:latin typeface="Meiryo UI" panose="020B0604030504040204" pitchFamily="50" charset="-128"/>
                        <a:ea typeface="Meiryo UI" panose="020B0604030504040204" pitchFamily="50" charset="-128"/>
                      </a:endParaRPr>
                    </a:p>
                  </a:txBody>
                  <a:tcPr marL="126265" marR="126265" marT="63133" marB="63133" anchor="ctr"/>
                </a:tc>
                <a:extLst>
                  <a:ext uri="{0D108BD9-81ED-4DB2-BD59-A6C34878D82A}">
                    <a16:rowId xmlns:a16="http://schemas.microsoft.com/office/drawing/2014/main" val="1378025103"/>
                  </a:ext>
                </a:extLst>
              </a:tr>
              <a:tr h="532015">
                <a:tc>
                  <a:txBody>
                    <a:bodyPr/>
                    <a:lstStyle/>
                    <a:p>
                      <a:endParaRPr kumimoji="1" lang="ja-JP" altLang="en-US" sz="1000" dirty="0"/>
                    </a:p>
                  </a:txBody>
                  <a:tcPr marL="126265" marR="126265" marT="63133" marB="63133">
                    <a:lnB w="12700" cap="flat" cmpd="sng" algn="ctr">
                      <a:solidFill>
                        <a:srgbClr val="0070C0"/>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ムービークリップ</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録画した映像を、カメラの台数</a:t>
                      </a:r>
                      <a:r>
                        <a:rPr kumimoji="1" lang="en-US" altLang="ja-JP" sz="900" dirty="0">
                          <a:latin typeface="Meiryo UI" panose="020B0604030504040204" pitchFamily="50" charset="-128"/>
                          <a:ea typeface="Meiryo UI" panose="020B0604030504040204" pitchFamily="50" charset="-128"/>
                        </a:rPr>
                        <a:t>×120</a:t>
                      </a:r>
                      <a:r>
                        <a:rPr kumimoji="1" lang="ja-JP" altLang="en-US" sz="900" dirty="0">
                          <a:latin typeface="Meiryo UI" panose="020B0604030504040204" pitchFamily="50" charset="-128"/>
                          <a:ea typeface="Meiryo UI" panose="020B0604030504040204" pitchFamily="50" charset="-128"/>
                        </a:rPr>
                        <a:t>分の容量分だけ、録画期間を過ぎてもクラウドサーバ上に残すことができる機能です。</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クリップした映像データは</a:t>
                      </a:r>
                      <a:r>
                        <a:rPr kumimoji="1" lang="en-US" altLang="ja-JP" sz="900" dirty="0">
                          <a:latin typeface="Meiryo UI" panose="020B0604030504040204" pitchFamily="50" charset="-128"/>
                          <a:ea typeface="Meiryo UI" panose="020B0604030504040204" pitchFamily="50" charset="-128"/>
                        </a:rPr>
                        <a:t>mp4</a:t>
                      </a:r>
                      <a:r>
                        <a:rPr kumimoji="1" lang="ja-JP" altLang="en-US" sz="900" dirty="0">
                          <a:latin typeface="Meiryo UI" panose="020B0604030504040204" pitchFamily="50" charset="-128"/>
                          <a:ea typeface="Meiryo UI" panose="020B0604030504040204" pitchFamily="50" charset="-128"/>
                        </a:rPr>
                        <a:t>形式で</a:t>
                      </a:r>
                      <a:r>
                        <a:rPr kumimoji="1" lang="en-US" altLang="ja-JP" sz="900" dirty="0">
                          <a:latin typeface="Meiryo UI" panose="020B0604030504040204" pitchFamily="50" charset="-128"/>
                          <a:ea typeface="Meiryo UI" panose="020B0604030504040204" pitchFamily="50" charset="-128"/>
                        </a:rPr>
                        <a:t>DL</a:t>
                      </a:r>
                      <a:r>
                        <a:rPr kumimoji="1" lang="ja-JP" altLang="en-US" sz="900" dirty="0">
                          <a:latin typeface="Meiryo UI" panose="020B0604030504040204" pitchFamily="50" charset="-128"/>
                          <a:ea typeface="Meiryo UI" panose="020B0604030504040204" pitchFamily="50" charset="-128"/>
                        </a:rPr>
                        <a:t>できます。</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126265" marR="126265" marT="63133" marB="63133">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・事件発生時に、証拠映像として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データを警察に提出</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126265" marR="126265" marT="63133" marB="63133">
                    <a:lnB w="12700" cap="flat" cmpd="sng" algn="ctr">
                      <a:solidFill>
                        <a:srgbClr val="0070C0"/>
                      </a:solidFill>
                      <a:prstDash val="solid"/>
                      <a:round/>
                      <a:headEnd type="none" w="med" len="med"/>
                      <a:tailEnd type="none" w="med" len="med"/>
                    </a:lnB>
                    <a:noFill/>
                  </a:tcPr>
                </a:tc>
                <a:tc>
                  <a:txBody>
                    <a:bodyPr/>
                    <a:lstStyle/>
                    <a:p>
                      <a:pPr algn="ctr"/>
                      <a:r>
                        <a:rPr kumimoji="1" lang="ja-JP" altLang="en-US" sz="1050" dirty="0">
                          <a:latin typeface="Meiryo UI" panose="020B0604030504040204" pitchFamily="50" charset="-128"/>
                          <a:ea typeface="Meiryo UI" panose="020B0604030504040204" pitchFamily="50" charset="-128"/>
                        </a:rPr>
                        <a:t>標準サービス</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2350846"/>
                  </a:ext>
                </a:extLst>
              </a:tr>
              <a:tr h="532015">
                <a:tc>
                  <a:txBody>
                    <a:bodyPr/>
                    <a:lstStyle/>
                    <a:p>
                      <a:endParaRPr kumimoji="1" lang="ja-JP" altLang="en-US" sz="1000" dirty="0"/>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dirty="0" smtClean="0">
                          <a:latin typeface="Meiryo UI" panose="020B0604030504040204" pitchFamily="50" charset="-128"/>
                          <a:ea typeface="Meiryo UI" panose="020B0604030504040204" pitchFamily="50" charset="-128"/>
                        </a:rPr>
                        <a:t>メディアダウンロード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カメラ</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台あたり月に合計</a:t>
                      </a:r>
                      <a:r>
                        <a:rPr kumimoji="1" lang="en-US" altLang="ja-JP" sz="900" dirty="0">
                          <a:latin typeface="Meiryo UI" panose="020B0604030504040204" pitchFamily="50" charset="-128"/>
                          <a:ea typeface="Meiryo UI" panose="020B0604030504040204" pitchFamily="50" charset="-128"/>
                        </a:rPr>
                        <a:t>72</a:t>
                      </a:r>
                      <a:r>
                        <a:rPr kumimoji="1" lang="ja-JP" altLang="en-US" sz="900" dirty="0">
                          <a:latin typeface="Meiryo UI" panose="020B0604030504040204" pitchFamily="50" charset="-128"/>
                          <a:ea typeface="Meiryo UI" panose="020B0604030504040204" pitchFamily="50" charset="-128"/>
                        </a:rPr>
                        <a:t>時間までの映像を</a:t>
                      </a:r>
                      <a:r>
                        <a:rPr kumimoji="1" lang="en-US" altLang="ja-JP" sz="900" dirty="0">
                          <a:latin typeface="Meiryo UI" panose="020B0604030504040204" pitchFamily="50" charset="-128"/>
                          <a:ea typeface="Meiryo UI" panose="020B0604030504040204" pitchFamily="50" charset="-128"/>
                        </a:rPr>
                        <a:t>mp4</a:t>
                      </a:r>
                      <a:r>
                        <a:rPr kumimoji="1" lang="ja-JP" altLang="en-US" sz="900" dirty="0">
                          <a:latin typeface="Meiryo UI" panose="020B0604030504040204" pitchFamily="50" charset="-128"/>
                          <a:ea typeface="Meiryo UI" panose="020B0604030504040204" pitchFamily="50" charset="-128"/>
                        </a:rPr>
                        <a:t>形式で</a:t>
                      </a:r>
                      <a:r>
                        <a:rPr kumimoji="1" lang="en-US" altLang="ja-JP" sz="900" dirty="0" smtClean="0">
                          <a:latin typeface="Meiryo UI" panose="020B0604030504040204" pitchFamily="50" charset="-128"/>
                          <a:ea typeface="Meiryo UI" panose="020B0604030504040204" pitchFamily="50" charset="-128"/>
                        </a:rPr>
                        <a:t>DL</a:t>
                      </a:r>
                    </a:p>
                    <a:p>
                      <a:r>
                        <a:rPr kumimoji="1" lang="ja-JP" altLang="en-US" sz="900" dirty="0" smtClean="0">
                          <a:latin typeface="Meiryo UI" panose="020B0604030504040204" pitchFamily="50" charset="-128"/>
                          <a:ea typeface="Meiryo UI" panose="020B0604030504040204" pitchFamily="50" charset="-128"/>
                        </a:rPr>
                        <a:t>する</a:t>
                      </a:r>
                      <a:r>
                        <a:rPr kumimoji="1" lang="ja-JP" altLang="en-US" sz="900" dirty="0">
                          <a:latin typeface="Meiryo UI" panose="020B0604030504040204" pitchFamily="50" charset="-128"/>
                          <a:ea typeface="Meiryo UI" panose="020B0604030504040204" pitchFamily="50" charset="-128"/>
                        </a:rPr>
                        <a:t>ことができます。ファイルは</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時間単位で作成されます。</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・丸</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日分のデータを</a:t>
                      </a:r>
                      <a:r>
                        <a:rPr kumimoji="1" lang="en-US" altLang="ja-JP" sz="900" dirty="0">
                          <a:latin typeface="Meiryo UI" panose="020B0604030504040204" pitchFamily="50" charset="-128"/>
                          <a:ea typeface="Meiryo UI" panose="020B0604030504040204" pitchFamily="50" charset="-128"/>
                        </a:rPr>
                        <a:t>DL</a:t>
                      </a:r>
                      <a:r>
                        <a:rPr kumimoji="1" lang="ja-JP" altLang="en-US" sz="900" dirty="0">
                          <a:latin typeface="Meiryo UI" panose="020B0604030504040204" pitchFamily="50" charset="-128"/>
                          <a:ea typeface="Meiryo UI" panose="020B0604030504040204" pitchFamily="50" charset="-128"/>
                        </a:rPr>
                        <a:t>して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別途用意した解析ソフトで</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データを解析</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標準サービス</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05994050"/>
                  </a:ext>
                </a:extLst>
              </a:tr>
              <a:tr h="532015">
                <a:tc>
                  <a:txBody>
                    <a:bodyPr/>
                    <a:lstStyle/>
                    <a:p>
                      <a:endParaRPr kumimoji="1" lang="ja-JP" altLang="en-US" sz="1000" dirty="0"/>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検知通知</a:t>
                      </a:r>
                      <a:r>
                        <a:rPr kumimoji="1" lang="ja-JP" altLang="en-US" sz="1050" dirty="0" smtClean="0">
                          <a:latin typeface="Meiryo UI" panose="020B0604030504040204" pitchFamily="50" charset="-128"/>
                          <a:ea typeface="Meiryo UI" panose="020B0604030504040204" pitchFamily="50" charset="-128"/>
                        </a:rPr>
                        <a:t>機能 </a:t>
                      </a:r>
                      <a:r>
                        <a:rPr kumimoji="1" lang="en-US" altLang="ja-JP" sz="1050" dirty="0" smtClean="0">
                          <a:latin typeface="Meiryo UI" panose="020B0604030504040204" pitchFamily="50" charset="-128"/>
                          <a:ea typeface="Meiryo UI" panose="020B0604030504040204" pitchFamily="50" charset="-128"/>
                        </a:rPr>
                        <a:t>(P.7)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動体検知や音検知をしたタイミングで、メールまたはアプリのプッシュ通知でお知らせする機能です。検知する時間・曜日の指定や、動体検知をするエリアの指定が可能です。</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・夜間だれも居ないはずの時間帯</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に何か動きがあったタイミング</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で通知を受け取りセルフ警備</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標準サービス</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950933430"/>
                  </a:ext>
                </a:extLst>
              </a:tr>
              <a:tr h="532015">
                <a:tc>
                  <a:txBody>
                    <a:bodyPr/>
                    <a:lstStyle/>
                    <a:p>
                      <a:endParaRPr kumimoji="1" lang="ja-JP" altLang="en-US" sz="1000" dirty="0"/>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映像シェア機能</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権限</a:t>
                      </a:r>
                      <a:r>
                        <a:rPr kumimoji="1" lang="ja-JP" altLang="en-US" sz="1050" dirty="0" smtClean="0">
                          <a:latin typeface="Meiryo UI" panose="020B0604030504040204" pitchFamily="50" charset="-128"/>
                          <a:ea typeface="Meiryo UI" panose="020B0604030504040204" pitchFamily="50" charset="-128"/>
                        </a:rPr>
                        <a:t>設定 </a:t>
                      </a:r>
                      <a:r>
                        <a:rPr kumimoji="1" lang="en-US" altLang="ja-JP" sz="1050" dirty="0" smtClean="0">
                          <a:latin typeface="Meiryo UI" panose="020B0604030504040204" pitchFamily="50" charset="-128"/>
                          <a:ea typeface="Meiryo UI" panose="020B0604030504040204" pitchFamily="50" charset="-128"/>
                        </a:rPr>
                        <a:t>(P.8)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カメラ</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台につき最大</a:t>
                      </a:r>
                      <a:r>
                        <a:rPr kumimoji="1" lang="en-US" altLang="ja-JP" sz="900" dirty="0">
                          <a:latin typeface="Meiryo UI" panose="020B0604030504040204" pitchFamily="50" charset="-128"/>
                          <a:ea typeface="Meiryo UI" panose="020B0604030504040204" pitchFamily="50" charset="-128"/>
                        </a:rPr>
                        <a:t>15</a:t>
                      </a:r>
                      <a:r>
                        <a:rPr kumimoji="1" lang="ja-JP" altLang="en-US" sz="900" dirty="0">
                          <a:latin typeface="Meiryo UI" panose="020B0604030504040204" pitchFamily="50" charset="-128"/>
                          <a:ea typeface="Meiryo UI" panose="020B0604030504040204" pitchFamily="50" charset="-128"/>
                        </a:rPr>
                        <a:t>人まで映像をシェアして同時に閲覧することが可能です。シェアユーザが行える操作権限を細かく指定することができます。</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・映像を見せたい人に、見せたい</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カメラだけを見せることができ、</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運用が楽に</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標準サービス</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409857306"/>
                  </a:ext>
                </a:extLst>
              </a:tr>
              <a:tr h="532015">
                <a:tc>
                  <a:txBody>
                    <a:bodyPr/>
                    <a:lstStyle/>
                    <a:p>
                      <a:endParaRPr kumimoji="1" lang="ja-JP" altLang="en-US" sz="1000" dirty="0"/>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マルチビューア</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画面で複数のカメラ映像</a:t>
                      </a:r>
                      <a:r>
                        <a:rPr kumimoji="1" lang="ja-JP" altLang="en-US" sz="900" dirty="0" smtClean="0">
                          <a:latin typeface="Meiryo UI" panose="020B0604030504040204" pitchFamily="50" charset="-128"/>
                          <a:ea typeface="Meiryo UI" panose="020B0604030504040204" pitchFamily="50" charset="-128"/>
                        </a:rPr>
                        <a:t>を</a:t>
                      </a:r>
                      <a:r>
                        <a:rPr kumimoji="1" lang="en-US" altLang="ja-JP" sz="900" dirty="0" smtClean="0">
                          <a:latin typeface="Meiryo UI" panose="020B0604030504040204" pitchFamily="50" charset="-128"/>
                          <a:ea typeface="Meiryo UI" panose="020B0604030504040204" pitchFamily="50" charset="-128"/>
                        </a:rPr>
                        <a:t>320×180×1fps</a:t>
                      </a:r>
                      <a:r>
                        <a:rPr kumimoji="1" lang="ja-JP" altLang="en-US" sz="900" dirty="0" smtClean="0">
                          <a:latin typeface="Meiryo UI" panose="020B0604030504040204" pitchFamily="50" charset="-128"/>
                          <a:ea typeface="Meiryo UI" panose="020B0604030504040204" pitchFamily="50" charset="-128"/>
                        </a:rPr>
                        <a:t>で</a:t>
                      </a:r>
                      <a:r>
                        <a:rPr kumimoji="1" lang="ja-JP" altLang="en-US" sz="900" dirty="0">
                          <a:latin typeface="Meiryo UI" panose="020B0604030504040204" pitchFamily="50" charset="-128"/>
                          <a:ea typeface="Meiryo UI" panose="020B0604030504040204" pitchFamily="50" charset="-128"/>
                        </a:rPr>
                        <a:t>一覧表示・視聴が可能です。</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・多拠点に設置したカメラを</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つの画面で同時に表示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標準サービス</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31289400"/>
                  </a:ext>
                </a:extLst>
              </a:tr>
              <a:tr h="532015">
                <a:tc>
                  <a:txBody>
                    <a:bodyPr/>
                    <a:lstStyle/>
                    <a:p>
                      <a:endParaRPr kumimoji="1" lang="ja-JP" altLang="en-US" sz="1000" dirty="0"/>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タイムラプス</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en-US" altLang="ja-JP" sz="900" dirty="0" smtClean="0">
                          <a:latin typeface="Meiryo UI" panose="020B0604030504040204" pitchFamily="50" charset="-128"/>
                          <a:ea typeface="Meiryo UI" panose="020B0604030504040204" pitchFamily="50" charset="-128"/>
                        </a:rPr>
                        <a:t>20</a:t>
                      </a:r>
                      <a:r>
                        <a:rPr kumimoji="1" lang="ja-JP" altLang="en-US" sz="900" dirty="0" smtClean="0">
                          <a:latin typeface="Meiryo UI" panose="020B0604030504040204" pitchFamily="50" charset="-128"/>
                          <a:ea typeface="Meiryo UI" panose="020B0604030504040204" pitchFamily="50" charset="-128"/>
                        </a:rPr>
                        <a:t>秒</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72</a:t>
                      </a:r>
                      <a:r>
                        <a:rPr kumimoji="1" lang="ja-JP" altLang="en-US" sz="900" dirty="0">
                          <a:latin typeface="Meiryo UI" panose="020B0604030504040204" pitchFamily="50" charset="-128"/>
                          <a:ea typeface="Meiryo UI" panose="020B0604030504040204" pitchFamily="50" charset="-128"/>
                        </a:rPr>
                        <a:t>時間までの映像を</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倍～</a:t>
                      </a:r>
                      <a:r>
                        <a:rPr kumimoji="1" lang="en-US" altLang="ja-JP" sz="900" dirty="0">
                          <a:latin typeface="Meiryo UI" panose="020B0604030504040204" pitchFamily="50" charset="-128"/>
                          <a:ea typeface="Meiryo UI" panose="020B0604030504040204" pitchFamily="50" charset="-128"/>
                        </a:rPr>
                        <a:t>1440</a:t>
                      </a:r>
                      <a:r>
                        <a:rPr kumimoji="1" lang="ja-JP" altLang="en-US" sz="900" dirty="0">
                          <a:latin typeface="Meiryo UI" panose="020B0604030504040204" pitchFamily="50" charset="-128"/>
                          <a:ea typeface="Meiryo UI" panose="020B0604030504040204" pitchFamily="50" charset="-128"/>
                        </a:rPr>
                        <a:t>倍速に変換した動画を作成・</a:t>
                      </a:r>
                      <a:r>
                        <a:rPr kumimoji="1" lang="en-US" altLang="ja-JP" sz="900" dirty="0">
                          <a:latin typeface="Meiryo UI" panose="020B0604030504040204" pitchFamily="50" charset="-128"/>
                          <a:ea typeface="Meiryo UI" panose="020B0604030504040204" pitchFamily="50" charset="-128"/>
                        </a:rPr>
                        <a:t>DL</a:t>
                      </a:r>
                      <a:r>
                        <a:rPr kumimoji="1" lang="ja-JP" altLang="en-US" sz="900" dirty="0">
                          <a:latin typeface="Meiryo UI" panose="020B0604030504040204" pitchFamily="50" charset="-128"/>
                          <a:ea typeface="Meiryo UI" panose="020B0604030504040204" pitchFamily="50" charset="-128"/>
                        </a:rPr>
                        <a:t>することができます。</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・建設現場で、</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日分の進捗を</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動画レポートとして保存・共有</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標準サービス</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921386022"/>
                  </a:ext>
                </a:extLst>
              </a:tr>
              <a:tr h="532015">
                <a:tc>
                  <a:txBody>
                    <a:bodyPr/>
                    <a:lstStyle/>
                    <a:p>
                      <a:endParaRPr kumimoji="1" lang="ja-JP" altLang="en-US" sz="1000" dirty="0"/>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en-US" altLang="ja-JP" sz="1050" dirty="0">
                          <a:latin typeface="Meiryo UI" panose="020B0604030504040204" pitchFamily="50" charset="-128"/>
                          <a:ea typeface="Meiryo UI" panose="020B0604030504040204" pitchFamily="50" charset="-128"/>
                        </a:rPr>
                        <a:t>PTZ</a:t>
                      </a:r>
                      <a:r>
                        <a:rPr kumimoji="1" lang="ja-JP" altLang="en-US" sz="1050" dirty="0">
                          <a:latin typeface="Meiryo UI" panose="020B0604030504040204" pitchFamily="50" charset="-128"/>
                          <a:ea typeface="Meiryo UI" panose="020B0604030504040204" pitchFamily="50" charset="-128"/>
                        </a:rPr>
                        <a:t>機能</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en-US" altLang="ja-JP" sz="900" dirty="0">
                          <a:latin typeface="Meiryo UI" panose="020B0604030504040204" pitchFamily="50" charset="-128"/>
                          <a:ea typeface="Meiryo UI" panose="020B0604030504040204" pitchFamily="50" charset="-128"/>
                        </a:rPr>
                        <a:t>PTZ</a:t>
                      </a:r>
                      <a:r>
                        <a:rPr kumimoji="1" lang="ja-JP" altLang="en-US" sz="900" dirty="0">
                          <a:latin typeface="Meiryo UI" panose="020B0604030504040204" pitchFamily="50" charset="-128"/>
                          <a:ea typeface="Meiryo UI" panose="020B0604030504040204" pitchFamily="50" charset="-128"/>
                        </a:rPr>
                        <a:t>機能に対応したカメラ</a:t>
                      </a:r>
                      <a:r>
                        <a:rPr kumimoji="1" lang="ja-JP" altLang="en-US" sz="900" dirty="0" smtClean="0">
                          <a:latin typeface="Meiryo UI" panose="020B0604030504040204" pitchFamily="50" charset="-128"/>
                          <a:ea typeface="Meiryo UI" panose="020B0604030504040204" pitchFamily="50" charset="-128"/>
                        </a:rPr>
                        <a:t>を</a:t>
                      </a:r>
                      <a:r>
                        <a:rPr kumimoji="1" lang="en-US" altLang="ja-JP" sz="900" dirty="0" smtClean="0">
                          <a:latin typeface="Meiryo UI" panose="020B0604030504040204" pitchFamily="50" charset="-128"/>
                          <a:ea typeface="Meiryo UI" panose="020B0604030504040204" pitchFamily="50" charset="-128"/>
                        </a:rPr>
                        <a:t>NEXT</a:t>
                      </a:r>
                      <a:r>
                        <a:rPr kumimoji="1" lang="ja-JP" altLang="en-US" sz="900" dirty="0" smtClean="0">
                          <a:latin typeface="Meiryo UI" panose="020B0604030504040204" pitchFamily="50" charset="-128"/>
                          <a:ea typeface="Meiryo UI" panose="020B0604030504040204" pitchFamily="50" charset="-128"/>
                        </a:rPr>
                        <a:t>クラウドビューの</a:t>
                      </a:r>
                      <a:r>
                        <a:rPr kumimoji="1" lang="ja-JP" altLang="en-US" sz="900" dirty="0">
                          <a:latin typeface="Meiryo UI" panose="020B0604030504040204" pitchFamily="50" charset="-128"/>
                          <a:ea typeface="Meiryo UI" panose="020B0604030504040204" pitchFamily="50" charset="-128"/>
                        </a:rPr>
                        <a:t>ビューアから操作できます</a:t>
                      </a:r>
                      <a:r>
                        <a:rPr kumimoji="1" lang="ja-JP" altLang="en-US" sz="900" dirty="0" smtClean="0">
                          <a:latin typeface="Meiryo UI" panose="020B0604030504040204" pitchFamily="50" charset="-128"/>
                          <a:ea typeface="Meiryo UI" panose="020B0604030504040204" pitchFamily="50" charset="-128"/>
                        </a:rPr>
                        <a:t>。プリセット</a:t>
                      </a:r>
                      <a:r>
                        <a:rPr kumimoji="1" lang="ja-JP" altLang="en-US" sz="900" dirty="0">
                          <a:latin typeface="Meiryo UI" panose="020B0604030504040204" pitchFamily="50" charset="-128"/>
                          <a:ea typeface="Meiryo UI" panose="020B0604030504040204" pitchFamily="50" charset="-128"/>
                        </a:rPr>
                        <a:t>の登録も可能です。</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・広範囲を</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台のカメラで</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くまなく確認</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標準サービス</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33932789"/>
                  </a:ext>
                </a:extLst>
              </a:tr>
              <a:tr h="532015">
                <a:tc>
                  <a:txBody>
                    <a:bodyPr/>
                    <a:lstStyle/>
                    <a:p>
                      <a:endParaRPr kumimoji="1" lang="ja-JP" altLang="en-US" sz="1000" dirty="0"/>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データ一括ダウンロード</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オプション</a:t>
                      </a:r>
                      <a:endParaRPr kumimoji="1" lang="ja-JP" altLang="en-US" sz="1050" dirty="0">
                        <a:solidFill>
                          <a:schemeClr val="accent2"/>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動画一括ダウンロードできる時間を</a:t>
                      </a:r>
                      <a:r>
                        <a:rPr kumimoji="1" lang="en-US" altLang="ja-JP" sz="900" dirty="0">
                          <a:latin typeface="Meiryo UI" panose="020B0604030504040204" pitchFamily="50" charset="-128"/>
                          <a:ea typeface="Meiryo UI" panose="020B0604030504040204" pitchFamily="50" charset="-128"/>
                        </a:rPr>
                        <a:t>72</a:t>
                      </a:r>
                      <a:r>
                        <a:rPr kumimoji="1" lang="ja-JP" altLang="en-US" sz="900" dirty="0">
                          <a:latin typeface="Meiryo UI" panose="020B0604030504040204" pitchFamily="50" charset="-128"/>
                          <a:ea typeface="Meiryo UI" panose="020B0604030504040204" pitchFamily="50" charset="-128"/>
                        </a:rPr>
                        <a:t>時間から無制限にできます。</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900" dirty="0">
                          <a:latin typeface="Meiryo UI" panose="020B0604030504040204" pitchFamily="50" charset="-128"/>
                          <a:ea typeface="Meiryo UI" panose="020B0604030504040204" pitchFamily="50" charset="-128"/>
                        </a:rPr>
                        <a:t>・クラウド上に録画したデータを</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全てローカルにも保存</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126265" marR="126265" marT="63133" marB="63133">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kumimoji="1" lang="ja-JP" altLang="en-US" sz="1050" dirty="0">
                          <a:latin typeface="Meiryo UI" panose="020B0604030504040204" pitchFamily="50" charset="-128"/>
                          <a:ea typeface="Meiryo UI" panose="020B0604030504040204" pitchFamily="50" charset="-128"/>
                        </a:rPr>
                        <a:t>カメラ</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台あたり</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\3,000/</a:t>
                      </a:r>
                      <a:r>
                        <a:rPr kumimoji="1" lang="ja-JP" altLang="en-US" sz="1050" dirty="0">
                          <a:latin typeface="Meiryo UI" panose="020B0604030504040204" pitchFamily="50" charset="-128"/>
                          <a:ea typeface="Meiryo UI" panose="020B0604030504040204" pitchFamily="50" charset="-128"/>
                        </a:rPr>
                        <a:t>月</a:t>
                      </a:r>
                      <a:endParaRPr kumimoji="1" lang="ja-JP" altLang="en-US" sz="1050" dirty="0">
                        <a:solidFill>
                          <a:schemeClr val="accent2"/>
                        </a:solidFill>
                        <a:latin typeface="Meiryo UI" panose="020B0604030504040204" pitchFamily="50" charset="-128"/>
                        <a:ea typeface="Meiryo UI" panose="020B0604030504040204" pitchFamily="50" charset="-128"/>
                      </a:endParaRPr>
                    </a:p>
                  </a:txBody>
                  <a:tcPr marL="126265" marR="126265" marT="63133" marB="6313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66672823"/>
                  </a:ext>
                </a:extLst>
              </a:tr>
            </a:tbl>
          </a:graphicData>
        </a:graphic>
      </p:graphicFrame>
      <p:grpSp>
        <p:nvGrpSpPr>
          <p:cNvPr id="9" name="グラフィックス 7">
            <a:extLst>
              <a:ext uri="{FF2B5EF4-FFF2-40B4-BE49-F238E27FC236}">
                <a16:creationId xmlns:a16="http://schemas.microsoft.com/office/drawing/2014/main" id="{D804918B-6A1A-4945-A40D-1626B7178459}"/>
              </a:ext>
            </a:extLst>
          </p:cNvPr>
          <p:cNvGrpSpPr/>
          <p:nvPr/>
        </p:nvGrpSpPr>
        <p:grpSpPr>
          <a:xfrm>
            <a:off x="321272" y="1996690"/>
            <a:ext cx="360000" cy="295275"/>
            <a:chOff x="269789" y="1884891"/>
            <a:chExt cx="342900" cy="295275"/>
          </a:xfrm>
          <a:solidFill>
            <a:schemeClr val="accent5">
              <a:lumMod val="75000"/>
            </a:schemeClr>
          </a:solidFill>
        </p:grpSpPr>
        <p:sp>
          <p:nvSpPr>
            <p:cNvPr id="11" name="フリーフォーム: 図形 10">
              <a:extLst>
                <a:ext uri="{FF2B5EF4-FFF2-40B4-BE49-F238E27FC236}">
                  <a16:creationId xmlns:a16="http://schemas.microsoft.com/office/drawing/2014/main" id="{B2A34988-E7CA-43F5-9AAD-7234253E3DD8}"/>
                </a:ext>
              </a:extLst>
            </p:cNvPr>
            <p:cNvSpPr/>
            <p:nvPr/>
          </p:nvSpPr>
          <p:spPr>
            <a:xfrm>
              <a:off x="262645" y="1926264"/>
              <a:ext cx="333375" cy="257175"/>
            </a:xfrm>
            <a:custGeom>
              <a:avLst/>
              <a:gdLst>
                <a:gd name="connsiteX0" fmla="*/ 305276 w 333375"/>
                <a:gd name="connsiteY0" fmla="*/ 110074 h 257175"/>
                <a:gd name="connsiteX1" fmla="*/ 279559 w 333375"/>
                <a:gd name="connsiteY1" fmla="*/ 135792 h 257175"/>
                <a:gd name="connsiteX2" fmla="*/ 251936 w 333375"/>
                <a:gd name="connsiteY2" fmla="*/ 135792 h 257175"/>
                <a:gd name="connsiteX3" fmla="*/ 226219 w 333375"/>
                <a:gd name="connsiteY3" fmla="*/ 110074 h 257175"/>
                <a:gd name="connsiteX4" fmla="*/ 226219 w 333375"/>
                <a:gd name="connsiteY4" fmla="*/ 75784 h 257175"/>
                <a:gd name="connsiteX5" fmla="*/ 190976 w 333375"/>
                <a:gd name="connsiteY5" fmla="*/ 75784 h 257175"/>
                <a:gd name="connsiteX6" fmla="*/ 167164 w 333375"/>
                <a:gd name="connsiteY6" fmla="*/ 51972 h 257175"/>
                <a:gd name="connsiteX7" fmla="*/ 167164 w 333375"/>
                <a:gd name="connsiteY7" fmla="*/ 22444 h 257175"/>
                <a:gd name="connsiteX8" fmla="*/ 172879 w 333375"/>
                <a:gd name="connsiteY8" fmla="*/ 7204 h 257175"/>
                <a:gd name="connsiteX9" fmla="*/ 29051 w 333375"/>
                <a:gd name="connsiteY9" fmla="*/ 7204 h 257175"/>
                <a:gd name="connsiteX10" fmla="*/ 7144 w 333375"/>
                <a:gd name="connsiteY10" fmla="*/ 28159 h 257175"/>
                <a:gd name="connsiteX11" fmla="*/ 7144 w 333375"/>
                <a:gd name="connsiteY11" fmla="*/ 231994 h 257175"/>
                <a:gd name="connsiteX12" fmla="*/ 29051 w 333375"/>
                <a:gd name="connsiteY12" fmla="*/ 253902 h 257175"/>
                <a:gd name="connsiteX13" fmla="*/ 304324 w 333375"/>
                <a:gd name="connsiteY13" fmla="*/ 253902 h 257175"/>
                <a:gd name="connsiteX14" fmla="*/ 326231 w 333375"/>
                <a:gd name="connsiteY14" fmla="*/ 231994 h 257175"/>
                <a:gd name="connsiteX15" fmla="*/ 326231 w 333375"/>
                <a:gd name="connsiteY15" fmla="*/ 76737 h 257175"/>
                <a:gd name="connsiteX16" fmla="*/ 305276 w 333375"/>
                <a:gd name="connsiteY16" fmla="*/ 76737 h 257175"/>
                <a:gd name="connsiteX17" fmla="*/ 305276 w 333375"/>
                <a:gd name="connsiteY17" fmla="*/ 110074 h 257175"/>
                <a:gd name="connsiteX18" fmla="*/ 82391 w 333375"/>
                <a:gd name="connsiteY18" fmla="*/ 218659 h 257175"/>
                <a:gd name="connsiteX19" fmla="*/ 74771 w 333375"/>
                <a:gd name="connsiteY19" fmla="*/ 226279 h 257175"/>
                <a:gd name="connsiteX20" fmla="*/ 43339 w 333375"/>
                <a:gd name="connsiteY20" fmla="*/ 226279 h 257175"/>
                <a:gd name="connsiteX21" fmla="*/ 35719 w 333375"/>
                <a:gd name="connsiteY21" fmla="*/ 218659 h 257175"/>
                <a:gd name="connsiteX22" fmla="*/ 35719 w 333375"/>
                <a:gd name="connsiteY22" fmla="*/ 200562 h 257175"/>
                <a:gd name="connsiteX23" fmla="*/ 43339 w 333375"/>
                <a:gd name="connsiteY23" fmla="*/ 192942 h 257175"/>
                <a:gd name="connsiteX24" fmla="*/ 73819 w 333375"/>
                <a:gd name="connsiteY24" fmla="*/ 192942 h 257175"/>
                <a:gd name="connsiteX25" fmla="*/ 81439 w 333375"/>
                <a:gd name="connsiteY25" fmla="*/ 200562 h 257175"/>
                <a:gd name="connsiteX26" fmla="*/ 81439 w 333375"/>
                <a:gd name="connsiteY26" fmla="*/ 218659 h 257175"/>
                <a:gd name="connsiteX27" fmla="*/ 82391 w 333375"/>
                <a:gd name="connsiteY27" fmla="*/ 59592 h 257175"/>
                <a:gd name="connsiteX28" fmla="*/ 74771 w 333375"/>
                <a:gd name="connsiteY28" fmla="*/ 67212 h 257175"/>
                <a:gd name="connsiteX29" fmla="*/ 43339 w 333375"/>
                <a:gd name="connsiteY29" fmla="*/ 67212 h 257175"/>
                <a:gd name="connsiteX30" fmla="*/ 35719 w 333375"/>
                <a:gd name="connsiteY30" fmla="*/ 59592 h 257175"/>
                <a:gd name="connsiteX31" fmla="*/ 35719 w 333375"/>
                <a:gd name="connsiteY31" fmla="*/ 41494 h 257175"/>
                <a:gd name="connsiteX32" fmla="*/ 43339 w 333375"/>
                <a:gd name="connsiteY32" fmla="*/ 33874 h 257175"/>
                <a:gd name="connsiteX33" fmla="*/ 73819 w 333375"/>
                <a:gd name="connsiteY33" fmla="*/ 33874 h 257175"/>
                <a:gd name="connsiteX34" fmla="*/ 81439 w 333375"/>
                <a:gd name="connsiteY34" fmla="*/ 41494 h 257175"/>
                <a:gd name="connsiteX35" fmla="*/ 81439 w 333375"/>
                <a:gd name="connsiteY35" fmla="*/ 59592 h 257175"/>
                <a:gd name="connsiteX36" fmla="*/ 153829 w 333375"/>
                <a:gd name="connsiteY36" fmla="*/ 218659 h 257175"/>
                <a:gd name="connsiteX37" fmla="*/ 146209 w 333375"/>
                <a:gd name="connsiteY37" fmla="*/ 226279 h 257175"/>
                <a:gd name="connsiteX38" fmla="*/ 115729 w 333375"/>
                <a:gd name="connsiteY38" fmla="*/ 226279 h 257175"/>
                <a:gd name="connsiteX39" fmla="*/ 108109 w 333375"/>
                <a:gd name="connsiteY39" fmla="*/ 218659 h 257175"/>
                <a:gd name="connsiteX40" fmla="*/ 108109 w 333375"/>
                <a:gd name="connsiteY40" fmla="*/ 200562 h 257175"/>
                <a:gd name="connsiteX41" fmla="*/ 115729 w 333375"/>
                <a:gd name="connsiteY41" fmla="*/ 192942 h 257175"/>
                <a:gd name="connsiteX42" fmla="*/ 146209 w 333375"/>
                <a:gd name="connsiteY42" fmla="*/ 192942 h 257175"/>
                <a:gd name="connsiteX43" fmla="*/ 153829 w 333375"/>
                <a:gd name="connsiteY43" fmla="*/ 200562 h 257175"/>
                <a:gd name="connsiteX44" fmla="*/ 153829 w 333375"/>
                <a:gd name="connsiteY44" fmla="*/ 218659 h 257175"/>
                <a:gd name="connsiteX45" fmla="*/ 153829 w 333375"/>
                <a:gd name="connsiteY45" fmla="*/ 59592 h 257175"/>
                <a:gd name="connsiteX46" fmla="*/ 146209 w 333375"/>
                <a:gd name="connsiteY46" fmla="*/ 67212 h 257175"/>
                <a:gd name="connsiteX47" fmla="*/ 115729 w 333375"/>
                <a:gd name="connsiteY47" fmla="*/ 67212 h 257175"/>
                <a:gd name="connsiteX48" fmla="*/ 108109 w 333375"/>
                <a:gd name="connsiteY48" fmla="*/ 59592 h 257175"/>
                <a:gd name="connsiteX49" fmla="*/ 108109 w 333375"/>
                <a:gd name="connsiteY49" fmla="*/ 41494 h 257175"/>
                <a:gd name="connsiteX50" fmla="*/ 115729 w 333375"/>
                <a:gd name="connsiteY50" fmla="*/ 33874 h 257175"/>
                <a:gd name="connsiteX51" fmla="*/ 146209 w 333375"/>
                <a:gd name="connsiteY51" fmla="*/ 33874 h 257175"/>
                <a:gd name="connsiteX52" fmla="*/ 153829 w 333375"/>
                <a:gd name="connsiteY52" fmla="*/ 41494 h 257175"/>
                <a:gd name="connsiteX53" fmla="*/ 153829 w 333375"/>
                <a:gd name="connsiteY53" fmla="*/ 59592 h 257175"/>
                <a:gd name="connsiteX54" fmla="*/ 226219 w 333375"/>
                <a:gd name="connsiteY54" fmla="*/ 218659 h 257175"/>
                <a:gd name="connsiteX55" fmla="*/ 218599 w 333375"/>
                <a:gd name="connsiteY55" fmla="*/ 226279 h 257175"/>
                <a:gd name="connsiteX56" fmla="*/ 188119 w 333375"/>
                <a:gd name="connsiteY56" fmla="*/ 226279 h 257175"/>
                <a:gd name="connsiteX57" fmla="*/ 180499 w 333375"/>
                <a:gd name="connsiteY57" fmla="*/ 218659 h 257175"/>
                <a:gd name="connsiteX58" fmla="*/ 180499 w 333375"/>
                <a:gd name="connsiteY58" fmla="*/ 200562 h 257175"/>
                <a:gd name="connsiteX59" fmla="*/ 188119 w 333375"/>
                <a:gd name="connsiteY59" fmla="*/ 192942 h 257175"/>
                <a:gd name="connsiteX60" fmla="*/ 218599 w 333375"/>
                <a:gd name="connsiteY60" fmla="*/ 192942 h 257175"/>
                <a:gd name="connsiteX61" fmla="*/ 226219 w 333375"/>
                <a:gd name="connsiteY61" fmla="*/ 200562 h 257175"/>
                <a:gd name="connsiteX62" fmla="*/ 226219 w 333375"/>
                <a:gd name="connsiteY62" fmla="*/ 218659 h 257175"/>
                <a:gd name="connsiteX63" fmla="*/ 297656 w 333375"/>
                <a:gd name="connsiteY63" fmla="*/ 218659 h 257175"/>
                <a:gd name="connsiteX64" fmla="*/ 290036 w 333375"/>
                <a:gd name="connsiteY64" fmla="*/ 226279 h 257175"/>
                <a:gd name="connsiteX65" fmla="*/ 259556 w 333375"/>
                <a:gd name="connsiteY65" fmla="*/ 226279 h 257175"/>
                <a:gd name="connsiteX66" fmla="*/ 251936 w 333375"/>
                <a:gd name="connsiteY66" fmla="*/ 218659 h 257175"/>
                <a:gd name="connsiteX67" fmla="*/ 251936 w 333375"/>
                <a:gd name="connsiteY67" fmla="*/ 200562 h 257175"/>
                <a:gd name="connsiteX68" fmla="*/ 259556 w 333375"/>
                <a:gd name="connsiteY68" fmla="*/ 192942 h 257175"/>
                <a:gd name="connsiteX69" fmla="*/ 290036 w 333375"/>
                <a:gd name="connsiteY69" fmla="*/ 192942 h 257175"/>
                <a:gd name="connsiteX70" fmla="*/ 297656 w 333375"/>
                <a:gd name="connsiteY70" fmla="*/ 200562 h 257175"/>
                <a:gd name="connsiteX71" fmla="*/ 297656 w 333375"/>
                <a:gd name="connsiteY71" fmla="*/ 21865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3375" h="257175">
                  <a:moveTo>
                    <a:pt x="305276" y="110074"/>
                  </a:moveTo>
                  <a:cubicBezTo>
                    <a:pt x="305276" y="124362"/>
                    <a:pt x="293846" y="135792"/>
                    <a:pt x="279559" y="135792"/>
                  </a:cubicBezTo>
                  <a:lnTo>
                    <a:pt x="251936" y="135792"/>
                  </a:lnTo>
                  <a:cubicBezTo>
                    <a:pt x="237649" y="135792"/>
                    <a:pt x="226219" y="124362"/>
                    <a:pt x="226219" y="110074"/>
                  </a:cubicBezTo>
                  <a:lnTo>
                    <a:pt x="226219" y="75784"/>
                  </a:lnTo>
                  <a:lnTo>
                    <a:pt x="190976" y="75784"/>
                  </a:lnTo>
                  <a:cubicBezTo>
                    <a:pt x="177641" y="75784"/>
                    <a:pt x="167164" y="65307"/>
                    <a:pt x="167164" y="51972"/>
                  </a:cubicBezTo>
                  <a:lnTo>
                    <a:pt x="167164" y="22444"/>
                  </a:lnTo>
                  <a:cubicBezTo>
                    <a:pt x="167164" y="16729"/>
                    <a:pt x="169069" y="11014"/>
                    <a:pt x="172879" y="7204"/>
                  </a:cubicBezTo>
                  <a:lnTo>
                    <a:pt x="29051" y="7204"/>
                  </a:lnTo>
                  <a:cubicBezTo>
                    <a:pt x="16669" y="6252"/>
                    <a:pt x="7144" y="16729"/>
                    <a:pt x="7144" y="28159"/>
                  </a:cubicBezTo>
                  <a:lnTo>
                    <a:pt x="7144" y="231994"/>
                  </a:lnTo>
                  <a:cubicBezTo>
                    <a:pt x="7144" y="244377"/>
                    <a:pt x="16669" y="253902"/>
                    <a:pt x="29051" y="253902"/>
                  </a:cubicBezTo>
                  <a:lnTo>
                    <a:pt x="304324" y="253902"/>
                  </a:lnTo>
                  <a:cubicBezTo>
                    <a:pt x="316706" y="253902"/>
                    <a:pt x="326231" y="244377"/>
                    <a:pt x="326231" y="231994"/>
                  </a:cubicBezTo>
                  <a:lnTo>
                    <a:pt x="326231" y="76737"/>
                  </a:lnTo>
                  <a:lnTo>
                    <a:pt x="305276" y="76737"/>
                  </a:lnTo>
                  <a:lnTo>
                    <a:pt x="305276" y="110074"/>
                  </a:lnTo>
                  <a:close/>
                  <a:moveTo>
                    <a:pt x="82391" y="218659"/>
                  </a:moveTo>
                  <a:cubicBezTo>
                    <a:pt x="82391" y="223422"/>
                    <a:pt x="78581" y="226279"/>
                    <a:pt x="74771" y="226279"/>
                  </a:cubicBezTo>
                  <a:lnTo>
                    <a:pt x="43339" y="226279"/>
                  </a:lnTo>
                  <a:cubicBezTo>
                    <a:pt x="38576" y="226279"/>
                    <a:pt x="35719" y="222469"/>
                    <a:pt x="35719" y="218659"/>
                  </a:cubicBezTo>
                  <a:lnTo>
                    <a:pt x="35719" y="200562"/>
                  </a:lnTo>
                  <a:cubicBezTo>
                    <a:pt x="35719" y="195799"/>
                    <a:pt x="39529" y="192942"/>
                    <a:pt x="43339" y="192942"/>
                  </a:cubicBezTo>
                  <a:lnTo>
                    <a:pt x="73819" y="192942"/>
                  </a:lnTo>
                  <a:cubicBezTo>
                    <a:pt x="78581" y="192942"/>
                    <a:pt x="81439" y="196752"/>
                    <a:pt x="81439" y="200562"/>
                  </a:cubicBezTo>
                  <a:lnTo>
                    <a:pt x="81439" y="218659"/>
                  </a:lnTo>
                  <a:close/>
                  <a:moveTo>
                    <a:pt x="82391" y="59592"/>
                  </a:moveTo>
                  <a:cubicBezTo>
                    <a:pt x="82391" y="64354"/>
                    <a:pt x="78581" y="67212"/>
                    <a:pt x="74771" y="67212"/>
                  </a:cubicBezTo>
                  <a:lnTo>
                    <a:pt x="43339" y="67212"/>
                  </a:lnTo>
                  <a:cubicBezTo>
                    <a:pt x="38576" y="67212"/>
                    <a:pt x="35719" y="63402"/>
                    <a:pt x="35719" y="59592"/>
                  </a:cubicBezTo>
                  <a:lnTo>
                    <a:pt x="35719" y="41494"/>
                  </a:lnTo>
                  <a:cubicBezTo>
                    <a:pt x="35719" y="36732"/>
                    <a:pt x="39529" y="33874"/>
                    <a:pt x="43339" y="33874"/>
                  </a:cubicBezTo>
                  <a:lnTo>
                    <a:pt x="73819" y="33874"/>
                  </a:lnTo>
                  <a:cubicBezTo>
                    <a:pt x="78581" y="33874"/>
                    <a:pt x="81439" y="37684"/>
                    <a:pt x="81439" y="41494"/>
                  </a:cubicBezTo>
                  <a:lnTo>
                    <a:pt x="81439" y="59592"/>
                  </a:lnTo>
                  <a:close/>
                  <a:moveTo>
                    <a:pt x="153829" y="218659"/>
                  </a:moveTo>
                  <a:cubicBezTo>
                    <a:pt x="153829" y="223422"/>
                    <a:pt x="150019" y="226279"/>
                    <a:pt x="146209" y="226279"/>
                  </a:cubicBezTo>
                  <a:lnTo>
                    <a:pt x="115729" y="226279"/>
                  </a:lnTo>
                  <a:cubicBezTo>
                    <a:pt x="110966" y="226279"/>
                    <a:pt x="108109" y="222469"/>
                    <a:pt x="108109" y="218659"/>
                  </a:cubicBezTo>
                  <a:lnTo>
                    <a:pt x="108109" y="200562"/>
                  </a:lnTo>
                  <a:cubicBezTo>
                    <a:pt x="108109" y="195799"/>
                    <a:pt x="111919" y="192942"/>
                    <a:pt x="115729" y="192942"/>
                  </a:cubicBezTo>
                  <a:lnTo>
                    <a:pt x="146209" y="192942"/>
                  </a:lnTo>
                  <a:cubicBezTo>
                    <a:pt x="150971" y="192942"/>
                    <a:pt x="153829" y="196752"/>
                    <a:pt x="153829" y="200562"/>
                  </a:cubicBezTo>
                  <a:lnTo>
                    <a:pt x="153829" y="218659"/>
                  </a:lnTo>
                  <a:close/>
                  <a:moveTo>
                    <a:pt x="153829" y="59592"/>
                  </a:moveTo>
                  <a:cubicBezTo>
                    <a:pt x="153829" y="64354"/>
                    <a:pt x="150019" y="67212"/>
                    <a:pt x="146209" y="67212"/>
                  </a:cubicBezTo>
                  <a:lnTo>
                    <a:pt x="115729" y="67212"/>
                  </a:lnTo>
                  <a:cubicBezTo>
                    <a:pt x="110966" y="67212"/>
                    <a:pt x="108109" y="63402"/>
                    <a:pt x="108109" y="59592"/>
                  </a:cubicBezTo>
                  <a:lnTo>
                    <a:pt x="108109" y="41494"/>
                  </a:lnTo>
                  <a:cubicBezTo>
                    <a:pt x="108109" y="36732"/>
                    <a:pt x="111919" y="33874"/>
                    <a:pt x="115729" y="33874"/>
                  </a:cubicBezTo>
                  <a:lnTo>
                    <a:pt x="146209" y="33874"/>
                  </a:lnTo>
                  <a:cubicBezTo>
                    <a:pt x="150971" y="33874"/>
                    <a:pt x="153829" y="37684"/>
                    <a:pt x="153829" y="41494"/>
                  </a:cubicBezTo>
                  <a:lnTo>
                    <a:pt x="153829" y="59592"/>
                  </a:lnTo>
                  <a:close/>
                  <a:moveTo>
                    <a:pt x="226219" y="218659"/>
                  </a:moveTo>
                  <a:cubicBezTo>
                    <a:pt x="226219" y="223422"/>
                    <a:pt x="222409" y="226279"/>
                    <a:pt x="218599" y="226279"/>
                  </a:cubicBezTo>
                  <a:lnTo>
                    <a:pt x="188119" y="226279"/>
                  </a:lnTo>
                  <a:cubicBezTo>
                    <a:pt x="183356" y="226279"/>
                    <a:pt x="180499" y="222469"/>
                    <a:pt x="180499" y="218659"/>
                  </a:cubicBezTo>
                  <a:lnTo>
                    <a:pt x="180499" y="200562"/>
                  </a:lnTo>
                  <a:cubicBezTo>
                    <a:pt x="180499" y="195799"/>
                    <a:pt x="184309" y="192942"/>
                    <a:pt x="188119" y="192942"/>
                  </a:cubicBezTo>
                  <a:lnTo>
                    <a:pt x="218599" y="192942"/>
                  </a:lnTo>
                  <a:cubicBezTo>
                    <a:pt x="223361" y="192942"/>
                    <a:pt x="226219" y="196752"/>
                    <a:pt x="226219" y="200562"/>
                  </a:cubicBezTo>
                  <a:lnTo>
                    <a:pt x="226219" y="218659"/>
                  </a:lnTo>
                  <a:close/>
                  <a:moveTo>
                    <a:pt x="297656" y="218659"/>
                  </a:moveTo>
                  <a:cubicBezTo>
                    <a:pt x="297656" y="223422"/>
                    <a:pt x="293846" y="226279"/>
                    <a:pt x="290036" y="226279"/>
                  </a:cubicBezTo>
                  <a:lnTo>
                    <a:pt x="259556" y="226279"/>
                  </a:lnTo>
                  <a:cubicBezTo>
                    <a:pt x="254794" y="226279"/>
                    <a:pt x="251936" y="222469"/>
                    <a:pt x="251936" y="218659"/>
                  </a:cubicBezTo>
                  <a:lnTo>
                    <a:pt x="251936" y="200562"/>
                  </a:lnTo>
                  <a:cubicBezTo>
                    <a:pt x="251936" y="195799"/>
                    <a:pt x="255746" y="192942"/>
                    <a:pt x="259556" y="192942"/>
                  </a:cubicBezTo>
                  <a:lnTo>
                    <a:pt x="290036" y="192942"/>
                  </a:lnTo>
                  <a:cubicBezTo>
                    <a:pt x="294799" y="192942"/>
                    <a:pt x="297656" y="196752"/>
                    <a:pt x="297656" y="200562"/>
                  </a:cubicBezTo>
                  <a:lnTo>
                    <a:pt x="297656" y="218659"/>
                  </a:lnTo>
                  <a:close/>
                </a:path>
              </a:pathLst>
            </a:custGeom>
            <a:grpFill/>
            <a:ln w="9525"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58127A35-83AA-4FCB-9324-77DC9ADF1BC1}"/>
                </a:ext>
              </a:extLst>
            </p:cNvPr>
            <p:cNvSpPr/>
            <p:nvPr/>
          </p:nvSpPr>
          <p:spPr>
            <a:xfrm>
              <a:off x="442668" y="1877747"/>
              <a:ext cx="171450" cy="171450"/>
            </a:xfrm>
            <a:custGeom>
              <a:avLst/>
              <a:gdLst>
                <a:gd name="connsiteX0" fmla="*/ 160496 w 171450"/>
                <a:gd name="connsiteY0" fmla="*/ 66199 h 171450"/>
                <a:gd name="connsiteX1" fmla="*/ 106204 w 171450"/>
                <a:gd name="connsiteY1" fmla="*/ 66199 h 171450"/>
                <a:gd name="connsiteX2" fmla="*/ 106204 w 171450"/>
                <a:gd name="connsiteY2" fmla="*/ 12859 h 171450"/>
                <a:gd name="connsiteX3" fmla="*/ 99536 w 171450"/>
                <a:gd name="connsiteY3" fmla="*/ 7144 h 171450"/>
                <a:gd name="connsiteX4" fmla="*/ 71914 w 171450"/>
                <a:gd name="connsiteY4" fmla="*/ 7144 h 171450"/>
                <a:gd name="connsiteX5" fmla="*/ 66199 w 171450"/>
                <a:gd name="connsiteY5" fmla="*/ 12859 h 171450"/>
                <a:gd name="connsiteX6" fmla="*/ 66199 w 171450"/>
                <a:gd name="connsiteY6" fmla="*/ 66199 h 171450"/>
                <a:gd name="connsiteX7" fmla="*/ 11906 w 171450"/>
                <a:gd name="connsiteY7" fmla="*/ 66199 h 171450"/>
                <a:gd name="connsiteX8" fmla="*/ 7144 w 171450"/>
                <a:gd name="connsiteY8" fmla="*/ 70961 h 171450"/>
                <a:gd name="connsiteX9" fmla="*/ 7144 w 171450"/>
                <a:gd name="connsiteY9" fmla="*/ 101441 h 171450"/>
                <a:gd name="connsiteX10" fmla="*/ 11906 w 171450"/>
                <a:gd name="connsiteY10" fmla="*/ 106204 h 171450"/>
                <a:gd name="connsiteX11" fmla="*/ 66199 w 171450"/>
                <a:gd name="connsiteY11" fmla="*/ 106204 h 171450"/>
                <a:gd name="connsiteX12" fmla="*/ 66199 w 171450"/>
                <a:gd name="connsiteY12" fmla="*/ 159544 h 171450"/>
                <a:gd name="connsiteX13" fmla="*/ 71914 w 171450"/>
                <a:gd name="connsiteY13" fmla="*/ 165259 h 171450"/>
                <a:gd name="connsiteX14" fmla="*/ 99536 w 171450"/>
                <a:gd name="connsiteY14" fmla="*/ 165259 h 171450"/>
                <a:gd name="connsiteX15" fmla="*/ 105251 w 171450"/>
                <a:gd name="connsiteY15" fmla="*/ 159544 h 171450"/>
                <a:gd name="connsiteX16" fmla="*/ 105251 w 171450"/>
                <a:gd name="connsiteY16" fmla="*/ 106204 h 171450"/>
                <a:gd name="connsiteX17" fmla="*/ 160496 w 171450"/>
                <a:gd name="connsiteY17" fmla="*/ 106204 h 171450"/>
                <a:gd name="connsiteX18" fmla="*/ 165259 w 171450"/>
                <a:gd name="connsiteY18" fmla="*/ 101441 h 171450"/>
                <a:gd name="connsiteX19" fmla="*/ 165259 w 171450"/>
                <a:gd name="connsiteY19" fmla="*/ 70961 h 171450"/>
                <a:gd name="connsiteX20" fmla="*/ 160496 w 171450"/>
                <a:gd name="connsiteY20" fmla="*/ 6619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450" h="171450">
                  <a:moveTo>
                    <a:pt x="160496" y="66199"/>
                  </a:moveTo>
                  <a:lnTo>
                    <a:pt x="106204" y="66199"/>
                  </a:lnTo>
                  <a:lnTo>
                    <a:pt x="106204" y="12859"/>
                  </a:lnTo>
                  <a:cubicBezTo>
                    <a:pt x="106204" y="10001"/>
                    <a:pt x="103346" y="7144"/>
                    <a:pt x="99536" y="7144"/>
                  </a:cubicBezTo>
                  <a:lnTo>
                    <a:pt x="71914" y="7144"/>
                  </a:lnTo>
                  <a:cubicBezTo>
                    <a:pt x="68104" y="7144"/>
                    <a:pt x="66199" y="10001"/>
                    <a:pt x="66199" y="12859"/>
                  </a:cubicBezTo>
                  <a:lnTo>
                    <a:pt x="66199" y="66199"/>
                  </a:lnTo>
                  <a:lnTo>
                    <a:pt x="11906" y="66199"/>
                  </a:lnTo>
                  <a:cubicBezTo>
                    <a:pt x="9049" y="66199"/>
                    <a:pt x="7144" y="68104"/>
                    <a:pt x="7144" y="70961"/>
                  </a:cubicBezTo>
                  <a:lnTo>
                    <a:pt x="7144" y="101441"/>
                  </a:lnTo>
                  <a:cubicBezTo>
                    <a:pt x="7144" y="104299"/>
                    <a:pt x="9049" y="106204"/>
                    <a:pt x="11906" y="106204"/>
                  </a:cubicBezTo>
                  <a:lnTo>
                    <a:pt x="66199" y="106204"/>
                  </a:lnTo>
                  <a:lnTo>
                    <a:pt x="66199" y="159544"/>
                  </a:lnTo>
                  <a:cubicBezTo>
                    <a:pt x="66199" y="163354"/>
                    <a:pt x="69056" y="165259"/>
                    <a:pt x="71914" y="165259"/>
                  </a:cubicBezTo>
                  <a:lnTo>
                    <a:pt x="99536" y="165259"/>
                  </a:lnTo>
                  <a:cubicBezTo>
                    <a:pt x="103346" y="165259"/>
                    <a:pt x="105251" y="162401"/>
                    <a:pt x="105251" y="159544"/>
                  </a:cubicBezTo>
                  <a:lnTo>
                    <a:pt x="105251" y="106204"/>
                  </a:lnTo>
                  <a:lnTo>
                    <a:pt x="160496" y="106204"/>
                  </a:lnTo>
                  <a:cubicBezTo>
                    <a:pt x="163354" y="106204"/>
                    <a:pt x="165259" y="104299"/>
                    <a:pt x="165259" y="101441"/>
                  </a:cubicBezTo>
                  <a:lnTo>
                    <a:pt x="165259" y="70961"/>
                  </a:lnTo>
                  <a:cubicBezTo>
                    <a:pt x="165259" y="68104"/>
                    <a:pt x="163354" y="66199"/>
                    <a:pt x="160496" y="66199"/>
                  </a:cubicBezTo>
                  <a:close/>
                </a:path>
              </a:pathLst>
            </a:custGeom>
            <a:grpFill/>
            <a:ln w="9525" cap="flat">
              <a:noFill/>
              <a:prstDash val="solid"/>
              <a:miter/>
            </a:ln>
          </p:spPr>
          <p:txBody>
            <a:bodyPr rtlCol="0" anchor="ctr"/>
            <a:lstStyle/>
            <a:p>
              <a:endParaRPr lang="ja-JP" altLang="en-US"/>
            </a:p>
          </p:txBody>
        </p:sp>
      </p:grpSp>
      <p:grpSp>
        <p:nvGrpSpPr>
          <p:cNvPr id="14" name="グラフィックス 12">
            <a:extLst>
              <a:ext uri="{FF2B5EF4-FFF2-40B4-BE49-F238E27FC236}">
                <a16:creationId xmlns:a16="http://schemas.microsoft.com/office/drawing/2014/main" id="{FDF8921F-3E50-483A-9ED1-12DBD6E5691C}"/>
              </a:ext>
            </a:extLst>
          </p:cNvPr>
          <p:cNvGrpSpPr>
            <a:grpSpLocks noChangeAspect="1"/>
          </p:cNvGrpSpPr>
          <p:nvPr/>
        </p:nvGrpSpPr>
        <p:grpSpPr>
          <a:xfrm>
            <a:off x="348966" y="2547799"/>
            <a:ext cx="278112" cy="301314"/>
            <a:chOff x="339730" y="2392361"/>
            <a:chExt cx="239147" cy="259097"/>
          </a:xfrm>
          <a:solidFill>
            <a:schemeClr val="accent5">
              <a:lumMod val="75000"/>
            </a:schemeClr>
          </a:solidFill>
        </p:grpSpPr>
        <p:sp>
          <p:nvSpPr>
            <p:cNvPr id="15" name="フリーフォーム: 図形 14">
              <a:extLst>
                <a:ext uri="{FF2B5EF4-FFF2-40B4-BE49-F238E27FC236}">
                  <a16:creationId xmlns:a16="http://schemas.microsoft.com/office/drawing/2014/main" id="{2454A7D1-7648-41DE-9026-8B9AF4A489F4}"/>
                </a:ext>
              </a:extLst>
            </p:cNvPr>
            <p:cNvSpPr/>
            <p:nvPr/>
          </p:nvSpPr>
          <p:spPr>
            <a:xfrm>
              <a:off x="340752" y="2392361"/>
              <a:ext cx="238125" cy="200023"/>
            </a:xfrm>
            <a:custGeom>
              <a:avLst/>
              <a:gdLst>
                <a:gd name="connsiteX0" fmla="*/ 198527 w 238125"/>
                <a:gd name="connsiteY0" fmla="*/ 128111 h 200025"/>
                <a:gd name="connsiteX1" fmla="*/ 233769 w 238125"/>
                <a:gd name="connsiteY1" fmla="*/ 96679 h 200025"/>
                <a:gd name="connsiteX2" fmla="*/ 228054 w 238125"/>
                <a:gd name="connsiteY2" fmla="*/ 83344 h 200025"/>
                <a:gd name="connsiteX3" fmla="*/ 196622 w 238125"/>
                <a:gd name="connsiteY3" fmla="*/ 83344 h 200025"/>
                <a:gd name="connsiteX4" fmla="*/ 189002 w 238125"/>
                <a:gd name="connsiteY4" fmla="*/ 75724 h 200025"/>
                <a:gd name="connsiteX5" fmla="*/ 189002 w 238125"/>
                <a:gd name="connsiteY5" fmla="*/ 14764 h 200025"/>
                <a:gd name="connsiteX6" fmla="*/ 181382 w 238125"/>
                <a:gd name="connsiteY6" fmla="*/ 7144 h 200025"/>
                <a:gd name="connsiteX7" fmla="*/ 60414 w 238125"/>
                <a:gd name="connsiteY7" fmla="*/ 7144 h 200025"/>
                <a:gd name="connsiteX8" fmla="*/ 51842 w 238125"/>
                <a:gd name="connsiteY8" fmla="*/ 14764 h 200025"/>
                <a:gd name="connsiteX9" fmla="*/ 51842 w 238125"/>
                <a:gd name="connsiteY9" fmla="*/ 74771 h 200025"/>
                <a:gd name="connsiteX10" fmla="*/ 44222 w 238125"/>
                <a:gd name="connsiteY10" fmla="*/ 83344 h 200025"/>
                <a:gd name="connsiteX11" fmla="*/ 14694 w 238125"/>
                <a:gd name="connsiteY11" fmla="*/ 83344 h 200025"/>
                <a:gd name="connsiteX12" fmla="*/ 9932 w 238125"/>
                <a:gd name="connsiteY12" fmla="*/ 96679 h 200025"/>
                <a:gd name="connsiteX13" fmla="*/ 116612 w 238125"/>
                <a:gd name="connsiteY13" fmla="*/ 192881 h 200025"/>
                <a:gd name="connsiteX14" fmla="*/ 127089 w 238125"/>
                <a:gd name="connsiteY14" fmla="*/ 192881 h 200025"/>
                <a:gd name="connsiteX15" fmla="*/ 198527 w 238125"/>
                <a:gd name="connsiteY15" fmla="*/ 12811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00025">
                  <a:moveTo>
                    <a:pt x="198527" y="128111"/>
                  </a:moveTo>
                  <a:lnTo>
                    <a:pt x="233769" y="96679"/>
                  </a:lnTo>
                  <a:cubicBezTo>
                    <a:pt x="238532" y="91916"/>
                    <a:pt x="234722" y="83344"/>
                    <a:pt x="228054" y="83344"/>
                  </a:cubicBezTo>
                  <a:lnTo>
                    <a:pt x="196622" y="83344"/>
                  </a:lnTo>
                  <a:cubicBezTo>
                    <a:pt x="191859" y="83344"/>
                    <a:pt x="189002" y="79534"/>
                    <a:pt x="189002" y="75724"/>
                  </a:cubicBezTo>
                  <a:lnTo>
                    <a:pt x="189002" y="14764"/>
                  </a:lnTo>
                  <a:cubicBezTo>
                    <a:pt x="189002" y="10001"/>
                    <a:pt x="185192" y="7144"/>
                    <a:pt x="181382" y="7144"/>
                  </a:cubicBezTo>
                  <a:lnTo>
                    <a:pt x="60414" y="7144"/>
                  </a:lnTo>
                  <a:cubicBezTo>
                    <a:pt x="55652" y="7144"/>
                    <a:pt x="51842" y="10954"/>
                    <a:pt x="51842" y="14764"/>
                  </a:cubicBezTo>
                  <a:lnTo>
                    <a:pt x="51842" y="74771"/>
                  </a:lnTo>
                  <a:cubicBezTo>
                    <a:pt x="51842" y="79534"/>
                    <a:pt x="48984" y="83344"/>
                    <a:pt x="44222" y="83344"/>
                  </a:cubicBezTo>
                  <a:lnTo>
                    <a:pt x="14694" y="83344"/>
                  </a:lnTo>
                  <a:cubicBezTo>
                    <a:pt x="8027" y="83344"/>
                    <a:pt x="4217" y="91916"/>
                    <a:pt x="9932" y="96679"/>
                  </a:cubicBezTo>
                  <a:lnTo>
                    <a:pt x="116612" y="192881"/>
                  </a:lnTo>
                  <a:cubicBezTo>
                    <a:pt x="119469" y="195739"/>
                    <a:pt x="124232" y="195739"/>
                    <a:pt x="127089" y="192881"/>
                  </a:cubicBezTo>
                  <a:lnTo>
                    <a:pt x="198527" y="128111"/>
                  </a:lnTo>
                  <a:close/>
                </a:path>
              </a:pathLst>
            </a:custGeom>
            <a:grp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AE79F348-E9A5-42C9-8D07-C76AE00202F9}"/>
                </a:ext>
              </a:extLst>
            </p:cNvPr>
            <p:cNvSpPr/>
            <p:nvPr/>
          </p:nvSpPr>
          <p:spPr>
            <a:xfrm>
              <a:off x="339730" y="2603833"/>
              <a:ext cx="238125" cy="47625"/>
            </a:xfrm>
            <a:custGeom>
              <a:avLst/>
              <a:gdLst>
                <a:gd name="connsiteX0" fmla="*/ 7144 w 238125"/>
                <a:gd name="connsiteY0" fmla="*/ 7144 h 47625"/>
                <a:gd name="connsiteX1" fmla="*/ 236696 w 238125"/>
                <a:gd name="connsiteY1" fmla="*/ 7144 h 47625"/>
                <a:gd name="connsiteX2" fmla="*/ 236696 w 238125"/>
                <a:gd name="connsiteY2" fmla="*/ 43339 h 47625"/>
                <a:gd name="connsiteX3" fmla="*/ 7144 w 238125"/>
                <a:gd name="connsiteY3" fmla="*/ 43339 h 47625"/>
              </a:gdLst>
              <a:ahLst/>
              <a:cxnLst>
                <a:cxn ang="0">
                  <a:pos x="connsiteX0" y="connsiteY0"/>
                </a:cxn>
                <a:cxn ang="0">
                  <a:pos x="connsiteX1" y="connsiteY1"/>
                </a:cxn>
                <a:cxn ang="0">
                  <a:pos x="connsiteX2" y="connsiteY2"/>
                </a:cxn>
                <a:cxn ang="0">
                  <a:pos x="connsiteX3" y="connsiteY3"/>
                </a:cxn>
              </a:cxnLst>
              <a:rect l="l" t="t" r="r" b="b"/>
              <a:pathLst>
                <a:path w="238125" h="47625">
                  <a:moveTo>
                    <a:pt x="7144" y="7144"/>
                  </a:moveTo>
                  <a:lnTo>
                    <a:pt x="236696" y="7144"/>
                  </a:lnTo>
                  <a:lnTo>
                    <a:pt x="236696" y="43339"/>
                  </a:lnTo>
                  <a:lnTo>
                    <a:pt x="7144" y="43339"/>
                  </a:lnTo>
                  <a:close/>
                </a:path>
              </a:pathLst>
            </a:custGeom>
            <a:grpFill/>
            <a:ln w="9525" cap="flat">
              <a:noFill/>
              <a:prstDash val="solid"/>
              <a:miter/>
            </a:ln>
          </p:spPr>
          <p:txBody>
            <a:bodyPr rtlCol="0" anchor="ctr"/>
            <a:lstStyle/>
            <a:p>
              <a:endParaRPr lang="ja-JP" altLang="en-US"/>
            </a:p>
          </p:txBody>
        </p:sp>
      </p:grpSp>
      <p:sp>
        <p:nvSpPr>
          <p:cNvPr id="18" name="グラフィックス 16">
            <a:extLst>
              <a:ext uri="{FF2B5EF4-FFF2-40B4-BE49-F238E27FC236}">
                <a16:creationId xmlns:a16="http://schemas.microsoft.com/office/drawing/2014/main" id="{A41467E5-724C-4943-9105-79CBC6BA8744}"/>
              </a:ext>
            </a:extLst>
          </p:cNvPr>
          <p:cNvSpPr>
            <a:spLocks noChangeAspect="1"/>
          </p:cNvSpPr>
          <p:nvPr/>
        </p:nvSpPr>
        <p:spPr>
          <a:xfrm>
            <a:off x="357273" y="3046254"/>
            <a:ext cx="324000" cy="306948"/>
          </a:xfrm>
          <a:custGeom>
            <a:avLst/>
            <a:gdLst>
              <a:gd name="connsiteX0" fmla="*/ 181451 w 361950"/>
              <a:gd name="connsiteY0" fmla="*/ 7144 h 342900"/>
              <a:gd name="connsiteX1" fmla="*/ 7144 w 361950"/>
              <a:gd name="connsiteY1" fmla="*/ 153829 h 342900"/>
              <a:gd name="connsiteX2" fmla="*/ 77629 w 361950"/>
              <a:gd name="connsiteY2" fmla="*/ 270986 h 342900"/>
              <a:gd name="connsiteX3" fmla="*/ 72866 w 361950"/>
              <a:gd name="connsiteY3" fmla="*/ 332899 h 342900"/>
              <a:gd name="connsiteX4" fmla="*/ 90011 w 361950"/>
              <a:gd name="connsiteY4" fmla="*/ 341471 h 342900"/>
              <a:gd name="connsiteX5" fmla="*/ 145256 w 361950"/>
              <a:gd name="connsiteY5" fmla="*/ 296704 h 342900"/>
              <a:gd name="connsiteX6" fmla="*/ 180499 w 361950"/>
              <a:gd name="connsiteY6" fmla="*/ 299561 h 342900"/>
              <a:gd name="connsiteX7" fmla="*/ 354806 w 361950"/>
              <a:gd name="connsiteY7" fmla="*/ 152876 h 342900"/>
              <a:gd name="connsiteX8" fmla="*/ 181451 w 361950"/>
              <a:gd name="connsiteY8" fmla="*/ 7144 h 342900"/>
              <a:gd name="connsiteX9" fmla="*/ 182404 w 361950"/>
              <a:gd name="connsiteY9" fmla="*/ 216694 h 342900"/>
              <a:gd name="connsiteX10" fmla="*/ 171926 w 361950"/>
              <a:gd name="connsiteY10" fmla="*/ 243364 h 342900"/>
              <a:gd name="connsiteX11" fmla="*/ 158591 w 361950"/>
              <a:gd name="connsiteY11" fmla="*/ 249079 h 342900"/>
              <a:gd name="connsiteX12" fmla="*/ 131921 w 361950"/>
              <a:gd name="connsiteY12" fmla="*/ 238601 h 342900"/>
              <a:gd name="connsiteX13" fmla="*/ 126206 w 361950"/>
              <a:gd name="connsiteY13" fmla="*/ 225266 h 342900"/>
              <a:gd name="connsiteX14" fmla="*/ 136684 w 361950"/>
              <a:gd name="connsiteY14" fmla="*/ 198596 h 342900"/>
              <a:gd name="connsiteX15" fmla="*/ 150019 w 361950"/>
              <a:gd name="connsiteY15" fmla="*/ 192881 h 342900"/>
              <a:gd name="connsiteX16" fmla="*/ 176689 w 361950"/>
              <a:gd name="connsiteY16" fmla="*/ 203359 h 342900"/>
              <a:gd name="connsiteX17" fmla="*/ 182404 w 361950"/>
              <a:gd name="connsiteY17" fmla="*/ 216694 h 342900"/>
              <a:gd name="connsiteX18" fmla="*/ 235744 w 361950"/>
              <a:gd name="connsiteY18" fmla="*/ 81439 h 342900"/>
              <a:gd name="connsiteX19" fmla="*/ 196691 w 361950"/>
              <a:gd name="connsiteY19" fmla="*/ 179546 h 342900"/>
              <a:gd name="connsiteX20" fmla="*/ 183356 w 361950"/>
              <a:gd name="connsiteY20" fmla="*/ 185261 h 342900"/>
              <a:gd name="connsiteX21" fmla="*/ 156686 w 361950"/>
              <a:gd name="connsiteY21" fmla="*/ 174784 h 342900"/>
              <a:gd name="connsiteX22" fmla="*/ 150971 w 361950"/>
              <a:gd name="connsiteY22" fmla="*/ 161449 h 342900"/>
              <a:gd name="connsiteX23" fmla="*/ 190024 w 361950"/>
              <a:gd name="connsiteY23" fmla="*/ 64294 h 342900"/>
              <a:gd name="connsiteX24" fmla="*/ 203359 w 361950"/>
              <a:gd name="connsiteY24" fmla="*/ 58579 h 342900"/>
              <a:gd name="connsiteX25" fmla="*/ 230029 w 361950"/>
              <a:gd name="connsiteY25" fmla="*/ 69056 h 342900"/>
              <a:gd name="connsiteX26" fmla="*/ 235744 w 361950"/>
              <a:gd name="connsiteY26" fmla="*/ 81439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950" h="342900">
                <a:moveTo>
                  <a:pt x="181451" y="7144"/>
                </a:moveTo>
                <a:cubicBezTo>
                  <a:pt x="85249" y="7144"/>
                  <a:pt x="7144" y="72866"/>
                  <a:pt x="7144" y="153829"/>
                </a:cubicBezTo>
                <a:cubicBezTo>
                  <a:pt x="7144" y="202406"/>
                  <a:pt x="34766" y="244316"/>
                  <a:pt x="77629" y="270986"/>
                </a:cubicBezTo>
                <a:lnTo>
                  <a:pt x="72866" y="332899"/>
                </a:lnTo>
                <a:cubicBezTo>
                  <a:pt x="71914" y="342424"/>
                  <a:pt x="83344" y="348139"/>
                  <a:pt x="90011" y="341471"/>
                </a:cubicBezTo>
                <a:lnTo>
                  <a:pt x="145256" y="296704"/>
                </a:lnTo>
                <a:cubicBezTo>
                  <a:pt x="156686" y="298609"/>
                  <a:pt x="168116" y="299561"/>
                  <a:pt x="180499" y="299561"/>
                </a:cubicBezTo>
                <a:cubicBezTo>
                  <a:pt x="276701" y="299561"/>
                  <a:pt x="354806" y="233839"/>
                  <a:pt x="354806" y="152876"/>
                </a:cubicBezTo>
                <a:cubicBezTo>
                  <a:pt x="354806" y="72866"/>
                  <a:pt x="276701" y="7144"/>
                  <a:pt x="181451" y="7144"/>
                </a:cubicBezTo>
                <a:close/>
                <a:moveTo>
                  <a:pt x="182404" y="216694"/>
                </a:moveTo>
                <a:lnTo>
                  <a:pt x="171926" y="243364"/>
                </a:lnTo>
                <a:cubicBezTo>
                  <a:pt x="170021" y="248126"/>
                  <a:pt x="164306" y="250984"/>
                  <a:pt x="158591" y="249079"/>
                </a:cubicBezTo>
                <a:lnTo>
                  <a:pt x="131921" y="238601"/>
                </a:lnTo>
                <a:cubicBezTo>
                  <a:pt x="127159" y="236696"/>
                  <a:pt x="124301" y="230981"/>
                  <a:pt x="126206" y="225266"/>
                </a:cubicBezTo>
                <a:lnTo>
                  <a:pt x="136684" y="198596"/>
                </a:lnTo>
                <a:cubicBezTo>
                  <a:pt x="138589" y="193834"/>
                  <a:pt x="144304" y="190976"/>
                  <a:pt x="150019" y="192881"/>
                </a:cubicBezTo>
                <a:lnTo>
                  <a:pt x="176689" y="203359"/>
                </a:lnTo>
                <a:cubicBezTo>
                  <a:pt x="181451" y="205264"/>
                  <a:pt x="184309" y="211931"/>
                  <a:pt x="182404" y="216694"/>
                </a:cubicBezTo>
                <a:close/>
                <a:moveTo>
                  <a:pt x="235744" y="81439"/>
                </a:moveTo>
                <a:lnTo>
                  <a:pt x="196691" y="179546"/>
                </a:lnTo>
                <a:cubicBezTo>
                  <a:pt x="194786" y="184309"/>
                  <a:pt x="189071" y="187166"/>
                  <a:pt x="183356" y="185261"/>
                </a:cubicBezTo>
                <a:lnTo>
                  <a:pt x="156686" y="174784"/>
                </a:lnTo>
                <a:cubicBezTo>
                  <a:pt x="151924" y="172879"/>
                  <a:pt x="149066" y="167164"/>
                  <a:pt x="150971" y="161449"/>
                </a:cubicBezTo>
                <a:lnTo>
                  <a:pt x="190024" y="64294"/>
                </a:lnTo>
                <a:cubicBezTo>
                  <a:pt x="191929" y="59531"/>
                  <a:pt x="197644" y="56674"/>
                  <a:pt x="203359" y="58579"/>
                </a:cubicBezTo>
                <a:lnTo>
                  <a:pt x="230029" y="69056"/>
                </a:lnTo>
                <a:cubicBezTo>
                  <a:pt x="234791" y="70961"/>
                  <a:pt x="237649" y="76676"/>
                  <a:pt x="235744" y="81439"/>
                </a:cubicBezTo>
                <a:close/>
              </a:path>
            </a:pathLst>
          </a:custGeom>
          <a:solidFill>
            <a:schemeClr val="accent5">
              <a:lumMod val="75000"/>
            </a:schemeClr>
          </a:solidFill>
          <a:ln w="9525" cap="flat">
            <a:noFill/>
            <a:prstDash val="solid"/>
            <a:miter/>
          </a:ln>
        </p:spPr>
        <p:txBody>
          <a:bodyPr rtlCol="0" anchor="ctr"/>
          <a:lstStyle/>
          <a:p>
            <a:endParaRPr lang="ja-JP" altLang="en-US"/>
          </a:p>
        </p:txBody>
      </p:sp>
      <p:grpSp>
        <p:nvGrpSpPr>
          <p:cNvPr id="25" name="グラフィックス 23">
            <a:extLst>
              <a:ext uri="{FF2B5EF4-FFF2-40B4-BE49-F238E27FC236}">
                <a16:creationId xmlns:a16="http://schemas.microsoft.com/office/drawing/2014/main" id="{934D190D-9252-4DDD-B1ED-994ECA5E4151}"/>
              </a:ext>
            </a:extLst>
          </p:cNvPr>
          <p:cNvGrpSpPr>
            <a:grpSpLocks noChangeAspect="1"/>
          </p:cNvGrpSpPr>
          <p:nvPr/>
        </p:nvGrpSpPr>
        <p:grpSpPr>
          <a:xfrm>
            <a:off x="346179" y="3605781"/>
            <a:ext cx="252000" cy="277200"/>
            <a:chOff x="4629150" y="3476625"/>
            <a:chExt cx="190500" cy="209550"/>
          </a:xfrm>
          <a:solidFill>
            <a:schemeClr val="accent5">
              <a:lumMod val="75000"/>
            </a:schemeClr>
          </a:solidFill>
        </p:grpSpPr>
        <p:sp>
          <p:nvSpPr>
            <p:cNvPr id="26" name="フリーフォーム: 図形 25">
              <a:extLst>
                <a:ext uri="{FF2B5EF4-FFF2-40B4-BE49-F238E27FC236}">
                  <a16:creationId xmlns:a16="http://schemas.microsoft.com/office/drawing/2014/main" id="{8E74661D-3233-4828-AA22-E0889A53E31E}"/>
                </a:ext>
              </a:extLst>
            </p:cNvPr>
            <p:cNvSpPr/>
            <p:nvPr/>
          </p:nvSpPr>
          <p:spPr>
            <a:xfrm>
              <a:off x="4637246" y="3496151"/>
              <a:ext cx="152400" cy="161925"/>
            </a:xfrm>
            <a:custGeom>
              <a:avLst/>
              <a:gdLst>
                <a:gd name="connsiteX0" fmla="*/ 143351 w 152400"/>
                <a:gd name="connsiteY0" fmla="*/ 164306 h 161925"/>
                <a:gd name="connsiteX1" fmla="*/ 7144 w 152400"/>
                <a:gd name="connsiteY1" fmla="*/ 85249 h 161925"/>
                <a:gd name="connsiteX2" fmla="*/ 143351 w 152400"/>
                <a:gd name="connsiteY2" fmla="*/ 7144 h 161925"/>
                <a:gd name="connsiteX3" fmla="*/ 152876 w 152400"/>
                <a:gd name="connsiteY3" fmla="*/ 24289 h 161925"/>
                <a:gd name="connsiteX4" fmla="*/ 47149 w 152400"/>
                <a:gd name="connsiteY4" fmla="*/ 85249 h 161925"/>
                <a:gd name="connsiteX5" fmla="*/ 152876 w 152400"/>
                <a:gd name="connsiteY5" fmla="*/ 14716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61925">
                  <a:moveTo>
                    <a:pt x="143351" y="164306"/>
                  </a:moveTo>
                  <a:lnTo>
                    <a:pt x="7144" y="85249"/>
                  </a:lnTo>
                  <a:lnTo>
                    <a:pt x="143351" y="7144"/>
                  </a:lnTo>
                  <a:lnTo>
                    <a:pt x="152876" y="24289"/>
                  </a:lnTo>
                  <a:lnTo>
                    <a:pt x="47149" y="85249"/>
                  </a:lnTo>
                  <a:lnTo>
                    <a:pt x="152876" y="147161"/>
                  </a:lnTo>
                  <a:close/>
                </a:path>
              </a:pathLst>
            </a:custGeom>
            <a:grpFill/>
            <a:ln w="9525"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4E560292-BE98-4785-B6C2-7B75940A9ADD}"/>
                </a:ext>
              </a:extLst>
            </p:cNvPr>
            <p:cNvSpPr/>
            <p:nvPr/>
          </p:nvSpPr>
          <p:spPr>
            <a:xfrm>
              <a:off x="4742974" y="3469481"/>
              <a:ext cx="76200" cy="76200"/>
            </a:xfrm>
            <a:custGeom>
              <a:avLst/>
              <a:gdLst>
                <a:gd name="connsiteX0" fmla="*/ 42386 w 76200"/>
                <a:gd name="connsiteY0" fmla="*/ 7144 h 76200"/>
                <a:gd name="connsiteX1" fmla="*/ 77629 w 76200"/>
                <a:gd name="connsiteY1" fmla="*/ 42386 h 76200"/>
                <a:gd name="connsiteX2" fmla="*/ 42386 w 76200"/>
                <a:gd name="connsiteY2" fmla="*/ 77629 h 76200"/>
                <a:gd name="connsiteX3" fmla="*/ 7144 w 76200"/>
                <a:gd name="connsiteY3" fmla="*/ 42386 h 76200"/>
                <a:gd name="connsiteX4" fmla="*/ 42386 w 762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144"/>
                  </a:moveTo>
                  <a:cubicBezTo>
                    <a:pt x="61436" y="7144"/>
                    <a:pt x="77629" y="23336"/>
                    <a:pt x="77629" y="42386"/>
                  </a:cubicBezTo>
                  <a:cubicBezTo>
                    <a:pt x="77629" y="61436"/>
                    <a:pt x="61436" y="77629"/>
                    <a:pt x="42386" y="77629"/>
                  </a:cubicBezTo>
                  <a:cubicBezTo>
                    <a:pt x="23336" y="77629"/>
                    <a:pt x="7144" y="61436"/>
                    <a:pt x="7144" y="42386"/>
                  </a:cubicBezTo>
                  <a:cubicBezTo>
                    <a:pt x="7144" y="23336"/>
                    <a:pt x="22384" y="7144"/>
                    <a:pt x="42386" y="7144"/>
                  </a:cubicBezTo>
                  <a:close/>
                </a:path>
              </a:pathLst>
            </a:custGeom>
            <a:grpFill/>
            <a:ln w="9525"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9AF53D7D-417E-45EF-A1F6-A049A120722F}"/>
                </a:ext>
              </a:extLst>
            </p:cNvPr>
            <p:cNvSpPr/>
            <p:nvPr/>
          </p:nvSpPr>
          <p:spPr>
            <a:xfrm>
              <a:off x="4622006" y="3539014"/>
              <a:ext cx="76200" cy="76200"/>
            </a:xfrm>
            <a:custGeom>
              <a:avLst/>
              <a:gdLst>
                <a:gd name="connsiteX0" fmla="*/ 42386 w 76200"/>
                <a:gd name="connsiteY0" fmla="*/ 7144 h 76200"/>
                <a:gd name="connsiteX1" fmla="*/ 77629 w 76200"/>
                <a:gd name="connsiteY1" fmla="*/ 42386 h 76200"/>
                <a:gd name="connsiteX2" fmla="*/ 42386 w 76200"/>
                <a:gd name="connsiteY2" fmla="*/ 77629 h 76200"/>
                <a:gd name="connsiteX3" fmla="*/ 7144 w 76200"/>
                <a:gd name="connsiteY3" fmla="*/ 42386 h 76200"/>
                <a:gd name="connsiteX4" fmla="*/ 42386 w 762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144"/>
                  </a:moveTo>
                  <a:cubicBezTo>
                    <a:pt x="61436" y="7144"/>
                    <a:pt x="77629" y="23336"/>
                    <a:pt x="77629" y="42386"/>
                  </a:cubicBezTo>
                  <a:cubicBezTo>
                    <a:pt x="77629" y="61436"/>
                    <a:pt x="61436" y="77629"/>
                    <a:pt x="42386" y="77629"/>
                  </a:cubicBezTo>
                  <a:cubicBezTo>
                    <a:pt x="23336" y="77629"/>
                    <a:pt x="7144" y="61436"/>
                    <a:pt x="7144" y="42386"/>
                  </a:cubicBezTo>
                  <a:cubicBezTo>
                    <a:pt x="7144" y="23336"/>
                    <a:pt x="23336" y="7144"/>
                    <a:pt x="42386" y="7144"/>
                  </a:cubicBezTo>
                  <a:close/>
                </a:path>
              </a:pathLst>
            </a:custGeom>
            <a:grpFill/>
            <a:ln w="9525"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06D65488-3DDF-444F-9E3F-E06EA075D2DF}"/>
                </a:ext>
              </a:extLst>
            </p:cNvPr>
            <p:cNvSpPr/>
            <p:nvPr/>
          </p:nvSpPr>
          <p:spPr>
            <a:xfrm>
              <a:off x="4742974" y="3609499"/>
              <a:ext cx="76200" cy="76200"/>
            </a:xfrm>
            <a:custGeom>
              <a:avLst/>
              <a:gdLst>
                <a:gd name="connsiteX0" fmla="*/ 42386 w 76200"/>
                <a:gd name="connsiteY0" fmla="*/ 7144 h 76200"/>
                <a:gd name="connsiteX1" fmla="*/ 77629 w 76200"/>
                <a:gd name="connsiteY1" fmla="*/ 42386 h 76200"/>
                <a:gd name="connsiteX2" fmla="*/ 42386 w 76200"/>
                <a:gd name="connsiteY2" fmla="*/ 76676 h 76200"/>
                <a:gd name="connsiteX3" fmla="*/ 7144 w 76200"/>
                <a:gd name="connsiteY3" fmla="*/ 41434 h 76200"/>
                <a:gd name="connsiteX4" fmla="*/ 42386 w 762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144"/>
                  </a:moveTo>
                  <a:cubicBezTo>
                    <a:pt x="61436" y="7144"/>
                    <a:pt x="77629" y="23336"/>
                    <a:pt x="77629" y="42386"/>
                  </a:cubicBezTo>
                  <a:cubicBezTo>
                    <a:pt x="77629" y="61436"/>
                    <a:pt x="61436" y="76676"/>
                    <a:pt x="42386" y="76676"/>
                  </a:cubicBezTo>
                  <a:cubicBezTo>
                    <a:pt x="23336" y="76676"/>
                    <a:pt x="7144" y="60484"/>
                    <a:pt x="7144" y="41434"/>
                  </a:cubicBezTo>
                  <a:cubicBezTo>
                    <a:pt x="7144" y="22384"/>
                    <a:pt x="22384" y="7144"/>
                    <a:pt x="42386" y="7144"/>
                  </a:cubicBezTo>
                  <a:close/>
                </a:path>
              </a:pathLst>
            </a:custGeom>
            <a:grpFill/>
            <a:ln w="9525" cap="flat">
              <a:noFill/>
              <a:prstDash val="solid"/>
              <a:miter/>
            </a:ln>
          </p:spPr>
          <p:txBody>
            <a:bodyPr rtlCol="0" anchor="ctr"/>
            <a:lstStyle/>
            <a:p>
              <a:endParaRPr lang="ja-JP" altLang="en-US"/>
            </a:p>
          </p:txBody>
        </p:sp>
      </p:grpSp>
      <p:grpSp>
        <p:nvGrpSpPr>
          <p:cNvPr id="31" name="グラフィックス 29">
            <a:extLst>
              <a:ext uri="{FF2B5EF4-FFF2-40B4-BE49-F238E27FC236}">
                <a16:creationId xmlns:a16="http://schemas.microsoft.com/office/drawing/2014/main" id="{AA10CA3E-F6F2-44CE-95B6-E60D571A725C}"/>
              </a:ext>
            </a:extLst>
          </p:cNvPr>
          <p:cNvGrpSpPr>
            <a:grpSpLocks noChangeAspect="1"/>
          </p:cNvGrpSpPr>
          <p:nvPr/>
        </p:nvGrpSpPr>
        <p:grpSpPr>
          <a:xfrm>
            <a:off x="307418" y="4619237"/>
            <a:ext cx="360000" cy="350000"/>
            <a:chOff x="4400550" y="3262312"/>
            <a:chExt cx="342900" cy="333375"/>
          </a:xfrm>
          <a:solidFill>
            <a:schemeClr val="accent5">
              <a:lumMod val="75000"/>
            </a:schemeClr>
          </a:solidFill>
        </p:grpSpPr>
        <p:sp>
          <p:nvSpPr>
            <p:cNvPr id="1144" name="フリーフォーム: 図形 1143">
              <a:extLst>
                <a:ext uri="{FF2B5EF4-FFF2-40B4-BE49-F238E27FC236}">
                  <a16:creationId xmlns:a16="http://schemas.microsoft.com/office/drawing/2014/main" id="{731E6D46-C727-405F-9C5B-F0F41B321318}"/>
                </a:ext>
              </a:extLst>
            </p:cNvPr>
            <p:cNvSpPr/>
            <p:nvPr/>
          </p:nvSpPr>
          <p:spPr>
            <a:xfrm>
              <a:off x="4494179" y="3320891"/>
              <a:ext cx="76200" cy="171450"/>
            </a:xfrm>
            <a:custGeom>
              <a:avLst/>
              <a:gdLst>
                <a:gd name="connsiteX0" fmla="*/ 20671 w 76200"/>
                <a:gd name="connsiteY0" fmla="*/ 168116 h 171450"/>
                <a:gd name="connsiteX1" fmla="*/ 10193 w 76200"/>
                <a:gd name="connsiteY1" fmla="*/ 163354 h 171450"/>
                <a:gd name="connsiteX2" fmla="*/ 12098 w 76200"/>
                <a:gd name="connsiteY2" fmla="*/ 142399 h 171450"/>
                <a:gd name="connsiteX3" fmla="*/ 51151 w 76200"/>
                <a:gd name="connsiteY3" fmla="*/ 107156 h 171450"/>
                <a:gd name="connsiteX4" fmla="*/ 51151 w 76200"/>
                <a:gd name="connsiteY4" fmla="*/ 21431 h 171450"/>
                <a:gd name="connsiteX5" fmla="*/ 64486 w 76200"/>
                <a:gd name="connsiteY5" fmla="*/ 7144 h 171450"/>
                <a:gd name="connsiteX6" fmla="*/ 77821 w 76200"/>
                <a:gd name="connsiteY6" fmla="*/ 21431 h 171450"/>
                <a:gd name="connsiteX7" fmla="*/ 77821 w 76200"/>
                <a:gd name="connsiteY7" fmla="*/ 113824 h 171450"/>
                <a:gd name="connsiteX8" fmla="*/ 73058 w 76200"/>
                <a:gd name="connsiteY8" fmla="*/ 125254 h 171450"/>
                <a:gd name="connsiteX9" fmla="*/ 29243 w 76200"/>
                <a:gd name="connsiteY9" fmla="*/ 164306 h 171450"/>
                <a:gd name="connsiteX10" fmla="*/ 20671 w 76200"/>
                <a:gd name="connsiteY10" fmla="*/ 16811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 h="171450">
                  <a:moveTo>
                    <a:pt x="20671" y="168116"/>
                  </a:moveTo>
                  <a:cubicBezTo>
                    <a:pt x="16861" y="168116"/>
                    <a:pt x="13051" y="166211"/>
                    <a:pt x="10193" y="163354"/>
                  </a:cubicBezTo>
                  <a:cubicBezTo>
                    <a:pt x="5431" y="157639"/>
                    <a:pt x="6383" y="148114"/>
                    <a:pt x="12098" y="142399"/>
                  </a:cubicBezTo>
                  <a:lnTo>
                    <a:pt x="51151" y="107156"/>
                  </a:lnTo>
                  <a:lnTo>
                    <a:pt x="51151" y="21431"/>
                  </a:lnTo>
                  <a:cubicBezTo>
                    <a:pt x="51151" y="13811"/>
                    <a:pt x="56866" y="7144"/>
                    <a:pt x="64486" y="7144"/>
                  </a:cubicBezTo>
                  <a:cubicBezTo>
                    <a:pt x="72106" y="7144"/>
                    <a:pt x="77821" y="13811"/>
                    <a:pt x="77821" y="21431"/>
                  </a:cubicBezTo>
                  <a:lnTo>
                    <a:pt x="77821" y="113824"/>
                  </a:lnTo>
                  <a:cubicBezTo>
                    <a:pt x="77821" y="117634"/>
                    <a:pt x="75916" y="122396"/>
                    <a:pt x="73058" y="125254"/>
                  </a:cubicBezTo>
                  <a:lnTo>
                    <a:pt x="29243" y="164306"/>
                  </a:lnTo>
                  <a:cubicBezTo>
                    <a:pt x="27338" y="166211"/>
                    <a:pt x="23528" y="168116"/>
                    <a:pt x="20671" y="168116"/>
                  </a:cubicBezTo>
                  <a:close/>
                </a:path>
              </a:pathLst>
            </a:custGeom>
            <a:grpFill/>
            <a:ln w="9525" cap="flat">
              <a:noFill/>
              <a:prstDash val="solid"/>
              <a:miter/>
            </a:ln>
          </p:spPr>
          <p:txBody>
            <a:bodyPr rtlCol="0" anchor="ctr"/>
            <a:lstStyle/>
            <a:p>
              <a:endParaRPr lang="ja-JP" altLang="en-US"/>
            </a:p>
          </p:txBody>
        </p:sp>
        <p:sp>
          <p:nvSpPr>
            <p:cNvPr id="1145" name="フリーフォーム: 図形 1144">
              <a:extLst>
                <a:ext uri="{FF2B5EF4-FFF2-40B4-BE49-F238E27FC236}">
                  <a16:creationId xmlns:a16="http://schemas.microsoft.com/office/drawing/2014/main" id="{DB01DA01-6891-43FB-86FE-46E7B3177E05}"/>
                </a:ext>
              </a:extLst>
            </p:cNvPr>
            <p:cNvSpPr/>
            <p:nvPr/>
          </p:nvSpPr>
          <p:spPr>
            <a:xfrm>
              <a:off x="4393406" y="3255168"/>
              <a:ext cx="323850" cy="342900"/>
            </a:xfrm>
            <a:custGeom>
              <a:avLst/>
              <a:gdLst>
                <a:gd name="connsiteX0" fmla="*/ 165259 w 323850"/>
                <a:gd name="connsiteY0" fmla="*/ 342424 h 342900"/>
                <a:gd name="connsiteX1" fmla="*/ 7144 w 323850"/>
                <a:gd name="connsiteY1" fmla="*/ 174784 h 342900"/>
                <a:gd name="connsiteX2" fmla="*/ 165259 w 323850"/>
                <a:gd name="connsiteY2" fmla="*/ 7144 h 342900"/>
                <a:gd name="connsiteX3" fmla="*/ 323374 w 323850"/>
                <a:gd name="connsiteY3" fmla="*/ 174784 h 342900"/>
                <a:gd name="connsiteX4" fmla="*/ 289084 w 323850"/>
                <a:gd name="connsiteY4" fmla="*/ 174784 h 342900"/>
                <a:gd name="connsiteX5" fmla="*/ 165259 w 323850"/>
                <a:gd name="connsiteY5" fmla="*/ 43339 h 342900"/>
                <a:gd name="connsiteX6" fmla="*/ 41434 w 323850"/>
                <a:gd name="connsiteY6" fmla="*/ 174784 h 342900"/>
                <a:gd name="connsiteX7" fmla="*/ 165259 w 323850"/>
                <a:gd name="connsiteY7" fmla="*/ 306229 h 342900"/>
                <a:gd name="connsiteX8" fmla="*/ 165259 w 323850"/>
                <a:gd name="connsiteY8" fmla="*/ 34242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342900">
                  <a:moveTo>
                    <a:pt x="165259" y="342424"/>
                  </a:moveTo>
                  <a:cubicBezTo>
                    <a:pt x="78581" y="342424"/>
                    <a:pt x="7144" y="267176"/>
                    <a:pt x="7144" y="174784"/>
                  </a:cubicBezTo>
                  <a:cubicBezTo>
                    <a:pt x="7144" y="82391"/>
                    <a:pt x="78581" y="7144"/>
                    <a:pt x="165259" y="7144"/>
                  </a:cubicBezTo>
                  <a:cubicBezTo>
                    <a:pt x="252889" y="7144"/>
                    <a:pt x="323374" y="82391"/>
                    <a:pt x="323374" y="174784"/>
                  </a:cubicBezTo>
                  <a:lnTo>
                    <a:pt x="289084" y="174784"/>
                  </a:lnTo>
                  <a:cubicBezTo>
                    <a:pt x="289084" y="102394"/>
                    <a:pt x="233839" y="43339"/>
                    <a:pt x="165259" y="43339"/>
                  </a:cubicBezTo>
                  <a:cubicBezTo>
                    <a:pt x="96679" y="43339"/>
                    <a:pt x="41434" y="102394"/>
                    <a:pt x="41434" y="174784"/>
                  </a:cubicBezTo>
                  <a:cubicBezTo>
                    <a:pt x="41434" y="247174"/>
                    <a:pt x="96679" y="306229"/>
                    <a:pt x="165259" y="306229"/>
                  </a:cubicBezTo>
                  <a:lnTo>
                    <a:pt x="165259" y="342424"/>
                  </a:lnTo>
                  <a:close/>
                </a:path>
              </a:pathLst>
            </a:custGeom>
            <a:grpFill/>
            <a:ln w="9525" cap="flat">
              <a:noFill/>
              <a:prstDash val="solid"/>
              <a:miter/>
            </a:ln>
          </p:spPr>
          <p:txBody>
            <a:bodyPr rtlCol="0" anchor="ctr"/>
            <a:lstStyle/>
            <a:p>
              <a:endParaRPr lang="ja-JP" altLang="en-US"/>
            </a:p>
          </p:txBody>
        </p:sp>
        <p:sp>
          <p:nvSpPr>
            <p:cNvPr id="1146" name="フリーフォーム: 図形 1145">
              <a:extLst>
                <a:ext uri="{FF2B5EF4-FFF2-40B4-BE49-F238E27FC236}">
                  <a16:creationId xmlns:a16="http://schemas.microsoft.com/office/drawing/2014/main" id="{C988026A-962C-4A88-84AE-E33A8874F055}"/>
                </a:ext>
              </a:extLst>
            </p:cNvPr>
            <p:cNvSpPr/>
            <p:nvPr/>
          </p:nvSpPr>
          <p:spPr>
            <a:xfrm>
              <a:off x="4649975" y="3413283"/>
              <a:ext cx="95250" cy="85725"/>
            </a:xfrm>
            <a:custGeom>
              <a:avLst/>
              <a:gdLst>
                <a:gd name="connsiteX0" fmla="*/ 53470 w 95250"/>
                <a:gd name="connsiteY0" fmla="*/ 82391 h 85725"/>
                <a:gd name="connsiteX1" fmla="*/ 44898 w 95250"/>
                <a:gd name="connsiteY1" fmla="*/ 82391 h 85725"/>
                <a:gd name="connsiteX2" fmla="*/ 25848 w 95250"/>
                <a:gd name="connsiteY2" fmla="*/ 49054 h 85725"/>
                <a:gd name="connsiteX3" fmla="*/ 7750 w 95250"/>
                <a:gd name="connsiteY3" fmla="*/ 14764 h 85725"/>
                <a:gd name="connsiteX4" fmla="*/ 12513 w 95250"/>
                <a:gd name="connsiteY4" fmla="*/ 7144 h 85725"/>
                <a:gd name="connsiteX5" fmla="*/ 49660 w 95250"/>
                <a:gd name="connsiteY5" fmla="*/ 7144 h 85725"/>
                <a:gd name="connsiteX6" fmla="*/ 86808 w 95250"/>
                <a:gd name="connsiteY6" fmla="*/ 7144 h 85725"/>
                <a:gd name="connsiteX7" fmla="*/ 91570 w 95250"/>
                <a:gd name="connsiteY7" fmla="*/ 14764 h 85725"/>
                <a:gd name="connsiteX8" fmla="*/ 71568 w 95250"/>
                <a:gd name="connsiteY8" fmla="*/ 49054 h 85725"/>
                <a:gd name="connsiteX9" fmla="*/ 53470 w 95250"/>
                <a:gd name="connsiteY9" fmla="*/ 8239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85725">
                  <a:moveTo>
                    <a:pt x="53470" y="82391"/>
                  </a:moveTo>
                  <a:cubicBezTo>
                    <a:pt x="51565" y="86201"/>
                    <a:pt x="46803" y="86201"/>
                    <a:pt x="44898" y="82391"/>
                  </a:cubicBezTo>
                  <a:lnTo>
                    <a:pt x="25848" y="49054"/>
                  </a:lnTo>
                  <a:lnTo>
                    <a:pt x="7750" y="14764"/>
                  </a:lnTo>
                  <a:cubicBezTo>
                    <a:pt x="5845" y="10954"/>
                    <a:pt x="8703" y="7144"/>
                    <a:pt x="12513" y="7144"/>
                  </a:cubicBezTo>
                  <a:lnTo>
                    <a:pt x="49660" y="7144"/>
                  </a:lnTo>
                  <a:lnTo>
                    <a:pt x="86808" y="7144"/>
                  </a:lnTo>
                  <a:cubicBezTo>
                    <a:pt x="90618" y="7144"/>
                    <a:pt x="93475" y="11906"/>
                    <a:pt x="91570" y="14764"/>
                  </a:cubicBezTo>
                  <a:lnTo>
                    <a:pt x="71568" y="49054"/>
                  </a:lnTo>
                  <a:lnTo>
                    <a:pt x="53470" y="82391"/>
                  </a:lnTo>
                  <a:close/>
                </a:path>
              </a:pathLst>
            </a:custGeom>
            <a:grpFill/>
            <a:ln w="9525" cap="flat">
              <a:noFill/>
              <a:prstDash val="solid"/>
              <a:miter/>
            </a:ln>
          </p:spPr>
          <p:txBody>
            <a:bodyPr rtlCol="0" anchor="ctr"/>
            <a:lstStyle/>
            <a:p>
              <a:endParaRPr lang="ja-JP" altLang="en-US"/>
            </a:p>
          </p:txBody>
        </p:sp>
      </p:grpSp>
      <p:grpSp>
        <p:nvGrpSpPr>
          <p:cNvPr id="331" name="グラフィックス 12">
            <a:extLst>
              <a:ext uri="{FF2B5EF4-FFF2-40B4-BE49-F238E27FC236}">
                <a16:creationId xmlns:a16="http://schemas.microsoft.com/office/drawing/2014/main" id="{91E6EE02-C553-4A40-AB2B-5E11355B1DE7}"/>
              </a:ext>
            </a:extLst>
          </p:cNvPr>
          <p:cNvGrpSpPr>
            <a:grpSpLocks noChangeAspect="1"/>
          </p:cNvGrpSpPr>
          <p:nvPr/>
        </p:nvGrpSpPr>
        <p:grpSpPr>
          <a:xfrm>
            <a:off x="357272" y="5718654"/>
            <a:ext cx="265846" cy="288000"/>
            <a:chOff x="346874" y="2399522"/>
            <a:chExt cx="228600" cy="247650"/>
          </a:xfrm>
          <a:solidFill>
            <a:schemeClr val="accent5">
              <a:lumMod val="75000"/>
            </a:schemeClr>
          </a:solidFill>
        </p:grpSpPr>
        <p:sp>
          <p:nvSpPr>
            <p:cNvPr id="332" name="フリーフォーム: 図形 331">
              <a:extLst>
                <a:ext uri="{FF2B5EF4-FFF2-40B4-BE49-F238E27FC236}">
                  <a16:creationId xmlns:a16="http://schemas.microsoft.com/office/drawing/2014/main" id="{452A79EC-1895-4808-9E60-E7B75F60D0FA}"/>
                </a:ext>
              </a:extLst>
            </p:cNvPr>
            <p:cNvSpPr/>
            <p:nvPr/>
          </p:nvSpPr>
          <p:spPr>
            <a:xfrm>
              <a:off x="340752" y="2392378"/>
              <a:ext cx="238125" cy="200025"/>
            </a:xfrm>
            <a:custGeom>
              <a:avLst/>
              <a:gdLst>
                <a:gd name="connsiteX0" fmla="*/ 198527 w 238125"/>
                <a:gd name="connsiteY0" fmla="*/ 128111 h 200025"/>
                <a:gd name="connsiteX1" fmla="*/ 233769 w 238125"/>
                <a:gd name="connsiteY1" fmla="*/ 96679 h 200025"/>
                <a:gd name="connsiteX2" fmla="*/ 228054 w 238125"/>
                <a:gd name="connsiteY2" fmla="*/ 83344 h 200025"/>
                <a:gd name="connsiteX3" fmla="*/ 196622 w 238125"/>
                <a:gd name="connsiteY3" fmla="*/ 83344 h 200025"/>
                <a:gd name="connsiteX4" fmla="*/ 189002 w 238125"/>
                <a:gd name="connsiteY4" fmla="*/ 75724 h 200025"/>
                <a:gd name="connsiteX5" fmla="*/ 189002 w 238125"/>
                <a:gd name="connsiteY5" fmla="*/ 14764 h 200025"/>
                <a:gd name="connsiteX6" fmla="*/ 181382 w 238125"/>
                <a:gd name="connsiteY6" fmla="*/ 7144 h 200025"/>
                <a:gd name="connsiteX7" fmla="*/ 60414 w 238125"/>
                <a:gd name="connsiteY7" fmla="*/ 7144 h 200025"/>
                <a:gd name="connsiteX8" fmla="*/ 51842 w 238125"/>
                <a:gd name="connsiteY8" fmla="*/ 14764 h 200025"/>
                <a:gd name="connsiteX9" fmla="*/ 51842 w 238125"/>
                <a:gd name="connsiteY9" fmla="*/ 74771 h 200025"/>
                <a:gd name="connsiteX10" fmla="*/ 44222 w 238125"/>
                <a:gd name="connsiteY10" fmla="*/ 83344 h 200025"/>
                <a:gd name="connsiteX11" fmla="*/ 14694 w 238125"/>
                <a:gd name="connsiteY11" fmla="*/ 83344 h 200025"/>
                <a:gd name="connsiteX12" fmla="*/ 9932 w 238125"/>
                <a:gd name="connsiteY12" fmla="*/ 96679 h 200025"/>
                <a:gd name="connsiteX13" fmla="*/ 116612 w 238125"/>
                <a:gd name="connsiteY13" fmla="*/ 192881 h 200025"/>
                <a:gd name="connsiteX14" fmla="*/ 127089 w 238125"/>
                <a:gd name="connsiteY14" fmla="*/ 192881 h 200025"/>
                <a:gd name="connsiteX15" fmla="*/ 198527 w 238125"/>
                <a:gd name="connsiteY15" fmla="*/ 12811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00025">
                  <a:moveTo>
                    <a:pt x="198527" y="128111"/>
                  </a:moveTo>
                  <a:lnTo>
                    <a:pt x="233769" y="96679"/>
                  </a:lnTo>
                  <a:cubicBezTo>
                    <a:pt x="238532" y="91916"/>
                    <a:pt x="234722" y="83344"/>
                    <a:pt x="228054" y="83344"/>
                  </a:cubicBezTo>
                  <a:lnTo>
                    <a:pt x="196622" y="83344"/>
                  </a:lnTo>
                  <a:cubicBezTo>
                    <a:pt x="191859" y="83344"/>
                    <a:pt x="189002" y="79534"/>
                    <a:pt x="189002" y="75724"/>
                  </a:cubicBezTo>
                  <a:lnTo>
                    <a:pt x="189002" y="14764"/>
                  </a:lnTo>
                  <a:cubicBezTo>
                    <a:pt x="189002" y="10001"/>
                    <a:pt x="185192" y="7144"/>
                    <a:pt x="181382" y="7144"/>
                  </a:cubicBezTo>
                  <a:lnTo>
                    <a:pt x="60414" y="7144"/>
                  </a:lnTo>
                  <a:cubicBezTo>
                    <a:pt x="55652" y="7144"/>
                    <a:pt x="51842" y="10954"/>
                    <a:pt x="51842" y="14764"/>
                  </a:cubicBezTo>
                  <a:lnTo>
                    <a:pt x="51842" y="74771"/>
                  </a:lnTo>
                  <a:cubicBezTo>
                    <a:pt x="51842" y="79534"/>
                    <a:pt x="48984" y="83344"/>
                    <a:pt x="44222" y="83344"/>
                  </a:cubicBezTo>
                  <a:lnTo>
                    <a:pt x="14694" y="83344"/>
                  </a:lnTo>
                  <a:cubicBezTo>
                    <a:pt x="8027" y="83344"/>
                    <a:pt x="4217" y="91916"/>
                    <a:pt x="9932" y="96679"/>
                  </a:cubicBezTo>
                  <a:lnTo>
                    <a:pt x="116612" y="192881"/>
                  </a:lnTo>
                  <a:cubicBezTo>
                    <a:pt x="119469" y="195739"/>
                    <a:pt x="124232" y="195739"/>
                    <a:pt x="127089" y="192881"/>
                  </a:cubicBezTo>
                  <a:lnTo>
                    <a:pt x="198527" y="128111"/>
                  </a:lnTo>
                  <a:close/>
                </a:path>
              </a:pathLst>
            </a:custGeom>
            <a:grpFill/>
            <a:ln w="9525" cap="flat">
              <a:noFill/>
              <a:prstDash val="solid"/>
              <a:miter/>
            </a:ln>
          </p:spPr>
          <p:txBody>
            <a:bodyPr rtlCol="0" anchor="ctr"/>
            <a:lstStyle/>
            <a:p>
              <a:endParaRPr lang="ja-JP" altLang="en-US"/>
            </a:p>
          </p:txBody>
        </p:sp>
        <p:sp>
          <p:nvSpPr>
            <p:cNvPr id="333" name="フリーフォーム: 図形 332">
              <a:extLst>
                <a:ext uri="{FF2B5EF4-FFF2-40B4-BE49-F238E27FC236}">
                  <a16:creationId xmlns:a16="http://schemas.microsoft.com/office/drawing/2014/main" id="{F81A6AEF-0F41-442A-BAD0-9EFA724F5427}"/>
                </a:ext>
              </a:extLst>
            </p:cNvPr>
            <p:cNvSpPr/>
            <p:nvPr/>
          </p:nvSpPr>
          <p:spPr>
            <a:xfrm>
              <a:off x="339730" y="2603833"/>
              <a:ext cx="238125" cy="47625"/>
            </a:xfrm>
            <a:custGeom>
              <a:avLst/>
              <a:gdLst>
                <a:gd name="connsiteX0" fmla="*/ 7144 w 238125"/>
                <a:gd name="connsiteY0" fmla="*/ 7144 h 47625"/>
                <a:gd name="connsiteX1" fmla="*/ 236696 w 238125"/>
                <a:gd name="connsiteY1" fmla="*/ 7144 h 47625"/>
                <a:gd name="connsiteX2" fmla="*/ 236696 w 238125"/>
                <a:gd name="connsiteY2" fmla="*/ 43339 h 47625"/>
                <a:gd name="connsiteX3" fmla="*/ 7144 w 238125"/>
                <a:gd name="connsiteY3" fmla="*/ 43339 h 47625"/>
              </a:gdLst>
              <a:ahLst/>
              <a:cxnLst>
                <a:cxn ang="0">
                  <a:pos x="connsiteX0" y="connsiteY0"/>
                </a:cxn>
                <a:cxn ang="0">
                  <a:pos x="connsiteX1" y="connsiteY1"/>
                </a:cxn>
                <a:cxn ang="0">
                  <a:pos x="connsiteX2" y="connsiteY2"/>
                </a:cxn>
                <a:cxn ang="0">
                  <a:pos x="connsiteX3" y="connsiteY3"/>
                </a:cxn>
              </a:cxnLst>
              <a:rect l="l" t="t" r="r" b="b"/>
              <a:pathLst>
                <a:path w="238125" h="47625">
                  <a:moveTo>
                    <a:pt x="7144" y="7144"/>
                  </a:moveTo>
                  <a:lnTo>
                    <a:pt x="236696" y="7144"/>
                  </a:lnTo>
                  <a:lnTo>
                    <a:pt x="236696" y="43339"/>
                  </a:lnTo>
                  <a:lnTo>
                    <a:pt x="7144" y="43339"/>
                  </a:lnTo>
                  <a:close/>
                </a:path>
              </a:pathLst>
            </a:custGeom>
            <a:grpFill/>
            <a:ln w="9525" cap="flat">
              <a:noFill/>
              <a:prstDash val="solid"/>
              <a:miter/>
            </a:ln>
          </p:spPr>
          <p:txBody>
            <a:bodyPr rtlCol="0" anchor="ctr"/>
            <a:lstStyle/>
            <a:p>
              <a:endParaRPr lang="ja-JP" altLang="en-US"/>
            </a:p>
          </p:txBody>
        </p:sp>
      </p:grpSp>
      <p:pic>
        <p:nvPicPr>
          <p:cNvPr id="1150" name="グラフィックス 1149">
            <a:extLst>
              <a:ext uri="{FF2B5EF4-FFF2-40B4-BE49-F238E27FC236}">
                <a16:creationId xmlns:a16="http://schemas.microsoft.com/office/drawing/2014/main" id="{865E833F-8444-4662-B852-4E8C12AE269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43419" y="5186945"/>
            <a:ext cx="288000" cy="288000"/>
          </a:xfrm>
          <a:prstGeom prst="rect">
            <a:avLst/>
          </a:prstGeom>
          <a:solidFill>
            <a:schemeClr val="accent5">
              <a:lumMod val="75000"/>
            </a:schemeClr>
          </a:solidFill>
        </p:spPr>
      </p:pic>
      <p:grpSp>
        <p:nvGrpSpPr>
          <p:cNvPr id="289" name="グラフィックス 287">
            <a:extLst>
              <a:ext uri="{FF2B5EF4-FFF2-40B4-BE49-F238E27FC236}">
                <a16:creationId xmlns:a16="http://schemas.microsoft.com/office/drawing/2014/main" id="{9CA1CE7D-DD7B-4E51-881D-B2230357FC2C}"/>
              </a:ext>
            </a:extLst>
          </p:cNvPr>
          <p:cNvGrpSpPr>
            <a:grpSpLocks noChangeAspect="1"/>
          </p:cNvGrpSpPr>
          <p:nvPr/>
        </p:nvGrpSpPr>
        <p:grpSpPr>
          <a:xfrm>
            <a:off x="293736" y="4165091"/>
            <a:ext cx="360000" cy="300937"/>
            <a:chOff x="3962400" y="2919412"/>
            <a:chExt cx="782739" cy="654321"/>
          </a:xfrm>
          <a:solidFill>
            <a:schemeClr val="accent5">
              <a:lumMod val="75000"/>
            </a:schemeClr>
          </a:solidFill>
        </p:grpSpPr>
        <p:sp>
          <p:nvSpPr>
            <p:cNvPr id="290" name="フリーフォーム: 図形 289">
              <a:extLst>
                <a:ext uri="{FF2B5EF4-FFF2-40B4-BE49-F238E27FC236}">
                  <a16:creationId xmlns:a16="http://schemas.microsoft.com/office/drawing/2014/main" id="{9C6B6B9B-11E3-4990-8EE7-E60E487DD6E4}"/>
                </a:ext>
              </a:extLst>
            </p:cNvPr>
            <p:cNvSpPr/>
            <p:nvPr/>
          </p:nvSpPr>
          <p:spPr>
            <a:xfrm>
              <a:off x="3957814" y="2914826"/>
              <a:ext cx="788854" cy="660436"/>
            </a:xfrm>
            <a:custGeom>
              <a:avLst/>
              <a:gdLst>
                <a:gd name="connsiteX0" fmla="*/ 750635 w 788854"/>
                <a:gd name="connsiteY0" fmla="*/ 4586 h 660436"/>
                <a:gd name="connsiteX1" fmla="*/ 41277 w 788854"/>
                <a:gd name="connsiteY1" fmla="*/ 4586 h 660436"/>
                <a:gd name="connsiteX2" fmla="*/ 4586 w 788854"/>
                <a:gd name="connsiteY2" fmla="*/ 41277 h 660436"/>
                <a:gd name="connsiteX3" fmla="*/ 4586 w 788854"/>
                <a:gd name="connsiteY3" fmla="*/ 518259 h 660436"/>
                <a:gd name="connsiteX4" fmla="*/ 41277 w 788854"/>
                <a:gd name="connsiteY4" fmla="*/ 554950 h 660436"/>
                <a:gd name="connsiteX5" fmla="*/ 273653 w 788854"/>
                <a:gd name="connsiteY5" fmla="*/ 554950 h 660436"/>
                <a:gd name="connsiteX6" fmla="*/ 273653 w 788854"/>
                <a:gd name="connsiteY6" fmla="*/ 625274 h 660436"/>
                <a:gd name="connsiteX7" fmla="*/ 225955 w 788854"/>
                <a:gd name="connsiteY7" fmla="*/ 625274 h 660436"/>
                <a:gd name="connsiteX8" fmla="*/ 225955 w 788854"/>
                <a:gd name="connsiteY8" fmla="*/ 660130 h 660436"/>
                <a:gd name="connsiteX9" fmla="*/ 564734 w 788854"/>
                <a:gd name="connsiteY9" fmla="*/ 660130 h 660436"/>
                <a:gd name="connsiteX10" fmla="*/ 564734 w 788854"/>
                <a:gd name="connsiteY10" fmla="*/ 625274 h 660436"/>
                <a:gd name="connsiteX11" fmla="*/ 518259 w 788854"/>
                <a:gd name="connsiteY11" fmla="*/ 625274 h 660436"/>
                <a:gd name="connsiteX12" fmla="*/ 518259 w 788854"/>
                <a:gd name="connsiteY12" fmla="*/ 554338 h 660436"/>
                <a:gd name="connsiteX13" fmla="*/ 750635 w 788854"/>
                <a:gd name="connsiteY13" fmla="*/ 554338 h 660436"/>
                <a:gd name="connsiteX14" fmla="*/ 787325 w 788854"/>
                <a:gd name="connsiteY14" fmla="*/ 517647 h 660436"/>
                <a:gd name="connsiteX15" fmla="*/ 787325 w 788854"/>
                <a:gd name="connsiteY15" fmla="*/ 41277 h 660436"/>
                <a:gd name="connsiteX16" fmla="*/ 750635 w 788854"/>
                <a:gd name="connsiteY16" fmla="*/ 4586 h 660436"/>
                <a:gd name="connsiteX17" fmla="*/ 740239 w 788854"/>
                <a:gd name="connsiteY17" fmla="*/ 492575 h 660436"/>
                <a:gd name="connsiteX18" fmla="*/ 51673 w 788854"/>
                <a:gd name="connsiteY18" fmla="*/ 492575 h 660436"/>
                <a:gd name="connsiteX19" fmla="*/ 51673 w 788854"/>
                <a:gd name="connsiteY19" fmla="*/ 52285 h 660436"/>
                <a:gd name="connsiteX20" fmla="*/ 739627 w 788854"/>
                <a:gd name="connsiteY20" fmla="*/ 52285 h 660436"/>
                <a:gd name="connsiteX21" fmla="*/ 739627 w 788854"/>
                <a:gd name="connsiteY21" fmla="*/ 492575 h 66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8854" h="660436">
                  <a:moveTo>
                    <a:pt x="750635" y="4586"/>
                  </a:moveTo>
                  <a:lnTo>
                    <a:pt x="41277" y="4586"/>
                  </a:lnTo>
                  <a:cubicBezTo>
                    <a:pt x="21097" y="4586"/>
                    <a:pt x="4586" y="21097"/>
                    <a:pt x="4586" y="41277"/>
                  </a:cubicBezTo>
                  <a:lnTo>
                    <a:pt x="4586" y="518259"/>
                  </a:lnTo>
                  <a:cubicBezTo>
                    <a:pt x="4586" y="538439"/>
                    <a:pt x="21097" y="554950"/>
                    <a:pt x="41277" y="554950"/>
                  </a:cubicBezTo>
                  <a:lnTo>
                    <a:pt x="273653" y="554950"/>
                  </a:lnTo>
                  <a:lnTo>
                    <a:pt x="273653" y="625274"/>
                  </a:lnTo>
                  <a:lnTo>
                    <a:pt x="225955" y="625274"/>
                  </a:lnTo>
                  <a:lnTo>
                    <a:pt x="225955" y="660130"/>
                  </a:lnTo>
                  <a:lnTo>
                    <a:pt x="564734" y="660130"/>
                  </a:lnTo>
                  <a:lnTo>
                    <a:pt x="564734" y="625274"/>
                  </a:lnTo>
                  <a:lnTo>
                    <a:pt x="518259" y="625274"/>
                  </a:lnTo>
                  <a:lnTo>
                    <a:pt x="518259" y="554338"/>
                  </a:lnTo>
                  <a:lnTo>
                    <a:pt x="750635" y="554338"/>
                  </a:lnTo>
                  <a:cubicBezTo>
                    <a:pt x="770815" y="554338"/>
                    <a:pt x="787325" y="537827"/>
                    <a:pt x="787325" y="517647"/>
                  </a:cubicBezTo>
                  <a:lnTo>
                    <a:pt x="787325" y="41277"/>
                  </a:lnTo>
                  <a:cubicBezTo>
                    <a:pt x="787325" y="21097"/>
                    <a:pt x="770815" y="4586"/>
                    <a:pt x="750635" y="4586"/>
                  </a:cubicBezTo>
                  <a:close/>
                  <a:moveTo>
                    <a:pt x="740239" y="492575"/>
                  </a:moveTo>
                  <a:lnTo>
                    <a:pt x="51673" y="492575"/>
                  </a:lnTo>
                  <a:lnTo>
                    <a:pt x="51673" y="52285"/>
                  </a:lnTo>
                  <a:lnTo>
                    <a:pt x="739627" y="52285"/>
                  </a:lnTo>
                  <a:lnTo>
                    <a:pt x="739627" y="492575"/>
                  </a:lnTo>
                  <a:close/>
                </a:path>
              </a:pathLst>
            </a:custGeom>
            <a:grpFill/>
            <a:ln w="9525" cap="flat">
              <a:noFill/>
              <a:prstDash val="solid"/>
              <a:miter/>
            </a:ln>
          </p:spPr>
          <p:txBody>
            <a:bodyPr rtlCol="0" anchor="ctr"/>
            <a:lstStyle/>
            <a:p>
              <a:endParaRPr lang="ja-JP" altLang="en-US"/>
            </a:p>
          </p:txBody>
        </p:sp>
        <p:sp>
          <p:nvSpPr>
            <p:cNvPr id="291" name="フリーフォーム: 図形 290">
              <a:extLst>
                <a:ext uri="{FF2B5EF4-FFF2-40B4-BE49-F238E27FC236}">
                  <a16:creationId xmlns:a16="http://schemas.microsoft.com/office/drawing/2014/main" id="{706BABF4-19FD-4156-8849-B2CB564B595C}"/>
                </a:ext>
              </a:extLst>
            </p:cNvPr>
            <p:cNvSpPr/>
            <p:nvPr/>
          </p:nvSpPr>
          <p:spPr>
            <a:xfrm>
              <a:off x="4003610" y="2960622"/>
              <a:ext cx="354679" cy="226261"/>
            </a:xfrm>
            <a:custGeom>
              <a:avLst/>
              <a:gdLst>
                <a:gd name="connsiteX0" fmla="*/ 5876 w 354678"/>
                <a:gd name="connsiteY0" fmla="*/ 5876 h 226260"/>
                <a:gd name="connsiteX1" fmla="*/ 350159 w 354678"/>
                <a:gd name="connsiteY1" fmla="*/ 5876 h 226260"/>
                <a:gd name="connsiteX2" fmla="*/ 350159 w 354678"/>
                <a:gd name="connsiteY2" fmla="*/ 226022 h 226260"/>
                <a:gd name="connsiteX3" fmla="*/ 5876 w 354678"/>
                <a:gd name="connsiteY3" fmla="*/ 226022 h 226260"/>
              </a:gdLst>
              <a:ahLst/>
              <a:cxnLst>
                <a:cxn ang="0">
                  <a:pos x="connsiteX0" y="connsiteY0"/>
                </a:cxn>
                <a:cxn ang="0">
                  <a:pos x="connsiteX1" y="connsiteY1"/>
                </a:cxn>
                <a:cxn ang="0">
                  <a:pos x="connsiteX2" y="connsiteY2"/>
                </a:cxn>
                <a:cxn ang="0">
                  <a:pos x="connsiteX3" y="connsiteY3"/>
                </a:cxn>
              </a:cxnLst>
              <a:rect l="l" t="t" r="r" b="b"/>
              <a:pathLst>
                <a:path w="354678" h="226260">
                  <a:moveTo>
                    <a:pt x="5876" y="5876"/>
                  </a:moveTo>
                  <a:lnTo>
                    <a:pt x="350159" y="5876"/>
                  </a:lnTo>
                  <a:lnTo>
                    <a:pt x="350159" y="226022"/>
                  </a:lnTo>
                  <a:lnTo>
                    <a:pt x="5876" y="226022"/>
                  </a:lnTo>
                  <a:close/>
                </a:path>
              </a:pathLst>
            </a:custGeom>
            <a:grpFill/>
            <a:ln w="12204" cap="flat">
              <a:solidFill>
                <a:srgbClr val="FFFFFF"/>
              </a:solidFill>
              <a:prstDash val="solid"/>
              <a:miter/>
            </a:ln>
          </p:spPr>
          <p:txBody>
            <a:bodyPr rtlCol="0" anchor="ctr"/>
            <a:lstStyle/>
            <a:p>
              <a:endParaRPr lang="ja-JP" altLang="en-US"/>
            </a:p>
          </p:txBody>
        </p:sp>
        <p:sp>
          <p:nvSpPr>
            <p:cNvPr id="292" name="フリーフォーム: 図形 291">
              <a:extLst>
                <a:ext uri="{FF2B5EF4-FFF2-40B4-BE49-F238E27FC236}">
                  <a16:creationId xmlns:a16="http://schemas.microsoft.com/office/drawing/2014/main" id="{1709E1E9-CAAC-473C-A161-96852BA3B326}"/>
                </a:ext>
              </a:extLst>
            </p:cNvPr>
            <p:cNvSpPr/>
            <p:nvPr/>
          </p:nvSpPr>
          <p:spPr>
            <a:xfrm>
              <a:off x="4347893" y="2960622"/>
              <a:ext cx="354679" cy="226261"/>
            </a:xfrm>
            <a:custGeom>
              <a:avLst/>
              <a:gdLst>
                <a:gd name="connsiteX0" fmla="*/ 5876 w 354678"/>
                <a:gd name="connsiteY0" fmla="*/ 5876 h 226260"/>
                <a:gd name="connsiteX1" fmla="*/ 350159 w 354678"/>
                <a:gd name="connsiteY1" fmla="*/ 5876 h 226260"/>
                <a:gd name="connsiteX2" fmla="*/ 350159 w 354678"/>
                <a:gd name="connsiteY2" fmla="*/ 226022 h 226260"/>
                <a:gd name="connsiteX3" fmla="*/ 5876 w 354678"/>
                <a:gd name="connsiteY3" fmla="*/ 226022 h 226260"/>
              </a:gdLst>
              <a:ahLst/>
              <a:cxnLst>
                <a:cxn ang="0">
                  <a:pos x="connsiteX0" y="connsiteY0"/>
                </a:cxn>
                <a:cxn ang="0">
                  <a:pos x="connsiteX1" y="connsiteY1"/>
                </a:cxn>
                <a:cxn ang="0">
                  <a:pos x="connsiteX2" y="connsiteY2"/>
                </a:cxn>
                <a:cxn ang="0">
                  <a:pos x="connsiteX3" y="connsiteY3"/>
                </a:cxn>
              </a:cxnLst>
              <a:rect l="l" t="t" r="r" b="b"/>
              <a:pathLst>
                <a:path w="354678" h="226260">
                  <a:moveTo>
                    <a:pt x="5876" y="5876"/>
                  </a:moveTo>
                  <a:lnTo>
                    <a:pt x="350159" y="5876"/>
                  </a:lnTo>
                  <a:lnTo>
                    <a:pt x="350159" y="226022"/>
                  </a:lnTo>
                  <a:lnTo>
                    <a:pt x="5876" y="226022"/>
                  </a:lnTo>
                  <a:close/>
                </a:path>
              </a:pathLst>
            </a:custGeom>
            <a:grpFill/>
            <a:ln w="12204" cap="flat">
              <a:solidFill>
                <a:srgbClr val="FFFFFF"/>
              </a:solidFill>
              <a:prstDash val="solid"/>
              <a:miter/>
            </a:ln>
          </p:spPr>
          <p:txBody>
            <a:bodyPr rtlCol="0" anchor="ctr"/>
            <a:lstStyle/>
            <a:p>
              <a:endParaRPr lang="ja-JP" altLang="en-US"/>
            </a:p>
          </p:txBody>
        </p:sp>
        <p:sp>
          <p:nvSpPr>
            <p:cNvPr id="293" name="フリーフォーム: 図形 292">
              <a:extLst>
                <a:ext uri="{FF2B5EF4-FFF2-40B4-BE49-F238E27FC236}">
                  <a16:creationId xmlns:a16="http://schemas.microsoft.com/office/drawing/2014/main" id="{C01F97D7-8480-4683-BF00-94451644F8CA}"/>
                </a:ext>
              </a:extLst>
            </p:cNvPr>
            <p:cNvSpPr/>
            <p:nvPr/>
          </p:nvSpPr>
          <p:spPr>
            <a:xfrm>
              <a:off x="4003610" y="3181379"/>
              <a:ext cx="354679" cy="226261"/>
            </a:xfrm>
            <a:custGeom>
              <a:avLst/>
              <a:gdLst>
                <a:gd name="connsiteX0" fmla="*/ 5876 w 354678"/>
                <a:gd name="connsiteY0" fmla="*/ 5876 h 226260"/>
                <a:gd name="connsiteX1" fmla="*/ 350159 w 354678"/>
                <a:gd name="connsiteY1" fmla="*/ 5876 h 226260"/>
                <a:gd name="connsiteX2" fmla="*/ 350159 w 354678"/>
                <a:gd name="connsiteY2" fmla="*/ 226022 h 226260"/>
                <a:gd name="connsiteX3" fmla="*/ 5876 w 354678"/>
                <a:gd name="connsiteY3" fmla="*/ 226022 h 226260"/>
              </a:gdLst>
              <a:ahLst/>
              <a:cxnLst>
                <a:cxn ang="0">
                  <a:pos x="connsiteX0" y="connsiteY0"/>
                </a:cxn>
                <a:cxn ang="0">
                  <a:pos x="connsiteX1" y="connsiteY1"/>
                </a:cxn>
                <a:cxn ang="0">
                  <a:pos x="connsiteX2" y="connsiteY2"/>
                </a:cxn>
                <a:cxn ang="0">
                  <a:pos x="connsiteX3" y="connsiteY3"/>
                </a:cxn>
              </a:cxnLst>
              <a:rect l="l" t="t" r="r" b="b"/>
              <a:pathLst>
                <a:path w="354678" h="226260">
                  <a:moveTo>
                    <a:pt x="5876" y="5876"/>
                  </a:moveTo>
                  <a:lnTo>
                    <a:pt x="350159" y="5876"/>
                  </a:lnTo>
                  <a:lnTo>
                    <a:pt x="350159" y="226022"/>
                  </a:lnTo>
                  <a:lnTo>
                    <a:pt x="5876" y="226022"/>
                  </a:lnTo>
                  <a:close/>
                </a:path>
              </a:pathLst>
            </a:custGeom>
            <a:grpFill/>
            <a:ln w="12204" cap="flat">
              <a:solidFill>
                <a:srgbClr val="FFFFFF"/>
              </a:solidFill>
              <a:prstDash val="solid"/>
              <a:miter/>
            </a:ln>
          </p:spPr>
          <p:txBody>
            <a:bodyPr rtlCol="0" anchor="ctr"/>
            <a:lstStyle/>
            <a:p>
              <a:endParaRPr lang="ja-JP" altLang="en-US"/>
            </a:p>
          </p:txBody>
        </p:sp>
        <p:sp>
          <p:nvSpPr>
            <p:cNvPr id="294" name="フリーフォーム: 図形 293">
              <a:extLst>
                <a:ext uri="{FF2B5EF4-FFF2-40B4-BE49-F238E27FC236}">
                  <a16:creationId xmlns:a16="http://schemas.microsoft.com/office/drawing/2014/main" id="{75D8DB3E-C509-4150-9E71-48B95613FD23}"/>
                </a:ext>
              </a:extLst>
            </p:cNvPr>
            <p:cNvSpPr/>
            <p:nvPr/>
          </p:nvSpPr>
          <p:spPr>
            <a:xfrm>
              <a:off x="4347893" y="3181379"/>
              <a:ext cx="354679" cy="226261"/>
            </a:xfrm>
            <a:custGeom>
              <a:avLst/>
              <a:gdLst>
                <a:gd name="connsiteX0" fmla="*/ 5876 w 354678"/>
                <a:gd name="connsiteY0" fmla="*/ 5876 h 226260"/>
                <a:gd name="connsiteX1" fmla="*/ 350159 w 354678"/>
                <a:gd name="connsiteY1" fmla="*/ 5876 h 226260"/>
                <a:gd name="connsiteX2" fmla="*/ 350159 w 354678"/>
                <a:gd name="connsiteY2" fmla="*/ 226022 h 226260"/>
                <a:gd name="connsiteX3" fmla="*/ 5876 w 354678"/>
                <a:gd name="connsiteY3" fmla="*/ 226022 h 226260"/>
              </a:gdLst>
              <a:ahLst/>
              <a:cxnLst>
                <a:cxn ang="0">
                  <a:pos x="connsiteX0" y="connsiteY0"/>
                </a:cxn>
                <a:cxn ang="0">
                  <a:pos x="connsiteX1" y="connsiteY1"/>
                </a:cxn>
                <a:cxn ang="0">
                  <a:pos x="connsiteX2" y="connsiteY2"/>
                </a:cxn>
                <a:cxn ang="0">
                  <a:pos x="connsiteX3" y="connsiteY3"/>
                </a:cxn>
              </a:cxnLst>
              <a:rect l="l" t="t" r="r" b="b"/>
              <a:pathLst>
                <a:path w="354678" h="226260">
                  <a:moveTo>
                    <a:pt x="5876" y="5876"/>
                  </a:moveTo>
                  <a:lnTo>
                    <a:pt x="350159" y="5876"/>
                  </a:lnTo>
                  <a:lnTo>
                    <a:pt x="350159" y="226022"/>
                  </a:lnTo>
                  <a:lnTo>
                    <a:pt x="5876" y="226022"/>
                  </a:lnTo>
                  <a:close/>
                </a:path>
              </a:pathLst>
            </a:custGeom>
            <a:grpFill/>
            <a:ln w="12204" cap="flat">
              <a:solidFill>
                <a:srgbClr val="FFFFFF"/>
              </a:solidFill>
              <a:prstDash val="solid"/>
              <a:miter/>
            </a:ln>
          </p:spPr>
          <p:txBody>
            <a:bodyPr rtlCol="0" anchor="ctr"/>
            <a:lstStyle/>
            <a:p>
              <a:endParaRPr lang="ja-JP" altLang="en-US"/>
            </a:p>
          </p:txBody>
        </p:sp>
      </p:grpSp>
    </p:spTree>
    <p:extLst>
      <p:ext uri="{BB962C8B-B14F-4D97-AF65-F5344CB8AC3E}">
        <p14:creationId xmlns:p14="http://schemas.microsoft.com/office/powerpoint/2010/main" val="3545069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19F3D-00ED-4E9E-8B38-76011B8319E0}"/>
              </a:ext>
            </a:extLst>
          </p:cNvPr>
          <p:cNvSpPr>
            <a:spLocks noGrp="1"/>
          </p:cNvSpPr>
          <p:nvPr>
            <p:ph type="title"/>
          </p:nvPr>
        </p:nvSpPr>
        <p:spPr/>
        <p:txBody>
          <a:bodyPr>
            <a:normAutofit/>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導入</a:t>
            </a:r>
            <a:r>
              <a:rPr kumimoji="1" lang="ja-JP" altLang="en-US" sz="2400" dirty="0">
                <a:solidFill>
                  <a:schemeClr val="tx1"/>
                </a:solidFill>
                <a:latin typeface="メイリオ" panose="020B0604030504040204" pitchFamily="50" charset="-128"/>
                <a:ea typeface="メイリオ" panose="020B0604030504040204" pitchFamily="50" charset="-128"/>
              </a:rPr>
              <a:t>までの流れ</a:t>
            </a:r>
          </a:p>
        </p:txBody>
      </p:sp>
      <p:sp>
        <p:nvSpPr>
          <p:cNvPr id="12" name="スライド番号プレースホルダー 11">
            <a:extLst>
              <a:ext uri="{FF2B5EF4-FFF2-40B4-BE49-F238E27FC236}">
                <a16:creationId xmlns:a16="http://schemas.microsoft.com/office/drawing/2014/main" id="{5578ED38-39F2-4A32-A7A4-E91D1E1569D0}"/>
              </a:ext>
            </a:extLst>
          </p:cNvPr>
          <p:cNvSpPr>
            <a:spLocks noGrp="1"/>
          </p:cNvSpPr>
          <p:nvPr>
            <p:ph type="sldNum" sz="quarter" idx="4"/>
          </p:nvPr>
        </p:nvSpPr>
        <p:spPr/>
        <p:txBody>
          <a:bodyPr/>
          <a:lstStyle/>
          <a:p>
            <a:fld id="{F4E03D0D-1BAE-410F-9306-B8419C1BD0E7}" type="slidenum">
              <a:rPr kumimoji="1" lang="ja-JP" altLang="en-US" smtClean="0"/>
              <a:pPr/>
              <a:t>10</a:t>
            </a:fld>
            <a:endParaRPr kumimoji="1" lang="ja-JP" altLang="en-US" dirty="0"/>
          </a:p>
        </p:txBody>
      </p:sp>
      <p:sp>
        <p:nvSpPr>
          <p:cNvPr id="13" name="正方形/長方形 12">
            <a:extLst>
              <a:ext uri="{FF2B5EF4-FFF2-40B4-BE49-F238E27FC236}">
                <a16:creationId xmlns:a16="http://schemas.microsoft.com/office/drawing/2014/main" id="{DBB7AB6F-46FE-4476-87B3-1BCEAF6D39A9}"/>
              </a:ext>
            </a:extLst>
          </p:cNvPr>
          <p:cNvSpPr/>
          <p:nvPr/>
        </p:nvSpPr>
        <p:spPr>
          <a:xfrm>
            <a:off x="212400" y="1122267"/>
            <a:ext cx="8928000" cy="750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サービスの導入にはブロードバンドによるインターネット常時接続環境が必要です。</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光回線推奨</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p>
          <a:p>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フレッツ光の品質・速度はそのままに、フレッツ光よりも安い回線「</a:t>
            </a:r>
            <a:r>
              <a:rPr kumimoji="1" lang="en-US" altLang="ja-JP" sz="1200" dirty="0" smtClean="0">
                <a:solidFill>
                  <a:schemeClr val="tx1"/>
                </a:solidFill>
                <a:latin typeface="メイリオ" panose="020B0604030504040204" pitchFamily="50" charset="-128"/>
                <a:ea typeface="メイリオ" panose="020B0604030504040204" pitchFamily="50" charset="-128"/>
              </a:rPr>
              <a:t>USEN</a:t>
            </a:r>
            <a:r>
              <a:rPr kumimoji="1" lang="ja-JP" altLang="en-US" sz="1200" dirty="0" smtClean="0">
                <a:solidFill>
                  <a:schemeClr val="tx1"/>
                </a:solidFill>
                <a:latin typeface="メイリオ" panose="020B0604030504040204" pitchFamily="50" charset="-128"/>
                <a:ea typeface="メイリオ" panose="020B0604030504040204" pitchFamily="50" charset="-128"/>
              </a:rPr>
              <a:t>光」をセットでご提供できます。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カメラ</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台当たり上り常時平均</a:t>
            </a:r>
            <a:r>
              <a:rPr kumimoji="1" lang="en-US" altLang="ja-JP" sz="1200" dirty="0">
                <a:solidFill>
                  <a:schemeClr val="tx1"/>
                </a:solidFill>
                <a:latin typeface="メイリオ" panose="020B0604030504040204" pitchFamily="50" charset="-128"/>
                <a:ea typeface="メイリオ" panose="020B0604030504040204" pitchFamily="50" charset="-128"/>
              </a:rPr>
              <a:t>512kbps</a:t>
            </a:r>
            <a:r>
              <a:rPr kumimoji="1" lang="ja-JP" altLang="en-US" sz="1200" dirty="0">
                <a:solidFill>
                  <a:schemeClr val="tx1"/>
                </a:solidFill>
                <a:latin typeface="メイリオ" panose="020B0604030504040204" pitchFamily="50" charset="-128"/>
                <a:ea typeface="メイリオ" panose="020B0604030504040204" pitchFamily="50" charset="-128"/>
              </a:rPr>
              <a:t>～最大</a:t>
            </a:r>
            <a:r>
              <a:rPr kumimoji="1" lang="en-US" altLang="ja-JP" sz="1200" dirty="0">
                <a:solidFill>
                  <a:schemeClr val="tx1"/>
                </a:solidFill>
                <a:latin typeface="メイリオ" panose="020B0604030504040204" pitchFamily="50" charset="-128"/>
                <a:ea typeface="メイリオ" panose="020B0604030504040204" pitchFamily="50" charset="-128"/>
              </a:rPr>
              <a:t>1Mbps</a:t>
            </a:r>
            <a:r>
              <a:rPr kumimoji="1" lang="ja-JP" altLang="en-US" sz="1200" dirty="0">
                <a:solidFill>
                  <a:schemeClr val="tx1"/>
                </a:solidFill>
                <a:latin typeface="メイリオ" panose="020B0604030504040204" pitchFamily="50" charset="-128"/>
                <a:ea typeface="メイリオ" panose="020B0604030504040204" pitchFamily="50" charset="-128"/>
              </a:rPr>
              <a:t>を使用します。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D8197FE-E6BB-4C04-B32C-F55E5CB80459}"/>
              </a:ext>
            </a:extLst>
          </p:cNvPr>
          <p:cNvSpPr txBox="1"/>
          <p:nvPr/>
        </p:nvSpPr>
        <p:spPr>
          <a:xfrm>
            <a:off x="180000" y="1988465"/>
            <a:ext cx="3057247" cy="307777"/>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ご利用開始まで、</a:t>
            </a:r>
            <a:r>
              <a:rPr kumimoji="1" lang="ja-JP" altLang="en-US" sz="1400" b="1" dirty="0" smtClean="0">
                <a:latin typeface="メイリオ" panose="020B0604030504040204" pitchFamily="50" charset="-128"/>
                <a:ea typeface="メイリオ" panose="020B0604030504040204" pitchFamily="50" charset="-128"/>
              </a:rPr>
              <a:t>簡単</a:t>
            </a:r>
            <a:r>
              <a:rPr kumimoji="1" lang="ja-JP" altLang="en-US" sz="1400" b="1" dirty="0">
                <a:latin typeface="メイリオ" panose="020B0604030504040204" pitchFamily="50" charset="-128"/>
                <a:ea typeface="メイリオ" panose="020B0604030504040204" pitchFamily="50" charset="-128"/>
              </a:rPr>
              <a:t>２</a:t>
            </a:r>
            <a:r>
              <a:rPr kumimoji="1" lang="ja-JP" altLang="en-US" sz="1400" b="1" dirty="0" smtClean="0">
                <a:latin typeface="メイリオ" panose="020B0604030504040204" pitchFamily="50" charset="-128"/>
                <a:ea typeface="メイリオ" panose="020B0604030504040204" pitchFamily="50" charset="-128"/>
              </a:rPr>
              <a:t>ステップ</a:t>
            </a:r>
            <a:r>
              <a:rPr kumimoji="1" lang="ja-JP" altLang="en-US" sz="1400" b="1" dirty="0">
                <a:latin typeface="メイリオ" panose="020B0604030504040204" pitchFamily="50" charset="-128"/>
                <a:ea typeface="メイリオ" panose="020B0604030504040204" pitchFamily="50" charset="-128"/>
              </a:rPr>
              <a:t>！</a:t>
            </a:r>
          </a:p>
        </p:txBody>
      </p:sp>
      <p:sp>
        <p:nvSpPr>
          <p:cNvPr id="16" name="テキスト ボックス 15">
            <a:extLst>
              <a:ext uri="{FF2B5EF4-FFF2-40B4-BE49-F238E27FC236}">
                <a16:creationId xmlns:a16="http://schemas.microsoft.com/office/drawing/2014/main" id="{DD8197FE-E6BB-4C04-B32C-F55E5CB80459}"/>
              </a:ext>
            </a:extLst>
          </p:cNvPr>
          <p:cNvSpPr txBox="1"/>
          <p:nvPr/>
        </p:nvSpPr>
        <p:spPr>
          <a:xfrm>
            <a:off x="212000" y="926111"/>
            <a:ext cx="902811" cy="307777"/>
          </a:xfrm>
          <a:prstGeom prst="rect">
            <a:avLst/>
          </a:prstGeom>
          <a:noFill/>
        </p:spPr>
        <p:txBody>
          <a:bodyPr wrap="none" rtlCol="0">
            <a:spAutoFit/>
          </a:bodyPr>
          <a:lstStyle/>
          <a:p>
            <a:r>
              <a:rPr kumimoji="1" lang="ja-JP" altLang="en-US" sz="1400" b="1" dirty="0" smtClean="0">
                <a:latin typeface="メイリオ" panose="020B0604030504040204" pitchFamily="50" charset="-128"/>
                <a:ea typeface="メイリオ" panose="020B0604030504040204" pitchFamily="50" charset="-128"/>
              </a:rPr>
              <a:t>注意事項</a:t>
            </a:r>
            <a:endParaRPr kumimoji="1" lang="ja-JP" altLang="en-US" sz="1400" b="1"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B649A9AF-8600-4681-A676-0184FC6BE904}"/>
              </a:ext>
            </a:extLst>
          </p:cNvPr>
          <p:cNvSpPr/>
          <p:nvPr/>
        </p:nvSpPr>
        <p:spPr>
          <a:xfrm>
            <a:off x="608964" y="2781222"/>
            <a:ext cx="1800000" cy="821151"/>
          </a:xfrm>
          <a:prstGeom prst="roundRect">
            <a:avLst>
              <a:gd name="adj" fmla="val 0"/>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カメラの</a:t>
            </a:r>
            <a:r>
              <a:rPr kumimoji="1" lang="ja-JP" altLang="en-US" dirty="0" smtClean="0">
                <a:solidFill>
                  <a:schemeClr val="tx1"/>
                </a:solidFill>
                <a:latin typeface="メイリオ" panose="020B0604030504040204" pitchFamily="50" charset="-128"/>
                <a:ea typeface="メイリオ" panose="020B0604030504040204" pitchFamily="50" charset="-128"/>
              </a:rPr>
              <a:t>種類</a:t>
            </a:r>
            <a:endParaRPr kumimoji="1" lang="en-US" altLang="ja-JP"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tx1"/>
                </a:solidFill>
                <a:latin typeface="メイリオ" panose="020B0604030504040204" pitchFamily="50" charset="-128"/>
                <a:ea typeface="メイリオ" panose="020B0604030504040204" pitchFamily="50" charset="-128"/>
              </a:rPr>
              <a:t>を</a:t>
            </a:r>
            <a:r>
              <a:rPr kumimoji="1" lang="ja-JP" altLang="en-US" dirty="0">
                <a:solidFill>
                  <a:schemeClr val="tx1"/>
                </a:solidFill>
                <a:latin typeface="メイリオ" panose="020B0604030504040204" pitchFamily="50" charset="-128"/>
                <a:ea typeface="メイリオ" panose="020B0604030504040204" pitchFamily="50" charset="-128"/>
              </a:rPr>
              <a:t>選ぶ</a:t>
            </a:r>
          </a:p>
        </p:txBody>
      </p:sp>
      <p:sp>
        <p:nvSpPr>
          <p:cNvPr id="17" name="四角形: 角を丸くする 16">
            <a:extLst>
              <a:ext uri="{FF2B5EF4-FFF2-40B4-BE49-F238E27FC236}">
                <a16:creationId xmlns:a16="http://schemas.microsoft.com/office/drawing/2014/main" id="{79D2E2FC-F820-489D-A2EA-13214101790F}"/>
              </a:ext>
            </a:extLst>
          </p:cNvPr>
          <p:cNvSpPr/>
          <p:nvPr/>
        </p:nvSpPr>
        <p:spPr>
          <a:xfrm>
            <a:off x="2650988" y="2781222"/>
            <a:ext cx="1800000" cy="821151"/>
          </a:xfrm>
          <a:prstGeom prst="roundRect">
            <a:avLst>
              <a:gd name="adj" fmla="val 0"/>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録画</a:t>
            </a:r>
            <a:r>
              <a:rPr kumimoji="1" lang="ja-JP" altLang="en-US" dirty="0" smtClean="0">
                <a:solidFill>
                  <a:schemeClr val="tx1"/>
                </a:solidFill>
                <a:latin typeface="メイリオ" panose="020B0604030504040204" pitchFamily="50" charset="-128"/>
                <a:ea typeface="メイリオ" panose="020B0604030504040204" pitchFamily="50" charset="-128"/>
              </a:rPr>
              <a:t>プラン</a:t>
            </a:r>
            <a:endParaRPr kumimoji="1" lang="en-US" altLang="ja-JP"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dirty="0" smtClean="0">
                <a:solidFill>
                  <a:schemeClr val="tx1"/>
                </a:solidFill>
                <a:latin typeface="メイリオ" panose="020B0604030504040204" pitchFamily="50" charset="-128"/>
                <a:ea typeface="メイリオ" panose="020B0604030504040204" pitchFamily="50" charset="-128"/>
              </a:rPr>
              <a:t>を申し込む</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D0C57D6B-43F8-4D09-98DD-FF27BD3A9B0E}"/>
              </a:ext>
            </a:extLst>
          </p:cNvPr>
          <p:cNvSpPr/>
          <p:nvPr/>
        </p:nvSpPr>
        <p:spPr>
          <a:xfrm>
            <a:off x="6735036" y="2342373"/>
            <a:ext cx="1800000" cy="1260000"/>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カメラ</a:t>
            </a:r>
            <a:r>
              <a:rPr kumimoji="1" lang="ja-JP" altLang="en-US" b="1" dirty="0" smtClean="0">
                <a:solidFill>
                  <a:schemeClr val="bg1"/>
                </a:solidFill>
                <a:latin typeface="メイリオ" panose="020B0604030504040204" pitchFamily="50" charset="-128"/>
                <a:ea typeface="メイリオ" panose="020B0604030504040204" pitchFamily="50" charset="-128"/>
              </a:rPr>
              <a:t>設置後</a:t>
            </a:r>
            <a:endParaRPr kumimoji="1" lang="en-US" altLang="ja-JP"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b="1" dirty="0" smtClean="0">
                <a:solidFill>
                  <a:schemeClr val="bg1"/>
                </a:solidFill>
                <a:latin typeface="メイリオ" panose="020B0604030504040204" pitchFamily="50" charset="-128"/>
                <a:ea typeface="メイリオ" panose="020B0604030504040204" pitchFamily="50" charset="-128"/>
              </a:rPr>
              <a:t>ご利用</a:t>
            </a:r>
            <a:r>
              <a:rPr kumimoji="1" lang="ja-JP" altLang="en-US" b="1" dirty="0">
                <a:solidFill>
                  <a:schemeClr val="bg1"/>
                </a:solidFill>
                <a:latin typeface="メイリオ" panose="020B0604030504040204" pitchFamily="50" charset="-128"/>
                <a:ea typeface="メイリオ" panose="020B0604030504040204" pitchFamily="50" charset="-128"/>
              </a:rPr>
              <a:t>開始！</a:t>
            </a:r>
          </a:p>
        </p:txBody>
      </p:sp>
      <p:sp>
        <p:nvSpPr>
          <p:cNvPr id="4" name="正方形/長方形 3"/>
          <p:cNvSpPr/>
          <p:nvPr/>
        </p:nvSpPr>
        <p:spPr>
          <a:xfrm>
            <a:off x="608964" y="2342373"/>
            <a:ext cx="1800000" cy="360000"/>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smtClean="0">
                <a:solidFill>
                  <a:schemeClr val="tx1"/>
                </a:solidFill>
                <a:latin typeface="Meiryo UI" panose="020B0604030504040204" pitchFamily="50" charset="-128"/>
                <a:ea typeface="Meiryo UI" panose="020B0604030504040204" pitchFamily="50" charset="-128"/>
              </a:rPr>
              <a:t>STEP1</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650988" y="2342373"/>
            <a:ext cx="1800000" cy="360000"/>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smtClean="0">
                <a:solidFill>
                  <a:schemeClr val="tx1"/>
                </a:solidFill>
                <a:latin typeface="Meiryo UI" panose="020B0604030504040204" pitchFamily="50" charset="-128"/>
                <a:ea typeface="Meiryo UI" panose="020B0604030504040204" pitchFamily="50" charset="-128"/>
              </a:rPr>
              <a:t>STEP2</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sp>
        <p:nvSpPr>
          <p:cNvPr id="11" name="ホームベース 10"/>
          <p:cNvSpPr/>
          <p:nvPr/>
        </p:nvSpPr>
        <p:spPr>
          <a:xfrm>
            <a:off x="4895272" y="2342372"/>
            <a:ext cx="1560794" cy="1260001"/>
          </a:xfrm>
          <a:prstGeom prst="homePlate">
            <a:avLst>
              <a:gd name="adj" fmla="val 484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08963" y="3664441"/>
            <a:ext cx="1912563" cy="415498"/>
          </a:xfrm>
          <a:prstGeom prst="rect">
            <a:avLst/>
          </a:prstGeom>
          <a:noFill/>
        </p:spPr>
        <p:txBody>
          <a:bodyPr wrap="square" rtlCol="0">
            <a:spAutoFit/>
          </a:bodyPr>
          <a:lstStyle/>
          <a:p>
            <a:pPr marL="144000" indent="-457200"/>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カメラの種類は「対応カメラ</a:t>
            </a:r>
            <a:r>
              <a:rPr kumimoji="1" lang="en-US" altLang="ja-JP" sz="1050" dirty="0" smtClean="0">
                <a:latin typeface="Meiryo UI" panose="020B0604030504040204" pitchFamily="50" charset="-128"/>
                <a:ea typeface="Meiryo UI" panose="020B0604030504040204" pitchFamily="50" charset="-128"/>
              </a:rPr>
              <a:t/>
            </a:r>
            <a:br>
              <a:rPr kumimoji="1" lang="en-US" altLang="ja-JP" sz="1050" dirty="0" smtClean="0">
                <a:latin typeface="Meiryo UI" panose="020B0604030504040204" pitchFamily="50" charset="-128"/>
                <a:ea typeface="Meiryo UI" panose="020B0604030504040204" pitchFamily="50" charset="-128"/>
              </a:rPr>
            </a:br>
            <a:r>
              <a:rPr kumimoji="1" lang="ja-JP" altLang="en-US" sz="1050" dirty="0" smtClean="0">
                <a:latin typeface="Meiryo UI" panose="020B0604030504040204" pitchFamily="50" charset="-128"/>
                <a:ea typeface="Meiryo UI" panose="020B0604030504040204" pitchFamily="50" charset="-128"/>
              </a:rPr>
              <a:t>一覧」ページをご参照ください。</a:t>
            </a:r>
            <a:endParaRPr kumimoji="1" lang="ja-JP" altLang="en-US" sz="105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106545" y="4743972"/>
            <a:ext cx="8929455" cy="0"/>
          </a:xfrm>
          <a:prstGeom prst="line">
            <a:avLst/>
          </a:prstGeom>
        </p:spPr>
        <p:style>
          <a:lnRef idx="1">
            <a:schemeClr val="dk1"/>
          </a:lnRef>
          <a:fillRef idx="0">
            <a:schemeClr val="dk1"/>
          </a:fillRef>
          <a:effectRef idx="0">
            <a:schemeClr val="dk1"/>
          </a:effectRef>
          <a:fontRef idx="minor">
            <a:schemeClr val="tx1"/>
          </a:fontRef>
        </p:style>
      </p:cxnSp>
      <p:sp>
        <p:nvSpPr>
          <p:cNvPr id="19" name="タイトル 1">
            <a:extLst>
              <a:ext uri="{FF2B5EF4-FFF2-40B4-BE49-F238E27FC236}">
                <a16:creationId xmlns:a16="http://schemas.microsoft.com/office/drawing/2014/main" id="{D9765142-2160-425E-BB3A-694938F9CABB}"/>
              </a:ext>
            </a:extLst>
          </p:cNvPr>
          <p:cNvSpPr txBox="1">
            <a:spLocks/>
          </p:cNvSpPr>
          <p:nvPr/>
        </p:nvSpPr>
        <p:spPr>
          <a:xfrm>
            <a:off x="115629" y="4203972"/>
            <a:ext cx="8100000" cy="540000"/>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kumimoji="1" sz="2800" kern="1200">
                <a:solidFill>
                  <a:schemeClr val="bg1">
                    <a:lumMod val="50000"/>
                  </a:schemeClr>
                </a:solidFill>
                <a:latin typeface="Meiryo UI" panose="020B0604030504040204" pitchFamily="50" charset="-128"/>
                <a:ea typeface="Meiryo UI" panose="020B0604030504040204" pitchFamily="50" charset="-128"/>
                <a:cs typeface="+mj-cs"/>
              </a:defRPr>
            </a:lvl1pPr>
          </a:lstStyle>
          <a:p>
            <a:r>
              <a:rPr lang="ja-JP" altLang="en-US" sz="2400" dirty="0" smtClean="0">
                <a:solidFill>
                  <a:schemeClr val="tx1"/>
                </a:solidFill>
                <a:latin typeface="メイリオ" panose="020B0604030504040204" pitchFamily="50" charset="-128"/>
                <a:ea typeface="メイリオ" panose="020B0604030504040204" pitchFamily="50" charset="-128"/>
              </a:rPr>
              <a:t>録画プラン　</a:t>
            </a:r>
            <a:endParaRPr lang="ja-JP" altLang="en-US" sz="2400" dirty="0">
              <a:solidFill>
                <a:schemeClr val="tx1"/>
              </a:solidFill>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1356514" y="4918512"/>
            <a:ext cx="10241072" cy="1555287"/>
            <a:chOff x="-1356514" y="968967"/>
            <a:chExt cx="10241072" cy="1441958"/>
          </a:xfrm>
        </p:grpSpPr>
        <p:grpSp>
          <p:nvGrpSpPr>
            <p:cNvPr id="21" name="グループ化 20"/>
            <p:cNvGrpSpPr/>
            <p:nvPr/>
          </p:nvGrpSpPr>
          <p:grpSpPr>
            <a:xfrm>
              <a:off x="281897" y="968967"/>
              <a:ext cx="8451219" cy="1441958"/>
              <a:chOff x="256845" y="2860395"/>
              <a:chExt cx="8826319" cy="1668113"/>
            </a:xfrm>
          </p:grpSpPr>
          <p:sp>
            <p:nvSpPr>
              <p:cNvPr id="24" name="正方形/長方形 23"/>
              <p:cNvSpPr/>
              <p:nvPr/>
            </p:nvSpPr>
            <p:spPr>
              <a:xfrm>
                <a:off x="256845" y="2864921"/>
                <a:ext cx="8826319" cy="1663587"/>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56845" y="2860395"/>
                <a:ext cx="8826318" cy="4491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18550" y="2888698"/>
                <a:ext cx="3618735" cy="427258"/>
              </a:xfrm>
              <a:prstGeom prst="rect">
                <a:avLst/>
              </a:prstGeom>
              <a:noFill/>
              <a:ln>
                <a:noFill/>
              </a:ln>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録画プラン</a:t>
                </a:r>
                <a:r>
                  <a:rPr kumimoji="1" lang="ja-JP" altLang="en-US" b="1" dirty="0">
                    <a:solidFill>
                      <a:schemeClr val="bg1"/>
                    </a:solidFill>
                    <a:latin typeface="Meiryo UI" panose="020B0604030504040204" pitchFamily="50" charset="-128"/>
                    <a:ea typeface="Meiryo UI" panose="020B0604030504040204" pitchFamily="50" charset="-128"/>
                  </a:rPr>
                  <a:t>（</a:t>
                </a:r>
                <a:r>
                  <a:rPr kumimoji="1" lang="ja-JP" altLang="en-US" b="1" dirty="0" smtClean="0">
                    <a:solidFill>
                      <a:schemeClr val="bg1"/>
                    </a:solidFill>
                    <a:latin typeface="Meiryo UI" panose="020B0604030504040204" pitchFamily="50" charset="-128"/>
                    <a:ea typeface="Meiryo UI" panose="020B0604030504040204" pitchFamily="50" charset="-128"/>
                  </a:rPr>
                  <a:t>カメラ</a:t>
                </a:r>
                <a:r>
                  <a:rPr kumimoji="1" lang="en-US" altLang="ja-JP" b="1" dirty="0" smtClean="0">
                    <a:solidFill>
                      <a:schemeClr val="bg1"/>
                    </a:solidFill>
                    <a:latin typeface="Meiryo UI" panose="020B0604030504040204" pitchFamily="50" charset="-128"/>
                    <a:ea typeface="Meiryo UI" panose="020B0604030504040204" pitchFamily="50" charset="-128"/>
                  </a:rPr>
                  <a:t>1</a:t>
                </a:r>
                <a:r>
                  <a:rPr kumimoji="1" lang="ja-JP" altLang="en-US" b="1" dirty="0" smtClean="0">
                    <a:solidFill>
                      <a:schemeClr val="bg1"/>
                    </a:solidFill>
                    <a:latin typeface="Meiryo UI" panose="020B0604030504040204" pitchFamily="50" charset="-128"/>
                    <a:ea typeface="Meiryo UI" panose="020B0604030504040204" pitchFamily="50" charset="-128"/>
                  </a:rPr>
                  <a:t>台あたり</a:t>
                </a:r>
                <a:r>
                  <a:rPr kumimoji="1" lang="ja-JP" altLang="en-US" b="1" dirty="0">
                    <a:solidFill>
                      <a:schemeClr val="bg1"/>
                    </a:solidFill>
                    <a:latin typeface="Meiryo UI" panose="020B0604030504040204" pitchFamily="50" charset="-128"/>
                    <a:ea typeface="Meiryo UI" panose="020B0604030504040204" pitchFamily="50" charset="-128"/>
                  </a:rPr>
                  <a:t>）</a:t>
                </a:r>
              </a:p>
            </p:txBody>
          </p:sp>
        </p:grpSp>
        <p:sp>
          <p:nvSpPr>
            <p:cNvPr id="22" name="テキスト ボックス 21"/>
            <p:cNvSpPr txBox="1"/>
            <p:nvPr/>
          </p:nvSpPr>
          <p:spPr>
            <a:xfrm>
              <a:off x="-1356514" y="1637069"/>
              <a:ext cx="8322103" cy="523220"/>
            </a:xfrm>
            <a:prstGeom prst="rect">
              <a:avLst/>
            </a:prstGeom>
            <a:noFill/>
          </p:spPr>
          <p:txBody>
            <a:bodyPr wrap="square" rtlCol="0">
              <a:spAutoFit/>
            </a:bodyPr>
            <a:lstStyle/>
            <a:p>
              <a:pPr algn="ctr"/>
              <a:r>
                <a:rPr kumimoji="1" lang="en-US" altLang="ja-JP" sz="2800" b="1" dirty="0" smtClean="0">
                  <a:latin typeface="Meiryo UI" panose="020B0604030504040204" pitchFamily="50" charset="-128"/>
                  <a:ea typeface="Meiryo UI" panose="020B0604030504040204" pitchFamily="50" charset="-128"/>
                </a:rPr>
                <a:t>30</a:t>
              </a:r>
              <a:r>
                <a:rPr kumimoji="1" lang="ja-JP" altLang="en-US" dirty="0" smtClean="0">
                  <a:latin typeface="Meiryo UI" panose="020B0604030504040204" pitchFamily="50" charset="-128"/>
                  <a:ea typeface="Meiryo UI" panose="020B0604030504040204" pitchFamily="50" charset="-128"/>
                </a:rPr>
                <a:t>日間録画プラン </a:t>
              </a:r>
              <a:r>
                <a:rPr kumimoji="1" lang="en-US" altLang="ja-JP" dirty="0" smtClean="0">
                  <a:latin typeface="Meiryo UI" panose="020B0604030504040204" pitchFamily="50" charset="-128"/>
                  <a:ea typeface="Meiryo UI" panose="020B0604030504040204" pitchFamily="50" charset="-128"/>
                </a:rPr>
                <a:t>……</a:t>
              </a:r>
              <a:r>
                <a:rPr kumimoji="1" lang="en-US" altLang="ja-JP" sz="2800" b="1" dirty="0" smtClean="0">
                  <a:latin typeface="Meiryo UI" panose="020B0604030504040204" pitchFamily="50" charset="-128"/>
                  <a:ea typeface="Meiryo UI" panose="020B0604030504040204" pitchFamily="50" charset="-128"/>
                </a:rPr>
                <a:t>2,500</a:t>
              </a:r>
              <a:r>
                <a:rPr kumimoji="1" lang="ja-JP" altLang="en-US" dirty="0" smtClean="0">
                  <a:latin typeface="Meiryo UI" panose="020B0604030504040204" pitchFamily="50" charset="-128"/>
                  <a:ea typeface="Meiryo UI" panose="020B0604030504040204" pitchFamily="50" charset="-128"/>
                </a:rPr>
                <a:t>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税別</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715657F0-91B1-42C8-8004-772D38D5A188}"/>
                </a:ext>
              </a:extLst>
            </p:cNvPr>
            <p:cNvSpPr txBox="1"/>
            <p:nvPr/>
          </p:nvSpPr>
          <p:spPr>
            <a:xfrm>
              <a:off x="3448454" y="1048636"/>
              <a:ext cx="5436104" cy="285350"/>
            </a:xfrm>
            <a:prstGeom prst="rect">
              <a:avLst/>
            </a:prstGeom>
            <a:noFill/>
          </p:spPr>
          <p:txBody>
            <a:bodyPr wrap="none" rtlCol="0">
              <a:spAutoFit/>
            </a:bodyPr>
            <a:lstStyle/>
            <a:p>
              <a:r>
                <a:rPr kumimoji="1" lang="ja-JP" altLang="en-US" sz="1400" dirty="0">
                  <a:solidFill>
                    <a:schemeClr val="bg1"/>
                  </a:solidFill>
                  <a:latin typeface="メイリオ" panose="020B0604030504040204" pitchFamily="50" charset="-128"/>
                  <a:ea typeface="メイリオ" panose="020B0604030504040204" pitchFamily="50" charset="-128"/>
                </a:rPr>
                <a:t>録画期間</a:t>
              </a:r>
              <a:r>
                <a:rPr kumimoji="1" lang="ja-JP" altLang="en-US" sz="1400" dirty="0" smtClean="0">
                  <a:solidFill>
                    <a:schemeClr val="bg1"/>
                  </a:solidFill>
                  <a:latin typeface="メイリオ" panose="020B0604030504040204" pitchFamily="50" charset="-128"/>
                  <a:ea typeface="メイリオ" panose="020B0604030504040204" pitchFamily="50" charset="-128"/>
                </a:rPr>
                <a:t>は</a:t>
              </a:r>
              <a:r>
                <a:rPr kumimoji="1" lang="en-US" altLang="ja-JP" sz="1400" dirty="0" smtClean="0">
                  <a:solidFill>
                    <a:schemeClr val="bg1"/>
                  </a:solidFill>
                  <a:latin typeface="メイリオ" panose="020B0604030504040204" pitchFamily="50" charset="-128"/>
                  <a:ea typeface="メイリオ" panose="020B0604030504040204" pitchFamily="50" charset="-128"/>
                </a:rPr>
                <a:t>3</a:t>
              </a:r>
              <a:r>
                <a:rPr kumimoji="1" lang="ja-JP" altLang="en-US" sz="1400" dirty="0" smtClean="0">
                  <a:solidFill>
                    <a:schemeClr val="bg1"/>
                  </a:solidFill>
                  <a:latin typeface="メイリオ" panose="020B0604030504040204" pitchFamily="50" charset="-128"/>
                  <a:ea typeface="メイリオ" panose="020B0604030504040204" pitchFamily="50" charset="-128"/>
                </a:rPr>
                <a:t>通りで、カメラ</a:t>
              </a:r>
              <a:r>
                <a:rPr kumimoji="1" lang="en-US" altLang="ja-JP" sz="1400" dirty="0">
                  <a:solidFill>
                    <a:schemeClr val="bg1"/>
                  </a:solidFill>
                  <a:latin typeface="メイリオ" panose="020B0604030504040204" pitchFamily="50" charset="-128"/>
                  <a:ea typeface="メイリオ" panose="020B0604030504040204" pitchFamily="50" charset="-128"/>
                </a:rPr>
                <a:t>1</a:t>
              </a:r>
              <a:r>
                <a:rPr kumimoji="1" lang="ja-JP" altLang="en-US" sz="1400" dirty="0">
                  <a:solidFill>
                    <a:schemeClr val="bg1"/>
                  </a:solidFill>
                  <a:latin typeface="メイリオ" panose="020B0604030504040204" pitchFamily="50" charset="-128"/>
                  <a:ea typeface="メイリオ" panose="020B0604030504040204" pitchFamily="50" charset="-128"/>
                </a:rPr>
                <a:t>台ごとに選択することができます。</a:t>
              </a:r>
            </a:p>
          </p:txBody>
        </p:sp>
      </p:grpSp>
      <p:sp>
        <p:nvSpPr>
          <p:cNvPr id="28" name="テキスト ボックス 27"/>
          <p:cNvSpPr txBox="1"/>
          <p:nvPr/>
        </p:nvSpPr>
        <p:spPr>
          <a:xfrm>
            <a:off x="-1356516" y="5959565"/>
            <a:ext cx="8322103" cy="523220"/>
          </a:xfrm>
          <a:prstGeom prst="rect">
            <a:avLst/>
          </a:prstGeom>
          <a:noFill/>
        </p:spPr>
        <p:txBody>
          <a:bodyPr wrap="square" rtlCol="0">
            <a:spAutoFit/>
          </a:bodyPr>
          <a:lstStyle/>
          <a:p>
            <a:pPr algn="ctr"/>
            <a:r>
              <a:rPr kumimoji="1" lang="en-US" altLang="ja-JP" sz="2800" b="1" dirty="0">
                <a:latin typeface="Meiryo UI" panose="020B0604030504040204" pitchFamily="50" charset="-128"/>
                <a:ea typeface="Meiryo UI" panose="020B0604030504040204" pitchFamily="50" charset="-128"/>
              </a:rPr>
              <a:t>6</a:t>
            </a:r>
            <a:r>
              <a:rPr kumimoji="1" lang="en-US" altLang="ja-JP" sz="2800" b="1" dirty="0" smtClean="0">
                <a:latin typeface="Meiryo UI" panose="020B0604030504040204" pitchFamily="50" charset="-128"/>
                <a:ea typeface="Meiryo UI" panose="020B0604030504040204" pitchFamily="50" charset="-128"/>
              </a:rPr>
              <a:t>0</a:t>
            </a:r>
            <a:r>
              <a:rPr kumimoji="1" lang="ja-JP" altLang="en-US" dirty="0" smtClean="0">
                <a:latin typeface="Meiryo UI" panose="020B0604030504040204" pitchFamily="50" charset="-128"/>
                <a:ea typeface="Meiryo UI" panose="020B0604030504040204" pitchFamily="50" charset="-128"/>
              </a:rPr>
              <a:t>日間録画プラン </a:t>
            </a:r>
            <a:r>
              <a:rPr kumimoji="1" lang="en-US" altLang="ja-JP" dirty="0" smtClean="0">
                <a:latin typeface="Meiryo UI" panose="020B0604030504040204" pitchFamily="50" charset="-128"/>
                <a:ea typeface="Meiryo UI" panose="020B0604030504040204" pitchFamily="50" charset="-128"/>
              </a:rPr>
              <a:t>……</a:t>
            </a:r>
            <a:r>
              <a:rPr kumimoji="1" lang="en-US" altLang="ja-JP" sz="2800" b="1" dirty="0" smtClean="0">
                <a:latin typeface="Meiryo UI" panose="020B0604030504040204" pitchFamily="50" charset="-128"/>
                <a:ea typeface="Meiryo UI" panose="020B0604030504040204" pitchFamily="50" charset="-128"/>
              </a:rPr>
              <a:t>3,000</a:t>
            </a:r>
            <a:r>
              <a:rPr kumimoji="1" lang="ja-JP" altLang="en-US" dirty="0" smtClean="0">
                <a:latin typeface="Meiryo UI" panose="020B0604030504040204" pitchFamily="50" charset="-128"/>
                <a:ea typeface="Meiryo UI" panose="020B0604030504040204" pitchFamily="50" charset="-128"/>
              </a:rPr>
              <a:t>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税別</a:t>
            </a:r>
            <a:r>
              <a:rPr kumimoji="1" lang="en-US" altLang="ja-JP" dirty="0" smtClean="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356516" y="5289014"/>
            <a:ext cx="8322103" cy="523220"/>
          </a:xfrm>
          <a:prstGeom prst="rect">
            <a:avLst/>
          </a:prstGeom>
          <a:noFill/>
        </p:spPr>
        <p:txBody>
          <a:bodyPr wrap="square" rtlCol="0">
            <a:spAutoFit/>
          </a:bodyPr>
          <a:lstStyle/>
          <a:p>
            <a:pPr algn="ctr"/>
            <a:r>
              <a:rPr kumimoji="1" lang="en-US" altLang="ja-JP" sz="2800" b="1" dirty="0" smtClean="0">
                <a:latin typeface="Meiryo UI" panose="020B0604030504040204" pitchFamily="50" charset="-128"/>
                <a:ea typeface="Meiryo UI" panose="020B0604030504040204" pitchFamily="50" charset="-128"/>
              </a:rPr>
              <a:t>14</a:t>
            </a:r>
            <a:r>
              <a:rPr kumimoji="1" lang="ja-JP" altLang="en-US" dirty="0" smtClean="0">
                <a:latin typeface="Meiryo UI" panose="020B0604030504040204" pitchFamily="50" charset="-128"/>
                <a:ea typeface="Meiryo UI" panose="020B0604030504040204" pitchFamily="50" charset="-128"/>
              </a:rPr>
              <a:t>日間録画プラン </a:t>
            </a:r>
            <a:r>
              <a:rPr kumimoji="1" lang="en-US" altLang="ja-JP" dirty="0" smtClean="0">
                <a:latin typeface="Meiryo UI" panose="020B0604030504040204" pitchFamily="50" charset="-128"/>
                <a:ea typeface="Meiryo UI" panose="020B0604030504040204" pitchFamily="50" charset="-128"/>
              </a:rPr>
              <a:t>……</a:t>
            </a:r>
            <a:r>
              <a:rPr kumimoji="1" lang="en-US" altLang="ja-JP" sz="2800" b="1" dirty="0" smtClean="0">
                <a:latin typeface="Meiryo UI" panose="020B0604030504040204" pitchFamily="50" charset="-128"/>
                <a:ea typeface="Meiryo UI" panose="020B0604030504040204" pitchFamily="50" charset="-128"/>
              </a:rPr>
              <a:t>2,150</a:t>
            </a:r>
            <a:r>
              <a:rPr kumimoji="1" lang="ja-JP" altLang="en-US" dirty="0" smtClean="0">
                <a:latin typeface="Meiryo UI" panose="020B0604030504040204" pitchFamily="50" charset="-128"/>
                <a:ea typeface="Meiryo UI" panose="020B0604030504040204" pitchFamily="50" charset="-128"/>
              </a:rPr>
              <a:t>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税別</a:t>
            </a:r>
            <a:r>
              <a:rPr kumimoji="1" lang="en-US" altLang="ja-JP" dirty="0" smtClean="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454272" y="5705443"/>
            <a:ext cx="3022634" cy="461665"/>
          </a:xfrm>
          <a:prstGeom prst="rect">
            <a:avLst/>
          </a:prstGeom>
          <a:noFill/>
        </p:spPr>
        <p:txBody>
          <a:bodyPr wrap="square" rtlCol="0">
            <a:spAutoFit/>
          </a:bodyPr>
          <a:lstStyle/>
          <a:p>
            <a:r>
              <a:rPr kumimoji="1" lang="en-US" altLang="ja-JP" sz="2400" b="1" dirty="0" smtClean="0">
                <a:solidFill>
                  <a:srgbClr val="FF0000"/>
                </a:solidFill>
                <a:latin typeface="Meiryo UI" panose="020B0604030504040204" pitchFamily="50" charset="-128"/>
                <a:ea typeface="Meiryo UI" panose="020B0604030504040204" pitchFamily="50" charset="-128"/>
              </a:rPr>
              <a:t>※</a:t>
            </a:r>
            <a:r>
              <a:rPr kumimoji="1" lang="ja-JP" altLang="en-US" sz="2400" b="1" dirty="0" smtClean="0">
                <a:solidFill>
                  <a:srgbClr val="FF0000"/>
                </a:solidFill>
                <a:latin typeface="Meiryo UI" panose="020B0604030504040204" pitchFamily="50" charset="-128"/>
                <a:ea typeface="Meiryo UI" panose="020B0604030504040204" pitchFamily="50" charset="-128"/>
              </a:rPr>
              <a:t>全て保守費込み</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2193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04257F98-78C1-4E40-A464-A969B8D5E032}"/>
              </a:ext>
            </a:extLst>
          </p:cNvPr>
          <p:cNvGraphicFramePr>
            <a:graphicFrameLocks noGrp="1"/>
          </p:cNvGraphicFramePr>
          <p:nvPr>
            <p:extLst>
              <p:ext uri="{D42A27DB-BD31-4B8C-83A1-F6EECF244321}">
                <p14:modId xmlns:p14="http://schemas.microsoft.com/office/powerpoint/2010/main" val="3286874861"/>
              </p:ext>
            </p:extLst>
          </p:nvPr>
        </p:nvGraphicFramePr>
        <p:xfrm>
          <a:off x="221669" y="1207779"/>
          <a:ext cx="8382334" cy="5398294"/>
        </p:xfrm>
        <a:graphic>
          <a:graphicData uri="http://schemas.openxmlformats.org/drawingml/2006/table">
            <a:tbl>
              <a:tblPr firstRow="1" bandRow="1">
                <a:tableStyleId>{2D5ABB26-0587-4C30-8999-92F81FD0307C}</a:tableStyleId>
              </a:tblPr>
              <a:tblGrid>
                <a:gridCol w="933638">
                  <a:extLst>
                    <a:ext uri="{9D8B030D-6E8A-4147-A177-3AD203B41FA5}">
                      <a16:colId xmlns:a16="http://schemas.microsoft.com/office/drawing/2014/main" val="185344351"/>
                    </a:ext>
                  </a:extLst>
                </a:gridCol>
                <a:gridCol w="931087">
                  <a:extLst>
                    <a:ext uri="{9D8B030D-6E8A-4147-A177-3AD203B41FA5}">
                      <a16:colId xmlns:a16="http://schemas.microsoft.com/office/drawing/2014/main" val="930039737"/>
                    </a:ext>
                  </a:extLst>
                </a:gridCol>
                <a:gridCol w="931087">
                  <a:extLst>
                    <a:ext uri="{9D8B030D-6E8A-4147-A177-3AD203B41FA5}">
                      <a16:colId xmlns:a16="http://schemas.microsoft.com/office/drawing/2014/main" val="3386235451"/>
                    </a:ext>
                  </a:extLst>
                </a:gridCol>
                <a:gridCol w="931087">
                  <a:extLst>
                    <a:ext uri="{9D8B030D-6E8A-4147-A177-3AD203B41FA5}">
                      <a16:colId xmlns:a16="http://schemas.microsoft.com/office/drawing/2014/main" val="3520746869"/>
                    </a:ext>
                  </a:extLst>
                </a:gridCol>
                <a:gridCol w="931087">
                  <a:extLst>
                    <a:ext uri="{9D8B030D-6E8A-4147-A177-3AD203B41FA5}">
                      <a16:colId xmlns:a16="http://schemas.microsoft.com/office/drawing/2014/main" val="1823873645"/>
                    </a:ext>
                  </a:extLst>
                </a:gridCol>
                <a:gridCol w="931087">
                  <a:extLst>
                    <a:ext uri="{9D8B030D-6E8A-4147-A177-3AD203B41FA5}">
                      <a16:colId xmlns:a16="http://schemas.microsoft.com/office/drawing/2014/main" val="3067343132"/>
                    </a:ext>
                  </a:extLst>
                </a:gridCol>
                <a:gridCol w="931087">
                  <a:extLst>
                    <a:ext uri="{9D8B030D-6E8A-4147-A177-3AD203B41FA5}">
                      <a16:colId xmlns:a16="http://schemas.microsoft.com/office/drawing/2014/main" val="860738002"/>
                    </a:ext>
                  </a:extLst>
                </a:gridCol>
                <a:gridCol w="931087">
                  <a:extLst>
                    <a:ext uri="{9D8B030D-6E8A-4147-A177-3AD203B41FA5}">
                      <a16:colId xmlns:a16="http://schemas.microsoft.com/office/drawing/2014/main" val="2586571279"/>
                    </a:ext>
                  </a:extLst>
                </a:gridCol>
                <a:gridCol w="931087">
                  <a:extLst>
                    <a:ext uri="{9D8B030D-6E8A-4147-A177-3AD203B41FA5}">
                      <a16:colId xmlns:a16="http://schemas.microsoft.com/office/drawing/2014/main" val="2620119550"/>
                    </a:ext>
                  </a:extLst>
                </a:gridCol>
              </a:tblGrid>
              <a:tr h="287277">
                <a:tc>
                  <a:txBody>
                    <a:bodyPr/>
                    <a:lstStyle/>
                    <a:p>
                      <a:pPr algn="ct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lnL w="190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6">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屋内推奨</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kumimoji="1" lang="ja-JP" altLang="en-US"/>
                    </a:p>
                  </a:txBody>
                  <a:tcPr/>
                </a:tc>
                <a:tc hMerge="1">
                  <a:txBody>
                    <a:bodyPr/>
                    <a:lstStyle/>
                    <a:p>
                      <a:pPr algn="ctr"/>
                      <a:endParaRPr kumimoji="1" lang="ja-JP" altLang="en-US" sz="800" dirty="0"/>
                    </a:p>
                  </a:txBody>
                  <a:tcPr anchor="ctr"/>
                </a:tc>
                <a:tc hMerge="1">
                  <a:txBody>
                    <a:bodyPr/>
                    <a:lstStyle/>
                    <a:p>
                      <a:pPr algn="ctr"/>
                      <a:endParaRPr kumimoji="1" lang="ja-JP" altLang="en-US" sz="800" dirty="0">
                        <a:solidFill>
                          <a:schemeClr val="bg1"/>
                        </a:solidFill>
                      </a:endParaRPr>
                    </a:p>
                  </a:txBody>
                  <a:tcPr anchor="ctr">
                    <a:solidFill>
                      <a:srgbClr val="5DC1CB"/>
                    </a:solidFill>
                  </a:tcPr>
                </a:tc>
                <a:tc hMerge="1">
                  <a:txBody>
                    <a:bodyPr/>
                    <a:lstStyle/>
                    <a:p>
                      <a:pPr algn="ctr"/>
                      <a:endParaRPr kumimoji="1" lang="ja-JP" altLang="en-US" sz="1200" dirty="0">
                        <a:solidFill>
                          <a:schemeClr val="bg1"/>
                        </a:solidFill>
                      </a:endParaRPr>
                    </a:p>
                  </a:txBody>
                  <a:tcPr anchor="ctr">
                    <a:solidFill>
                      <a:srgbClr val="5DC1CB"/>
                    </a:solidFill>
                  </a:tcPr>
                </a:tc>
                <a:tc hMerge="1">
                  <a:txBody>
                    <a:bodyPr/>
                    <a:lstStyle/>
                    <a:p>
                      <a:pPr algn="ctr"/>
                      <a:endParaRPr kumimoji="1" lang="ja-JP" altLang="en-US" sz="1200" dirty="0">
                        <a:solidFill>
                          <a:schemeClr val="bg1"/>
                        </a:solidFill>
                      </a:endParaRPr>
                    </a:p>
                  </a:txBody>
                  <a:tcPr anchor="ctr">
                    <a:solidFill>
                      <a:srgbClr val="5DC1CB"/>
                    </a:solidFill>
                  </a:tcPr>
                </a:tc>
                <a:tc gridSpan="2">
                  <a:txBody>
                    <a:bodyPr/>
                    <a:lstStyle/>
                    <a:p>
                      <a:pPr algn="ctr"/>
                      <a:r>
                        <a:rPr kumimoji="1" lang="ja-JP" altLang="en-US" sz="1100" b="0" dirty="0">
                          <a:solidFill>
                            <a:schemeClr val="bg1"/>
                          </a:solidFill>
                          <a:latin typeface="Meiryo UI" panose="020B0604030504040204" pitchFamily="50" charset="-128"/>
                          <a:ea typeface="Meiryo UI" panose="020B0604030504040204" pitchFamily="50" charset="-128"/>
                        </a:rPr>
                        <a:t>屋外対応</a:t>
                      </a:r>
                      <a:endParaRPr kumimoji="1" lang="en-US" altLang="ja-JP" sz="1100" b="0" dirty="0">
                        <a:solidFill>
                          <a:schemeClr val="bg1"/>
                        </a:solidFill>
                        <a:latin typeface="Meiryo UI" panose="020B0604030504040204" pitchFamily="50" charset="-128"/>
                        <a:ea typeface="Meiryo UI" panose="020B0604030504040204" pitchFamily="50" charset="-128"/>
                      </a:endParaRPr>
                    </a:p>
                  </a:txBody>
                  <a:tcPr anchor="ctr">
                    <a:lnL w="952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kumimoji="1" lang="en-US" altLang="ja-JP" sz="800" dirty="0"/>
                    </a:p>
                  </a:txBody>
                  <a:tcPr anchor="ctr"/>
                </a:tc>
                <a:extLst>
                  <a:ext uri="{0D108BD9-81ED-4DB2-BD59-A6C34878D82A}">
                    <a16:rowId xmlns:a16="http://schemas.microsoft.com/office/drawing/2014/main" val="4278843569"/>
                  </a:ext>
                </a:extLst>
              </a:tr>
              <a:tr h="740974">
                <a:tc rowSpan="2">
                  <a:txBody>
                    <a:bodyPr/>
                    <a:lstStyle/>
                    <a:p>
                      <a:pPr algn="ctr"/>
                      <a:r>
                        <a:rPr lang="ja-JP" altLang="en-US" sz="1100" dirty="0">
                          <a:solidFill>
                            <a:schemeClr val="bg1"/>
                          </a:solidFill>
                          <a:latin typeface="Meiryo UI" panose="020B0604030504040204" pitchFamily="50" charset="-128"/>
                          <a:ea typeface="Meiryo UI" panose="020B0604030504040204" pitchFamily="50" charset="-128"/>
                        </a:rPr>
                        <a:t>カメラ</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ELMO</a:t>
                      </a:r>
                      <a:endParaRPr kumimoji="1" lang="en-US" altLang="ja-JP" sz="1100" baseline="0" dirty="0" smtClean="0">
                        <a:latin typeface="Meiryo UI" panose="020B0604030504040204" pitchFamily="50" charset="-128"/>
                        <a:ea typeface="Meiryo UI" panose="020B0604030504040204" pitchFamily="50" charset="-128"/>
                      </a:endParaRPr>
                    </a:p>
                    <a:p>
                      <a:pPr algn="ctr"/>
                      <a:r>
                        <a:rPr kumimoji="1" lang="en-US" altLang="ja-JP" sz="1100" baseline="0" dirty="0" smtClean="0">
                          <a:latin typeface="Meiryo UI" panose="020B0604030504040204" pitchFamily="50" charset="-128"/>
                          <a:ea typeface="Meiryo UI" panose="020B0604030504040204" pitchFamily="50" charset="-128"/>
                        </a:rPr>
                        <a:t>CC-2L</a:t>
                      </a:r>
                      <a:endParaRPr kumimoji="1" lang="en-US" altLang="ja-JP" sz="1100" dirty="0">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endParaRPr kumimoji="1" lang="en-US" altLang="ja-JP" sz="11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AXIS</a:t>
                      </a:r>
                    </a:p>
                    <a:p>
                      <a:pPr algn="ctr"/>
                      <a:r>
                        <a:rPr kumimoji="1" lang="en-US" altLang="ja-JP" sz="1100" dirty="0" smtClean="0">
                          <a:latin typeface="Meiryo UI" panose="020B0604030504040204" pitchFamily="50" charset="-128"/>
                          <a:ea typeface="Meiryo UI" panose="020B0604030504040204" pitchFamily="50" charset="-128"/>
                        </a:rPr>
                        <a:t>M1065-L</a:t>
                      </a:r>
                      <a:endParaRPr kumimoji="1" lang="ja-JP" altLang="en-US" sz="1100" dirty="0" smtClean="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kumimoji="1" lang="en-US" altLang="ja-JP" sz="1100" dirty="0">
                          <a:latin typeface="Meiryo UI" panose="020B0604030504040204" pitchFamily="50" charset="-128"/>
                          <a:ea typeface="Meiryo UI" panose="020B0604030504040204" pitchFamily="50" charset="-128"/>
                        </a:rPr>
                        <a:t>AXIS</a:t>
                      </a:r>
                    </a:p>
                    <a:p>
                      <a:pPr algn="ctr"/>
                      <a:r>
                        <a:rPr kumimoji="1" lang="en-US" altLang="ja-JP" sz="1100" dirty="0">
                          <a:latin typeface="Meiryo UI" panose="020B0604030504040204" pitchFamily="50" charset="-128"/>
                          <a:ea typeface="Meiryo UI" panose="020B0604030504040204" pitchFamily="50" charset="-128"/>
                        </a:rPr>
                        <a:t>M3045-V</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kumimoji="1" lang="en-US" altLang="ja-JP" sz="1100" dirty="0">
                          <a:latin typeface="Meiryo UI" panose="020B0604030504040204" pitchFamily="50" charset="-128"/>
                          <a:ea typeface="Meiryo UI" panose="020B0604030504040204" pitchFamily="50" charset="-128"/>
                        </a:rPr>
                        <a:t>AXIS</a:t>
                      </a:r>
                    </a:p>
                    <a:p>
                      <a:pPr algn="ctr"/>
                      <a:r>
                        <a:rPr kumimoji="1" lang="en-US" altLang="ja-JP" sz="1100" dirty="0">
                          <a:latin typeface="Meiryo UI" panose="020B0604030504040204" pitchFamily="50" charset="-128"/>
                          <a:ea typeface="Meiryo UI" panose="020B0604030504040204" pitchFamily="50" charset="-128"/>
                        </a:rPr>
                        <a:t>M5054</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PTZ </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AXIS</a:t>
                      </a:r>
                    </a:p>
                    <a:p>
                      <a:pPr algn="ctr"/>
                      <a:r>
                        <a:rPr kumimoji="1" lang="en-US" altLang="ja-JP" sz="1100" dirty="0" smtClean="0">
                          <a:latin typeface="Meiryo UI" panose="020B0604030504040204" pitchFamily="50" charset="-128"/>
                          <a:ea typeface="Meiryo UI" panose="020B0604030504040204" pitchFamily="50" charset="-128"/>
                        </a:rPr>
                        <a:t>Q3515-LV</a:t>
                      </a:r>
                    </a:p>
                    <a:p>
                      <a:pPr algn="ctr"/>
                      <a:r>
                        <a:rPr kumimoji="1" lang="ja-JP" altLang="en-US" sz="1100" dirty="0" smtClean="0">
                          <a:latin typeface="Meiryo UI" panose="020B0604030504040204" pitchFamily="50" charset="-128"/>
                          <a:ea typeface="Meiryo UI" panose="020B0604030504040204" pitchFamily="50" charset="-128"/>
                        </a:rPr>
                        <a:t>（９ｍｍ）　</a:t>
                      </a:r>
                      <a:r>
                        <a:rPr kumimoji="1" lang="en-US" altLang="ja-JP" sz="1100" dirty="0" smtClean="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AXIS</a:t>
                      </a:r>
                    </a:p>
                    <a:p>
                      <a:pPr algn="ctr"/>
                      <a:r>
                        <a:rPr kumimoji="1" lang="en-US" altLang="ja-JP" sz="1100" dirty="0" smtClean="0">
                          <a:latin typeface="Meiryo UI" panose="020B0604030504040204" pitchFamily="50" charset="-128"/>
                          <a:ea typeface="Meiryo UI" panose="020B0604030504040204" pitchFamily="50" charset="-128"/>
                        </a:rPr>
                        <a:t>M3026-VE</a:t>
                      </a:r>
                      <a:endParaRPr kumimoji="1" lang="en-US" altLang="ja-JP"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kumimoji="1" lang="en-US" altLang="ja-JP" sz="1100" dirty="0">
                          <a:latin typeface="Meiryo UI" panose="020B0604030504040204" pitchFamily="50" charset="-128"/>
                          <a:ea typeface="Meiryo UI" panose="020B0604030504040204" pitchFamily="50" charset="-128"/>
                        </a:rPr>
                        <a:t>AXIS</a:t>
                      </a:r>
                    </a:p>
                    <a:p>
                      <a:pPr algn="ctr"/>
                      <a:r>
                        <a:rPr kumimoji="1" lang="en-US" altLang="ja-JP" sz="1100" dirty="0">
                          <a:latin typeface="Meiryo UI" panose="020B0604030504040204" pitchFamily="50" charset="-128"/>
                          <a:ea typeface="Meiryo UI" panose="020B0604030504040204" pitchFamily="50" charset="-128"/>
                        </a:rPr>
                        <a:t>M2025-LE</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a:r>
                        <a:rPr kumimoji="1" lang="en-US" altLang="ja-JP" sz="1100" dirty="0">
                          <a:latin typeface="Meiryo UI" panose="020B0604030504040204" pitchFamily="50" charset="-128"/>
                          <a:ea typeface="Meiryo UI" panose="020B0604030504040204" pitchFamily="50" charset="-128"/>
                        </a:rPr>
                        <a:t>AXIS</a:t>
                      </a:r>
                    </a:p>
                    <a:p>
                      <a:pPr algn="ctr"/>
                      <a:r>
                        <a:rPr kumimoji="1" lang="en-US" altLang="ja-JP" sz="1100" dirty="0">
                          <a:latin typeface="Meiryo UI" panose="020B0604030504040204" pitchFamily="50" charset="-128"/>
                          <a:ea typeface="Meiryo UI" panose="020B0604030504040204" pitchFamily="50" charset="-128"/>
                        </a:rPr>
                        <a:t>M5525 PTZ</a:t>
                      </a: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918638031"/>
                  </a:ext>
                </a:extLst>
              </a:tr>
              <a:tr h="420704">
                <a:tc vMerge="1">
                  <a:txBody>
                    <a:bodyPr/>
                    <a:lstStyle/>
                    <a:p>
                      <a:pPr algn="ctr"/>
                      <a:endParaRPr lang="en-US" altLang="ja-JP" sz="800" dirty="0"/>
                    </a:p>
                  </a:txBody>
                  <a:tcPr anchor="ctr">
                    <a:lnB w="12700" cap="flat" cmpd="sng" algn="ctr">
                      <a:solidFill>
                        <a:schemeClr val="accent1"/>
                      </a:solidFill>
                      <a:prstDash val="sysDash"/>
                      <a:round/>
                      <a:headEnd type="none" w="med" len="med"/>
                      <a:tailEnd type="none" w="med" len="med"/>
                    </a:lnB>
                  </a:tcPr>
                </a:tc>
                <a:tc>
                  <a:txBody>
                    <a:bodyPr/>
                    <a:lstStyle/>
                    <a:p>
                      <a:endParaRPr lang="ja-JP" altLang="en-US" sz="1100" dirty="0">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756311586"/>
                  </a:ext>
                </a:extLst>
              </a:tr>
              <a:tr h="577960">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希望</a:t>
                      </a:r>
                      <a:r>
                        <a:rPr kumimoji="1" lang="ja-JP" altLang="en-US" sz="1100" dirty="0" smtClean="0">
                          <a:solidFill>
                            <a:schemeClr val="bg1"/>
                          </a:solidFill>
                          <a:latin typeface="Meiryo UI" panose="020B0604030504040204" pitchFamily="50" charset="-128"/>
                          <a:ea typeface="Meiryo UI" panose="020B0604030504040204" pitchFamily="50" charset="-128"/>
                        </a:rPr>
                        <a:t>小売</a:t>
                      </a:r>
                      <a:endParaRPr kumimoji="1" lang="en-US" altLang="ja-JP" sz="110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bg1"/>
                          </a:solidFill>
                          <a:latin typeface="Meiryo UI" panose="020B0604030504040204" pitchFamily="50" charset="-128"/>
                          <a:ea typeface="Meiryo UI" panose="020B0604030504040204" pitchFamily="50" charset="-128"/>
                        </a:rPr>
                        <a:t>価格</a:t>
                      </a:r>
                      <a:r>
                        <a:rPr kumimoji="1" lang="en-US" altLang="ja-JP" sz="1100" dirty="0" smtClean="0">
                          <a:solidFill>
                            <a:schemeClr val="bg1"/>
                          </a:solidFill>
                          <a:latin typeface="Meiryo UI" panose="020B0604030504040204" pitchFamily="50" charset="-128"/>
                          <a:ea typeface="Meiryo UI" panose="020B0604030504040204" pitchFamily="50" charset="-128"/>
                        </a:rPr>
                        <a:t>(</a:t>
                      </a:r>
                      <a:r>
                        <a:rPr kumimoji="1" lang="ja-JP" altLang="en-US" sz="1100" dirty="0" smtClean="0">
                          <a:solidFill>
                            <a:schemeClr val="bg1"/>
                          </a:solidFill>
                          <a:latin typeface="Meiryo UI" panose="020B0604030504040204" pitchFamily="50" charset="-128"/>
                          <a:ea typeface="Meiryo UI" panose="020B0604030504040204" pitchFamily="50" charset="-128"/>
                        </a:rPr>
                        <a:t>税別</a:t>
                      </a:r>
                      <a:r>
                        <a:rPr kumimoji="1" lang="en-US" altLang="ja-JP" sz="1100" dirty="0" smtClean="0">
                          <a:solidFill>
                            <a:schemeClr val="bg1"/>
                          </a:solidFill>
                          <a:latin typeface="Meiryo UI" panose="020B0604030504040204" pitchFamily="50" charset="-128"/>
                          <a:ea typeface="Meiryo UI" panose="020B0604030504040204" pitchFamily="50" charset="-128"/>
                        </a:rPr>
                        <a:t>)</a:t>
                      </a:r>
                      <a:endParaRPr kumimoji="1" lang="en-US" altLang="ja-JP" sz="1100" dirty="0">
                        <a:solidFill>
                          <a:schemeClr val="bg1"/>
                        </a:solidFill>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altLang="ja-JP" sz="1100" dirty="0" smtClean="0">
                          <a:latin typeface="Meiryo UI" panose="020B0604030504040204" pitchFamily="50" charset="-128"/>
                          <a:ea typeface="Meiryo UI" panose="020B0604030504040204" pitchFamily="50" charset="-128"/>
                        </a:rPr>
                        <a:t>24,800</a:t>
                      </a:r>
                      <a:r>
                        <a:rPr lang="ja-JP" altLang="en-US" sz="1100" dirty="0" smtClean="0">
                          <a:latin typeface="Meiryo UI" panose="020B0604030504040204" pitchFamily="50" charset="-128"/>
                          <a:ea typeface="Meiryo UI" panose="020B0604030504040204" pitchFamily="50" charset="-128"/>
                        </a:rPr>
                        <a:t>円</a:t>
                      </a:r>
                      <a:endParaRPr lang="ja-JP" altLang="en-US" sz="1100" dirty="0">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100" dirty="0" smtClean="0">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60,000</a:t>
                      </a:r>
                      <a:r>
                        <a:rPr lang="ja-JP" altLang="en-US" sz="1100" dirty="0" smtClean="0">
                          <a:latin typeface="Meiryo UI" panose="020B0604030504040204" pitchFamily="50" charset="-128"/>
                          <a:ea typeface="Meiryo UI" panose="020B0604030504040204" pitchFamily="50" charset="-128"/>
                        </a:rPr>
                        <a:t>円</a:t>
                      </a:r>
                    </a:p>
                    <a:p>
                      <a:pPr algn="ctr"/>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62,000</a:t>
                      </a:r>
                      <a:r>
                        <a:rPr lang="ja-JP" altLang="en-US" sz="1100" dirty="0" smtClean="0">
                          <a:latin typeface="Meiryo UI" panose="020B0604030504040204" pitchFamily="50" charset="-128"/>
                          <a:ea typeface="Meiryo UI" panose="020B0604030504040204" pitchFamily="50" charset="-128"/>
                        </a:rPr>
                        <a:t>円</a:t>
                      </a:r>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98,500</a:t>
                      </a:r>
                      <a:r>
                        <a:rPr lang="ja-JP" altLang="en-US" sz="1100" dirty="0" smtClean="0">
                          <a:latin typeface="Meiryo UI" panose="020B0604030504040204" pitchFamily="50" charset="-128"/>
                          <a:ea typeface="Meiryo UI" panose="020B0604030504040204" pitchFamily="50" charset="-128"/>
                        </a:rPr>
                        <a:t>円</a:t>
                      </a:r>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135,800</a:t>
                      </a:r>
                      <a:r>
                        <a:rPr lang="ja-JP" altLang="en-US" sz="1100" dirty="0" smtClean="0">
                          <a:latin typeface="Meiryo UI" panose="020B0604030504040204" pitchFamily="50" charset="-128"/>
                          <a:ea typeface="Meiryo UI" panose="020B0604030504040204" pitchFamily="50" charset="-128"/>
                        </a:rPr>
                        <a:t>円</a:t>
                      </a:r>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113,500</a:t>
                      </a:r>
                      <a:r>
                        <a:rPr lang="ja-JP" altLang="en-US" sz="1100" dirty="0" smtClean="0">
                          <a:latin typeface="Meiryo UI" panose="020B0604030504040204" pitchFamily="50" charset="-128"/>
                          <a:ea typeface="Meiryo UI" panose="020B0604030504040204" pitchFamily="50" charset="-128"/>
                        </a:rPr>
                        <a:t>円</a:t>
                      </a:r>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57,500</a:t>
                      </a:r>
                      <a:r>
                        <a:rPr lang="ja-JP" altLang="en-US" sz="1100" dirty="0" smtClean="0">
                          <a:latin typeface="Meiryo UI" panose="020B0604030504040204" pitchFamily="50" charset="-128"/>
                          <a:ea typeface="Meiryo UI" panose="020B0604030504040204" pitchFamily="50" charset="-128"/>
                        </a:rPr>
                        <a:t>円</a:t>
                      </a:r>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altLang="ja-JP" sz="1100" dirty="0" smtClean="0">
                          <a:latin typeface="Meiryo UI" panose="020B0604030504040204" pitchFamily="50" charset="-128"/>
                          <a:ea typeface="Meiryo UI" panose="020B0604030504040204" pitchFamily="50" charset="-128"/>
                        </a:rPr>
                        <a:t>175,000</a:t>
                      </a:r>
                      <a:r>
                        <a:rPr lang="ja-JP" altLang="en-US" sz="1100" dirty="0" smtClean="0">
                          <a:latin typeface="Meiryo UI" panose="020B0604030504040204" pitchFamily="50" charset="-128"/>
                          <a:ea typeface="Meiryo UI" panose="020B0604030504040204" pitchFamily="50" charset="-128"/>
                        </a:rPr>
                        <a:t>円</a:t>
                      </a:r>
                      <a:endParaRPr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3485014"/>
                  </a:ext>
                </a:extLst>
              </a:tr>
              <a:tr h="561361">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防水</a:t>
                      </a:r>
                      <a:r>
                        <a:rPr kumimoji="1" lang="ja-JP" altLang="en-US" sz="1100" dirty="0" smtClean="0">
                          <a:solidFill>
                            <a:schemeClr val="bg1"/>
                          </a:solidFill>
                          <a:latin typeface="Meiryo UI" panose="020B0604030504040204" pitchFamily="50" charset="-128"/>
                          <a:ea typeface="Meiryo UI" panose="020B0604030504040204" pitchFamily="50" charset="-128"/>
                        </a:rPr>
                        <a:t>・</a:t>
                      </a:r>
                      <a:endParaRPr kumimoji="1" lang="en-US" altLang="ja-JP" sz="110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bg1"/>
                          </a:solidFill>
                          <a:latin typeface="Meiryo UI" panose="020B0604030504040204" pitchFamily="50" charset="-128"/>
                          <a:ea typeface="Meiryo UI" panose="020B0604030504040204" pitchFamily="50" charset="-128"/>
                        </a:rPr>
                        <a:t>防塵</a:t>
                      </a:r>
                      <a:endParaRPr kumimoji="1" lang="en-US" altLang="ja-JP" sz="1100" dirty="0">
                        <a:solidFill>
                          <a:schemeClr val="bg1"/>
                        </a:solidFill>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IP42</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IP51</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smtClean="0">
                          <a:solidFill>
                            <a:srgbClr val="0070C0"/>
                          </a:solidFill>
                          <a:latin typeface="Meiryo UI" panose="020B0604030504040204" pitchFamily="50" charset="-128"/>
                          <a:ea typeface="Meiryo UI" panose="020B0604030504040204" pitchFamily="50" charset="-128"/>
                        </a:rPr>
                        <a:t>○</a:t>
                      </a:r>
                      <a:endParaRPr kumimoji="1" lang="en-US" altLang="ja-JP" sz="1100" b="1" dirty="0" smtClean="0">
                        <a:solidFill>
                          <a:srgbClr val="0070C0"/>
                        </a:solidFill>
                        <a:latin typeface="Meiryo UI" panose="020B0604030504040204" pitchFamily="50" charset="-128"/>
                        <a:ea typeface="Meiryo UI" panose="020B0604030504040204" pitchFamily="50" charset="-128"/>
                      </a:endParaRPr>
                    </a:p>
                    <a:p>
                      <a:pPr algn="ctr"/>
                      <a:r>
                        <a:rPr kumimoji="1" lang="en-US" altLang="ja-JP" sz="1100" b="1" dirty="0" smtClean="0">
                          <a:solidFill>
                            <a:srgbClr val="0070C0"/>
                          </a:solidFill>
                          <a:latin typeface="Meiryo UI" panose="020B0604030504040204" pitchFamily="50" charset="-128"/>
                          <a:ea typeface="Meiryo UI" panose="020B0604030504040204" pitchFamily="50" charset="-128"/>
                        </a:rPr>
                        <a:t>IP66</a:t>
                      </a:r>
                      <a:endParaRPr kumimoji="1" lang="ja-JP" altLang="en-US" sz="1100" b="1" dirty="0" smtClean="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smtClean="0">
                          <a:solidFill>
                            <a:srgbClr val="0070C0"/>
                          </a:solidFill>
                          <a:latin typeface="Meiryo UI" panose="020B0604030504040204" pitchFamily="50" charset="-128"/>
                          <a:ea typeface="Meiryo UI" panose="020B0604030504040204" pitchFamily="50" charset="-128"/>
                        </a:rPr>
                        <a:t>○</a:t>
                      </a:r>
                      <a:endParaRPr kumimoji="1" lang="en-US" altLang="ja-JP" sz="1100" b="1" dirty="0" smtClean="0">
                        <a:solidFill>
                          <a:srgbClr val="0070C0"/>
                        </a:solidFill>
                        <a:latin typeface="Meiryo UI" panose="020B0604030504040204" pitchFamily="50" charset="-128"/>
                        <a:ea typeface="Meiryo UI" panose="020B0604030504040204" pitchFamily="50" charset="-128"/>
                      </a:endParaRPr>
                    </a:p>
                    <a:p>
                      <a:pPr algn="ctr"/>
                      <a:r>
                        <a:rPr kumimoji="1" lang="en-US" altLang="ja-JP" sz="1100" b="1" dirty="0" smtClean="0">
                          <a:solidFill>
                            <a:srgbClr val="0070C0"/>
                          </a:solidFill>
                          <a:latin typeface="Meiryo UI" panose="020B0604030504040204" pitchFamily="50" charset="-128"/>
                          <a:ea typeface="Meiryo UI" panose="020B0604030504040204" pitchFamily="50" charset="-128"/>
                        </a:rPr>
                        <a:t>IP66</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a:t>
                      </a:r>
                      <a:endParaRPr kumimoji="1" lang="en-US" altLang="ja-JP" sz="1100" b="1" dirty="0">
                        <a:solidFill>
                          <a:srgbClr val="0070C0"/>
                        </a:solidFill>
                        <a:latin typeface="Meiryo UI" panose="020B0604030504040204" pitchFamily="50" charset="-128"/>
                        <a:ea typeface="Meiryo UI" panose="020B0604030504040204" pitchFamily="50" charset="-128"/>
                      </a:endParaRPr>
                    </a:p>
                    <a:p>
                      <a:pPr algn="ctr"/>
                      <a:r>
                        <a:rPr kumimoji="1" lang="en-US" altLang="ja-JP" sz="1100" b="1" dirty="0">
                          <a:solidFill>
                            <a:srgbClr val="0070C0"/>
                          </a:solidFill>
                          <a:latin typeface="Meiryo UI" panose="020B0604030504040204" pitchFamily="50" charset="-128"/>
                          <a:ea typeface="Meiryo UI" panose="020B0604030504040204" pitchFamily="50" charset="-128"/>
                        </a:rPr>
                        <a:t>IP66</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a:t>
                      </a:r>
                      <a:endParaRPr kumimoji="1" lang="en-US" altLang="ja-JP" sz="1100" b="1" dirty="0">
                        <a:solidFill>
                          <a:srgbClr val="0070C0"/>
                        </a:solidFill>
                        <a:latin typeface="Meiryo UI" panose="020B0604030504040204" pitchFamily="50" charset="-128"/>
                        <a:ea typeface="Meiryo UI" panose="020B0604030504040204" pitchFamily="50" charset="-128"/>
                      </a:endParaRPr>
                    </a:p>
                    <a:p>
                      <a:pPr algn="ctr"/>
                      <a:r>
                        <a:rPr kumimoji="1" lang="en-US" altLang="ja-JP" sz="1100" b="1" dirty="0">
                          <a:solidFill>
                            <a:srgbClr val="0070C0"/>
                          </a:solidFill>
                          <a:latin typeface="Meiryo UI" panose="020B0604030504040204" pitchFamily="50" charset="-128"/>
                          <a:ea typeface="Meiryo UI" panose="020B0604030504040204" pitchFamily="50" charset="-128"/>
                        </a:rPr>
                        <a:t>IP66</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16323937"/>
                  </a:ext>
                </a:extLst>
              </a:tr>
              <a:tr h="419094">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夜間撮影</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a:t>
                      </a: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smtClean="0">
                          <a:solidFill>
                            <a:srgbClr val="0070C0"/>
                          </a:solidFill>
                          <a:latin typeface="Meiryo UI" panose="020B0604030504040204" pitchFamily="50" charset="-128"/>
                          <a:ea typeface="Meiryo UI" panose="020B0604030504040204" pitchFamily="50" charset="-128"/>
                        </a:rPr>
                        <a:t>○</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smtClean="0">
                          <a:solidFill>
                            <a:srgbClr val="0070C0"/>
                          </a:solidFill>
                          <a:latin typeface="Meiryo UI" panose="020B0604030504040204" pitchFamily="50" charset="-128"/>
                          <a:ea typeface="Meiryo UI" panose="020B0604030504040204" pitchFamily="50" charset="-128"/>
                        </a:rPr>
                        <a:t>○</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02284650"/>
                  </a:ext>
                </a:extLst>
              </a:tr>
              <a:tr h="418825">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音声</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a:t>
                      </a: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smtClean="0">
                          <a:solidFill>
                            <a:srgbClr val="0070C0"/>
                          </a:solidFill>
                          <a:latin typeface="Meiryo UI" panose="020B0604030504040204" pitchFamily="50" charset="-128"/>
                          <a:ea typeface="Meiryo UI" panose="020B0604030504040204" pitchFamily="50" charset="-128"/>
                        </a:rPr>
                        <a:t>○</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1100" b="1" dirty="0" smtClean="0">
                          <a:solidFill>
                            <a:srgbClr val="0070C0"/>
                          </a:solidFill>
                          <a:latin typeface="Meiryo UI" panose="020B0604030504040204" pitchFamily="50" charset="-128"/>
                          <a:ea typeface="Meiryo UI" panose="020B0604030504040204" pitchFamily="50" charset="-128"/>
                        </a:rPr>
                        <a:t>×</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185440809"/>
                  </a:ext>
                </a:extLst>
              </a:tr>
              <a:tr h="577960">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画角</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水平</a:t>
                      </a:r>
                      <a:r>
                        <a:rPr kumimoji="1" lang="en-US" altLang="ja-JP" sz="1100" dirty="0" smtClean="0">
                          <a:latin typeface="Meiryo UI" panose="020B0604030504040204" pitchFamily="50" charset="-128"/>
                          <a:ea typeface="Meiryo UI" panose="020B0604030504040204" pitchFamily="50" charset="-128"/>
                        </a:rPr>
                        <a:t>111°</a:t>
                      </a:r>
                      <a:endParaRPr kumimoji="1" lang="ja-JP" altLang="en-US" sz="1100" dirty="0">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水平</a:t>
                      </a:r>
                      <a:r>
                        <a:rPr kumimoji="1" lang="en-US" altLang="ja-JP" sz="1100" dirty="0" smtClean="0">
                          <a:latin typeface="Meiryo UI" panose="020B0604030504040204" pitchFamily="50" charset="-128"/>
                          <a:ea typeface="Meiryo UI" panose="020B0604030504040204" pitchFamily="50" charset="-128"/>
                        </a:rPr>
                        <a:t>110°</a:t>
                      </a:r>
                      <a:endParaRPr kumimoji="1" lang="ja-JP" altLang="en-US"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水平</a:t>
                      </a:r>
                      <a:r>
                        <a:rPr kumimoji="1" lang="en-US" altLang="ja-JP" sz="1100" dirty="0">
                          <a:latin typeface="Meiryo UI" panose="020B0604030504040204" pitchFamily="50" charset="-128"/>
                          <a:ea typeface="Meiryo UI" panose="020B0604030504040204" pitchFamily="50" charset="-128"/>
                        </a:rPr>
                        <a:t>106°</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1100" b="1" dirty="0">
                          <a:solidFill>
                            <a:srgbClr val="0070C0"/>
                          </a:solidFill>
                          <a:latin typeface="Meiryo UI" panose="020B0604030504040204" pitchFamily="50" charset="-128"/>
                          <a:ea typeface="Meiryo UI" panose="020B0604030504040204" pitchFamily="50" charset="-128"/>
                        </a:rPr>
                        <a:t>PTZ</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1" dirty="0" smtClean="0">
                          <a:solidFill>
                            <a:srgbClr val="0070C0"/>
                          </a:solidFill>
                          <a:latin typeface="Meiryo UI" panose="020B0604030504040204" pitchFamily="50" charset="-128"/>
                          <a:ea typeface="Meiryo UI" panose="020B0604030504040204" pitchFamily="50" charset="-128"/>
                        </a:rPr>
                        <a:t>水平</a:t>
                      </a:r>
                      <a:r>
                        <a:rPr kumimoji="1" lang="en-US" altLang="ja-JP" sz="1100" b="1" dirty="0" smtClean="0">
                          <a:solidFill>
                            <a:srgbClr val="0070C0"/>
                          </a:solidFill>
                          <a:latin typeface="Meiryo UI" panose="020B0604030504040204" pitchFamily="50" charset="-128"/>
                          <a:ea typeface="Meiryo UI" panose="020B0604030504040204" pitchFamily="50" charset="-128"/>
                        </a:rPr>
                        <a:t>105°</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水平</a:t>
                      </a:r>
                      <a:r>
                        <a:rPr kumimoji="1" lang="en-US" altLang="ja-JP" sz="1100" dirty="0" smtClean="0">
                          <a:latin typeface="Meiryo UI" panose="020B0604030504040204" pitchFamily="50" charset="-128"/>
                          <a:ea typeface="Meiryo UI" panose="020B0604030504040204" pitchFamily="50" charset="-128"/>
                        </a:rPr>
                        <a:t>106°</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水平</a:t>
                      </a:r>
                      <a:r>
                        <a:rPr kumimoji="1" lang="en-US" altLang="ja-JP" sz="1100" dirty="0">
                          <a:latin typeface="Meiryo UI" panose="020B0604030504040204" pitchFamily="50" charset="-128"/>
                          <a:ea typeface="Meiryo UI" panose="020B0604030504040204" pitchFamily="50" charset="-128"/>
                        </a:rPr>
                        <a:t>115°</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kumimoji="1" lang="en-US" altLang="ja-JP" sz="1100" b="1" dirty="0">
                          <a:solidFill>
                            <a:srgbClr val="0070C0"/>
                          </a:solidFill>
                          <a:latin typeface="Meiryo UI" panose="020B0604030504040204" pitchFamily="50" charset="-128"/>
                          <a:ea typeface="Meiryo UI" panose="020B0604030504040204" pitchFamily="50" charset="-128"/>
                        </a:rPr>
                        <a:t>PTZ</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56954599"/>
                  </a:ext>
                </a:extLst>
              </a:tr>
              <a:tr h="740974">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ネットワーク</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有線</a:t>
                      </a:r>
                      <a:r>
                        <a:rPr kumimoji="1" lang="en-US" altLang="ja-JP" sz="1100" dirty="0">
                          <a:latin typeface="Meiryo UI" panose="020B0604030504040204" pitchFamily="50" charset="-128"/>
                          <a:ea typeface="Meiryo UI" panose="020B0604030504040204" pitchFamily="50" charset="-128"/>
                        </a:rPr>
                        <a:t>LAN(PoE)</a:t>
                      </a:r>
                      <a:endParaRPr kumimoji="1" lang="ja-JP" altLang="en-US" sz="1100" dirty="0">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有線</a:t>
                      </a:r>
                      <a:r>
                        <a:rPr kumimoji="1" lang="en-US" altLang="ja-JP" sz="1100" dirty="0" smtClean="0">
                          <a:latin typeface="Meiryo UI" panose="020B0604030504040204" pitchFamily="50" charset="-128"/>
                          <a:ea typeface="Meiryo UI" panose="020B0604030504040204" pitchFamily="50" charset="-128"/>
                        </a:rPr>
                        <a:t>LAN(</a:t>
                      </a:r>
                      <a:r>
                        <a:rPr kumimoji="1" lang="en-US" altLang="ja-JP" sz="1100" dirty="0" err="1" smtClean="0">
                          <a:latin typeface="Meiryo UI" panose="020B0604030504040204" pitchFamily="50" charset="-128"/>
                          <a:ea typeface="Meiryo UI" panose="020B0604030504040204" pitchFamily="50" charset="-128"/>
                        </a:rPr>
                        <a:t>PoE</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有線</a:t>
                      </a:r>
                      <a:r>
                        <a:rPr kumimoji="1" lang="en-US" altLang="ja-JP" sz="1100" dirty="0">
                          <a:latin typeface="Meiryo UI" panose="020B0604030504040204" pitchFamily="50" charset="-128"/>
                          <a:ea typeface="Meiryo UI" panose="020B0604030504040204" pitchFamily="50" charset="-128"/>
                        </a:rPr>
                        <a:t>LAN(PoE)</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有線</a:t>
                      </a:r>
                      <a:r>
                        <a:rPr kumimoji="1" lang="en-US" altLang="ja-JP" sz="1100" dirty="0">
                          <a:latin typeface="Meiryo UI" panose="020B0604030504040204" pitchFamily="50" charset="-128"/>
                          <a:ea typeface="Meiryo UI" panose="020B0604030504040204" pitchFamily="50" charset="-128"/>
                        </a:rPr>
                        <a:t>LAN(PoE)</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有線</a:t>
                      </a:r>
                      <a:r>
                        <a:rPr kumimoji="1" lang="en-US" altLang="ja-JP" sz="1100" dirty="0" smtClean="0">
                          <a:latin typeface="Meiryo UI" panose="020B0604030504040204" pitchFamily="50" charset="-128"/>
                          <a:ea typeface="Meiryo UI" panose="020B0604030504040204" pitchFamily="50" charset="-128"/>
                        </a:rPr>
                        <a:t>LAN(</a:t>
                      </a:r>
                      <a:r>
                        <a:rPr kumimoji="1" lang="en-US" altLang="ja-JP" sz="1100" dirty="0" err="1" smtClean="0">
                          <a:latin typeface="Meiryo UI" panose="020B0604030504040204" pitchFamily="50" charset="-128"/>
                          <a:ea typeface="Meiryo UI" panose="020B0604030504040204" pitchFamily="50" charset="-128"/>
                        </a:rPr>
                        <a:t>PoE</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有線</a:t>
                      </a:r>
                      <a:r>
                        <a:rPr kumimoji="1" lang="en-US" altLang="ja-JP" sz="1100" dirty="0" smtClean="0">
                          <a:latin typeface="Meiryo UI" panose="020B0604030504040204" pitchFamily="50" charset="-128"/>
                          <a:ea typeface="Meiryo UI" panose="020B0604030504040204" pitchFamily="50" charset="-128"/>
                        </a:rPr>
                        <a:t>LAN(</a:t>
                      </a:r>
                      <a:r>
                        <a:rPr kumimoji="1" lang="en-US" altLang="ja-JP" sz="1100" dirty="0" err="1" smtClean="0">
                          <a:latin typeface="Meiryo UI" panose="020B0604030504040204" pitchFamily="50" charset="-128"/>
                          <a:ea typeface="Meiryo UI" panose="020B0604030504040204" pitchFamily="50" charset="-128"/>
                        </a:rPr>
                        <a:t>PoE</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有線</a:t>
                      </a:r>
                      <a:r>
                        <a:rPr kumimoji="1" lang="en-US" altLang="ja-JP" sz="1100" dirty="0">
                          <a:latin typeface="Meiryo UI" panose="020B0604030504040204" pitchFamily="50" charset="-128"/>
                          <a:ea typeface="Meiryo UI" panose="020B0604030504040204" pitchFamily="50" charset="-128"/>
                        </a:rPr>
                        <a:t>LAN(PoE)</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有線</a:t>
                      </a:r>
                      <a:r>
                        <a:rPr kumimoji="1" lang="en-US" altLang="ja-JP" sz="1100" dirty="0">
                          <a:latin typeface="Meiryo UI" panose="020B0604030504040204" pitchFamily="50" charset="-128"/>
                          <a:ea typeface="Meiryo UI" panose="020B0604030504040204" pitchFamily="50" charset="-128"/>
                        </a:rPr>
                        <a:t>LAN(PoE)</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82143176"/>
                  </a:ext>
                </a:extLst>
              </a:tr>
              <a:tr h="578313">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バックアップ</a:t>
                      </a:r>
                      <a:r>
                        <a:rPr kumimoji="1" lang="en-US" altLang="ja-JP" sz="1100" dirty="0" smtClean="0">
                          <a:solidFill>
                            <a:schemeClr val="bg1"/>
                          </a:solidFill>
                          <a:latin typeface="Meiryo UI" panose="020B0604030504040204" pitchFamily="50" charset="-128"/>
                          <a:ea typeface="Meiryo UI" panose="020B0604030504040204" pitchFamily="50" charset="-128"/>
                        </a:rPr>
                        <a:t/>
                      </a:r>
                      <a:br>
                        <a:rPr kumimoji="1" lang="en-US" altLang="ja-JP" sz="1100" dirty="0" smtClean="0">
                          <a:solidFill>
                            <a:schemeClr val="bg1"/>
                          </a:solidFill>
                          <a:latin typeface="Meiryo UI" panose="020B0604030504040204" pitchFamily="50" charset="-128"/>
                          <a:ea typeface="Meiryo UI" panose="020B0604030504040204" pitchFamily="50" charset="-128"/>
                        </a:rPr>
                      </a:br>
                      <a:r>
                        <a:rPr kumimoji="1" lang="ja-JP" altLang="en-US" sz="1100" dirty="0" smtClean="0">
                          <a:solidFill>
                            <a:schemeClr val="bg1"/>
                          </a:solidFill>
                          <a:latin typeface="Meiryo UI" panose="020B0604030504040204" pitchFamily="50" charset="-128"/>
                          <a:ea typeface="Meiryo UI" panose="020B0604030504040204" pitchFamily="50" charset="-128"/>
                        </a:rPr>
                        <a:t>機能</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〇</a:t>
                      </a:r>
                      <a:endParaRPr kumimoji="1" lang="en-US" altLang="ja-JP" sz="1100" dirty="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100" b="1" dirty="0" smtClean="0">
                          <a:solidFill>
                            <a:srgbClr val="0070C0"/>
                          </a:solidFill>
                          <a:latin typeface="Meiryo UI" panose="020B0604030504040204" pitchFamily="50" charset="-128"/>
                          <a:ea typeface="Meiryo UI" panose="020B0604030504040204" pitchFamily="50" charset="-128"/>
                        </a:rPr>
                        <a:t>○</a:t>
                      </a:r>
                      <a:endParaRPr kumimoji="1" lang="ja-JP" altLang="en-US" sz="1100" b="1" dirty="0">
                        <a:solidFill>
                          <a:srgbClr val="0070C0"/>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〇</a:t>
                      </a:r>
                      <a:endParaRPr kumimoji="1" lang="en-US" altLang="ja-JP" sz="1100" dirty="0" smtClean="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〇</a:t>
                      </a:r>
                      <a:endParaRPr kumimoji="1" lang="en-US" altLang="ja-JP" sz="1100" dirty="0" smtClean="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0946272"/>
                  </a:ext>
                </a:extLst>
              </a:tr>
            </a:tbl>
          </a:graphicData>
        </a:graphic>
      </p:graphicFrame>
      <p:sp>
        <p:nvSpPr>
          <p:cNvPr id="2" name="タイトル 1">
            <a:extLst>
              <a:ext uri="{FF2B5EF4-FFF2-40B4-BE49-F238E27FC236}">
                <a16:creationId xmlns:a16="http://schemas.microsoft.com/office/drawing/2014/main" id="{825878E2-74CB-4531-83F0-86338F8E083B}"/>
              </a:ext>
            </a:extLst>
          </p:cNvPr>
          <p:cNvSpPr>
            <a:spLocks noGrp="1"/>
          </p:cNvSpPr>
          <p:nvPr>
            <p:ph type="title"/>
          </p:nvPr>
        </p:nvSpPr>
        <p:spPr>
          <a:xfrm>
            <a:off x="108000" y="180000"/>
            <a:ext cx="8100000" cy="540000"/>
          </a:xfrm>
        </p:spPr>
        <p:txBody>
          <a:bodyPr>
            <a:normAutofit/>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対応</a:t>
            </a:r>
            <a:r>
              <a:rPr lang="ja-JP" altLang="en-US" sz="2400" dirty="0">
                <a:solidFill>
                  <a:schemeClr val="tx1"/>
                </a:solidFill>
                <a:latin typeface="メイリオ" panose="020B0604030504040204" pitchFamily="50" charset="-128"/>
                <a:ea typeface="メイリオ" panose="020B0604030504040204" pitchFamily="50" charset="-128"/>
              </a:rPr>
              <a:t>カメラ一覧</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F6996413-34CF-4143-9B15-F0235712C504}"/>
              </a:ext>
            </a:extLst>
          </p:cNvPr>
          <p:cNvSpPr txBox="1"/>
          <p:nvPr/>
        </p:nvSpPr>
        <p:spPr>
          <a:xfrm>
            <a:off x="180000" y="900000"/>
            <a:ext cx="7366119"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現場の条件やニーズに応じたカメラ選定が可能。あらゆるシーンでご活用いただけます。</a:t>
            </a:r>
            <a:endParaRPr kumimoji="1" lang="en-US" altLang="ja-JP" sz="1400" dirty="0">
              <a:latin typeface="メイリオ" panose="020B0604030504040204" pitchFamily="50" charset="-128"/>
              <a:ea typeface="メイリオ" panose="020B0604030504040204" pitchFamily="50" charset="-128"/>
            </a:endParaRPr>
          </a:p>
        </p:txBody>
      </p:sp>
      <p:pic>
        <p:nvPicPr>
          <p:cNvPr id="1026" name="Picture 2" descr="https://www.axis.com/sites/default/files/styles/chunk_media_collection_and_text_mobile__1x__220xauto_/public/m1065-l.png?itok=tkJwxeKz">
            <a:extLst>
              <a:ext uri="{FF2B5EF4-FFF2-40B4-BE49-F238E27FC236}">
                <a16:creationId xmlns:a16="http://schemas.microsoft.com/office/drawing/2014/main" id="{7F474522-77EA-4C62-97EE-38A019FAA93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301437" y="2228393"/>
            <a:ext cx="498583" cy="498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axis.com/sites/default/files/styles/chunk_media_collection_and_text_mobile__1x__220xauto_/public/m2025-le.png?itok=BIYddw7L">
            <a:extLst>
              <a:ext uri="{FF2B5EF4-FFF2-40B4-BE49-F238E27FC236}">
                <a16:creationId xmlns:a16="http://schemas.microsoft.com/office/drawing/2014/main" id="{C53FC4F5-3A3C-4749-B290-BBE691C8A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795" y="2228392"/>
            <a:ext cx="625268" cy="6252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axis.com/sites/default/files/styles/chunk_media_collection_and_text_mobile__1x__220xauto_/public/m3045-v.png?itok=10lPtavC">
            <a:extLst>
              <a:ext uri="{FF2B5EF4-FFF2-40B4-BE49-F238E27FC236}">
                <a16:creationId xmlns:a16="http://schemas.microsoft.com/office/drawing/2014/main" id="{937B73A4-1D9A-46D2-B63F-76450EE05AD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07079" y="2228392"/>
            <a:ext cx="498583" cy="498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axis.com/sites/default/files/styles/chunk_media_collection_and_text_mobile__1x__220xauto_/public/m5054-front.png?itok=HA64n3Rf">
            <a:extLst>
              <a:ext uri="{FF2B5EF4-FFF2-40B4-BE49-F238E27FC236}">
                <a16:creationId xmlns:a16="http://schemas.microsoft.com/office/drawing/2014/main" id="{CF088B8C-DAF7-4490-9F3F-D49A61D7D63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189364" y="2250560"/>
            <a:ext cx="498583" cy="4985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axis.com/sites/default/files/styles/chunk_media_collection_and_text_mobile__1x__220xauto_/public/m5525e-wall-angle-left-t91l61-1707.png?itok=uQUKRhbs">
            <a:extLst>
              <a:ext uri="{FF2B5EF4-FFF2-40B4-BE49-F238E27FC236}">
                <a16:creationId xmlns:a16="http://schemas.microsoft.com/office/drawing/2014/main" id="{AC3E4BEF-D81A-4803-9083-AF3436DEC45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873962" y="2296583"/>
            <a:ext cx="548738" cy="548738"/>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16744" y="2298090"/>
            <a:ext cx="454152" cy="454152"/>
          </a:xfrm>
          <a:prstGeom prst="rect">
            <a:avLst/>
          </a:prstGeom>
        </p:spPr>
      </p:pic>
      <p:sp>
        <p:nvSpPr>
          <p:cNvPr id="6" name="角丸四角形 5"/>
          <p:cNvSpPr/>
          <p:nvPr/>
        </p:nvSpPr>
        <p:spPr>
          <a:xfrm>
            <a:off x="3023118" y="1520889"/>
            <a:ext cx="897671" cy="508518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1">
            <a:extLst>
              <a:ext uri="{FF2B5EF4-FFF2-40B4-BE49-F238E27FC236}">
                <a16:creationId xmlns:a16="http://schemas.microsoft.com/office/drawing/2014/main" id="{5578ED38-39F2-4A32-A7A4-E91D1E1569D0}"/>
              </a:ext>
            </a:extLst>
          </p:cNvPr>
          <p:cNvSpPr>
            <a:spLocks noGrp="1"/>
          </p:cNvSpPr>
          <p:nvPr>
            <p:ph type="sldNum" sz="quarter" idx="4"/>
          </p:nvPr>
        </p:nvSpPr>
        <p:spPr>
          <a:xfrm>
            <a:off x="8604000" y="6372000"/>
            <a:ext cx="432000" cy="360000"/>
          </a:xfrm>
        </p:spPr>
        <p:txBody>
          <a:bodyPr/>
          <a:lstStyle/>
          <a:p>
            <a:r>
              <a:rPr kumimoji="1" lang="en-US" altLang="ja-JP" dirty="0" smtClean="0"/>
              <a:t>10</a:t>
            </a:r>
            <a:endParaRPr kumimoji="1" lang="ja-JP" altLang="en-US" dirty="0"/>
          </a:p>
        </p:txBody>
      </p:sp>
      <p:pic>
        <p:nvPicPr>
          <p:cNvPr id="7" name="Picture 1" descr="https://www.axis.com/sites/default/files/styles/chunk_media_collection_and_text_mobile__1x__220xauto_/public/q3515-lv-22mm-wall-angle-left-1709.png?itok=_RVced9D"/>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16200000">
            <a:off x="5106397" y="2266842"/>
            <a:ext cx="466017" cy="46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9">
            <a:clrChange>
              <a:clrFrom>
                <a:srgbClr val="FFFFFF"/>
              </a:clrFrom>
              <a:clrTo>
                <a:srgbClr val="FFFFFF">
                  <a:alpha val="0"/>
                </a:srgbClr>
              </a:clrTo>
            </a:clrChange>
          </a:blip>
          <a:stretch>
            <a:fillRect/>
          </a:stretch>
        </p:blipFill>
        <p:spPr>
          <a:xfrm>
            <a:off x="1161660" y="2188972"/>
            <a:ext cx="945327" cy="538003"/>
          </a:xfrm>
          <a:prstGeom prst="rect">
            <a:avLst/>
          </a:prstGeom>
        </p:spPr>
      </p:pic>
    </p:spTree>
    <p:extLst>
      <p:ext uri="{BB962C8B-B14F-4D97-AF65-F5344CB8AC3E}">
        <p14:creationId xmlns:p14="http://schemas.microsoft.com/office/powerpoint/2010/main" val="3461641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円形吹き出し 49"/>
          <p:cNvSpPr/>
          <p:nvPr/>
        </p:nvSpPr>
        <p:spPr>
          <a:xfrm>
            <a:off x="3716867" y="1439333"/>
            <a:ext cx="1819143" cy="855134"/>
          </a:xfrm>
          <a:prstGeom prst="wedgeEllipseCallou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7EEF37B-B1D0-46EE-A8D5-39D466D93534}"/>
              </a:ext>
            </a:extLst>
          </p:cNvPr>
          <p:cNvSpPr>
            <a:spLocks noGrp="1"/>
          </p:cNvSpPr>
          <p:nvPr>
            <p:ph type="title"/>
          </p:nvPr>
        </p:nvSpPr>
        <p:spPr/>
        <p:txBody>
          <a:bodyPr>
            <a:normAutofit/>
          </a:bodyPr>
          <a:lstStyle/>
          <a:p>
            <a:r>
              <a:rPr lang="ja-JP" altLang="en-US" sz="2400" dirty="0" smtClean="0">
                <a:solidFill>
                  <a:schemeClr val="tx1"/>
                </a:solidFill>
                <a:latin typeface="メイリオ" panose="020B0604030504040204" pitchFamily="50" charset="-128"/>
                <a:ea typeface="メイリオ" panose="020B0604030504040204" pitchFamily="50" charset="-128"/>
              </a:rPr>
              <a:t>コーヒーショップ</a:t>
            </a:r>
            <a:r>
              <a:rPr kumimoji="1" lang="ja-JP" altLang="en-US" sz="2400" dirty="0" smtClean="0">
                <a:solidFill>
                  <a:schemeClr val="tx1"/>
                </a:solidFill>
                <a:latin typeface="メイリオ" panose="020B0604030504040204" pitchFamily="50" charset="-128"/>
                <a:ea typeface="メイリオ" panose="020B0604030504040204" pitchFamily="50" charset="-128"/>
              </a:rPr>
              <a:t>店 </a:t>
            </a:r>
            <a:r>
              <a:rPr kumimoji="1" lang="en-US" altLang="ja-JP" sz="2400" dirty="0">
                <a:solidFill>
                  <a:schemeClr val="tx1"/>
                </a:solidFill>
                <a:latin typeface="メイリオ" panose="020B0604030504040204" pitchFamily="50" charset="-128"/>
                <a:ea typeface="メイリオ" panose="020B0604030504040204" pitchFamily="50" charset="-128"/>
              </a:rPr>
              <a:t>A</a:t>
            </a:r>
            <a:r>
              <a:rPr kumimoji="1" lang="ja-JP" altLang="en-US" sz="2400" dirty="0">
                <a:solidFill>
                  <a:schemeClr val="tx1"/>
                </a:solidFill>
                <a:latin typeface="メイリオ" panose="020B0604030504040204" pitchFamily="50" charset="-128"/>
                <a:ea typeface="メイリオ" panose="020B0604030504040204" pitchFamily="50" charset="-128"/>
              </a:rPr>
              <a:t>社の事例</a:t>
            </a:r>
          </a:p>
        </p:txBody>
      </p:sp>
      <p:sp>
        <p:nvSpPr>
          <p:cNvPr id="5" name="スライド番号プレースホルダー 4">
            <a:extLst>
              <a:ext uri="{FF2B5EF4-FFF2-40B4-BE49-F238E27FC236}">
                <a16:creationId xmlns:a16="http://schemas.microsoft.com/office/drawing/2014/main" id="{C813DC1C-11E5-469C-B0F6-17132029A026}"/>
              </a:ext>
            </a:extLst>
          </p:cNvPr>
          <p:cNvSpPr>
            <a:spLocks noGrp="1"/>
          </p:cNvSpPr>
          <p:nvPr>
            <p:ph type="sldNum" sz="quarter" idx="4"/>
          </p:nvPr>
        </p:nvSpPr>
        <p:spPr/>
        <p:txBody>
          <a:bodyPr/>
          <a:lstStyle/>
          <a:p>
            <a:fld id="{F4E03D0D-1BAE-410F-9306-B8419C1BD0E7}" type="slidenum">
              <a:rPr kumimoji="1" lang="ja-JP" altLang="en-US" smtClean="0"/>
              <a:pPr/>
              <a:t>12</a:t>
            </a:fld>
            <a:endParaRPr kumimoji="1" lang="ja-JP" altLang="en-US" dirty="0"/>
          </a:p>
        </p:txBody>
      </p:sp>
      <p:sp>
        <p:nvSpPr>
          <p:cNvPr id="8" name="スライド番号プレースホルダー 4">
            <a:extLst>
              <a:ext uri="{FF2B5EF4-FFF2-40B4-BE49-F238E27FC236}">
                <a16:creationId xmlns:a16="http://schemas.microsoft.com/office/drawing/2014/main" id="{73BAF3D3-3BB8-482B-9B69-D331471D9029}"/>
              </a:ext>
            </a:extLst>
          </p:cNvPr>
          <p:cNvSpPr txBox="1">
            <a:spLocks/>
          </p:cNvSpPr>
          <p:nvPr/>
        </p:nvSpPr>
        <p:spPr>
          <a:xfrm>
            <a:off x="8604000" y="6372000"/>
            <a:ext cx="432000" cy="360000"/>
          </a:xfrm>
          <a:prstGeom prst="rect">
            <a:avLst/>
          </a:prstGeom>
        </p:spPr>
        <p:txBody>
          <a:bodyPr wrap="square" anchor="b"/>
          <a:lstStyle>
            <a:defPPr>
              <a:defRPr lang="en-US"/>
            </a:defPPr>
            <a:lvl1pPr marL="0" algn="ctr" defTabSz="457200" rtl="0" eaLnBrk="1" latinLnBrk="0" hangingPunct="1">
              <a:defRPr sz="1200" kern="1200">
                <a:solidFill>
                  <a:schemeClr val="accent1"/>
                </a:solidFill>
                <a:latin typeface="平成角ゴシック Std W5" panose="020B0600000000000000" pitchFamily="34" charset="-128"/>
                <a:ea typeface="平成角ゴシック Std W5" panose="020B06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3D0D-1BAE-410F-9306-B8419C1BD0E7}" type="slidenum">
              <a:rPr kumimoji="1" lang="ja-JP" altLang="en-US" smtClean="0">
                <a:solidFill>
                  <a:schemeClr val="tx1"/>
                </a:solidFill>
              </a:rPr>
              <a:pPr/>
              <a:t>12</a:t>
            </a:fld>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B21B1B62-5F9E-4B2B-B6DA-AB378C46CC0B}"/>
              </a:ext>
            </a:extLst>
          </p:cNvPr>
          <p:cNvSpPr txBox="1"/>
          <p:nvPr/>
        </p:nvSpPr>
        <p:spPr>
          <a:xfrm>
            <a:off x="180000" y="900000"/>
            <a:ext cx="521168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カメラの設置でレジ周りのトラブル時も迅速な対応が可能に。</a:t>
            </a:r>
          </a:p>
        </p:txBody>
      </p:sp>
      <p:sp>
        <p:nvSpPr>
          <p:cNvPr id="11" name="テキスト ボックス 10">
            <a:extLst>
              <a:ext uri="{FF2B5EF4-FFF2-40B4-BE49-F238E27FC236}">
                <a16:creationId xmlns:a16="http://schemas.microsoft.com/office/drawing/2014/main" id="{347D53C4-4320-4AB2-BE97-238433A37E79}"/>
              </a:ext>
            </a:extLst>
          </p:cNvPr>
          <p:cNvSpPr txBox="1"/>
          <p:nvPr/>
        </p:nvSpPr>
        <p:spPr>
          <a:xfrm>
            <a:off x="1202988" y="3977802"/>
            <a:ext cx="3776134" cy="523220"/>
          </a:xfrm>
          <a:prstGeom prst="rect">
            <a:avLst/>
          </a:prstGeom>
          <a:noFill/>
        </p:spPr>
        <p:txBody>
          <a:bodyPr wrap="square" rtlCol="0">
            <a:spAutoFit/>
          </a:bodyPr>
          <a:lstStyle/>
          <a:p>
            <a:pPr lvl="1"/>
            <a:r>
              <a:rPr kumimoji="1" lang="ja-JP" altLang="en-US" sz="1400" dirty="0" smtClean="0">
                <a:latin typeface="メイリオ" panose="020B0604030504040204" pitchFamily="50" charset="-128"/>
                <a:ea typeface="メイリオ" panose="020B0604030504040204" pitchFamily="50" charset="-128"/>
              </a:rPr>
              <a:t>元々</a:t>
            </a:r>
            <a:r>
              <a:rPr kumimoji="1" lang="ja-JP" altLang="en-US" sz="1400" dirty="0">
                <a:latin typeface="メイリオ" panose="020B0604030504040204" pitchFamily="50" charset="-128"/>
                <a:ea typeface="メイリオ" panose="020B0604030504040204" pitchFamily="50" charset="-128"/>
              </a:rPr>
              <a:t>、カメラの設置を検討していたが、機器を置くスペースがなく諦めていた</a:t>
            </a:r>
            <a:r>
              <a:rPr kumimoji="1" lang="ja-JP" altLang="en-US" sz="1400" dirty="0" smtClean="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0EE7AC9-241E-4765-9222-8D11F3CA140C}"/>
              </a:ext>
            </a:extLst>
          </p:cNvPr>
          <p:cNvSpPr txBox="1"/>
          <p:nvPr/>
        </p:nvSpPr>
        <p:spPr>
          <a:xfrm>
            <a:off x="1581223" y="3126132"/>
            <a:ext cx="646331" cy="276999"/>
          </a:xfrm>
          <a:prstGeom prst="rect">
            <a:avLst/>
          </a:prstGeom>
          <a:solidFill>
            <a:schemeClr val="bg1"/>
          </a:solidFill>
        </p:spPr>
        <p:txBody>
          <a:bodyPr wrap="none" rtlCol="0">
            <a:spAutoFit/>
          </a:bodyPr>
          <a:lstStyle/>
          <a:p>
            <a:pPr algn="ctr"/>
            <a:r>
              <a:rPr kumimoji="1" lang="ja-JP" altLang="en-US" sz="1200" dirty="0">
                <a:latin typeface="メイリオ" panose="020B0604030504040204" pitchFamily="50" charset="-128"/>
                <a:ea typeface="メイリオ" panose="020B0604030504040204" pitchFamily="50" charset="-128"/>
              </a:rPr>
              <a:t>カメラ</a:t>
            </a:r>
          </a:p>
        </p:txBody>
      </p:sp>
      <p:cxnSp>
        <p:nvCxnSpPr>
          <p:cNvPr id="19" name="直線コネクタ 18">
            <a:extLst>
              <a:ext uri="{FF2B5EF4-FFF2-40B4-BE49-F238E27FC236}">
                <a16:creationId xmlns:a16="http://schemas.microsoft.com/office/drawing/2014/main" id="{BC80685A-4F94-409D-92B8-4127C9076D7D}"/>
              </a:ext>
            </a:extLst>
          </p:cNvPr>
          <p:cNvCxnSpPr/>
          <p:nvPr/>
        </p:nvCxnSpPr>
        <p:spPr>
          <a:xfrm>
            <a:off x="2556933" y="2697154"/>
            <a:ext cx="1581402" cy="0"/>
          </a:xfrm>
          <a:prstGeom prst="line">
            <a:avLst/>
          </a:prstGeom>
          <a:ln w="38100" cap="rnd">
            <a:solidFill>
              <a:schemeClr val="bg1">
                <a:lumMod val="5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968205D-D108-4546-8D90-094ACA1D1578}"/>
              </a:ext>
            </a:extLst>
          </p:cNvPr>
          <p:cNvSpPr txBox="1"/>
          <p:nvPr/>
        </p:nvSpPr>
        <p:spPr>
          <a:xfrm>
            <a:off x="2796041" y="2782619"/>
            <a:ext cx="1103187"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rPr>
              <a:t>LAN</a:t>
            </a:r>
            <a:r>
              <a:rPr kumimoji="1" lang="ja-JP" altLang="en-US" sz="1200" dirty="0">
                <a:latin typeface="メイリオ" panose="020B0604030504040204" pitchFamily="50" charset="-128"/>
                <a:ea typeface="メイリオ" panose="020B0604030504040204" pitchFamily="50" charset="-128"/>
              </a:rPr>
              <a:t>ケーブル</a:t>
            </a:r>
          </a:p>
        </p:txBody>
      </p:sp>
      <p:sp>
        <p:nvSpPr>
          <p:cNvPr id="26" name="テキスト ボックス 25">
            <a:extLst>
              <a:ext uri="{FF2B5EF4-FFF2-40B4-BE49-F238E27FC236}">
                <a16:creationId xmlns:a16="http://schemas.microsoft.com/office/drawing/2014/main" id="{640F9540-65F7-46E6-B597-80E882136114}"/>
              </a:ext>
            </a:extLst>
          </p:cNvPr>
          <p:cNvSpPr txBox="1"/>
          <p:nvPr/>
        </p:nvSpPr>
        <p:spPr>
          <a:xfrm>
            <a:off x="3874978" y="1651130"/>
            <a:ext cx="1661032" cy="461665"/>
          </a:xfrm>
          <a:prstGeom prst="rect">
            <a:avLst/>
          </a:prstGeom>
          <a:noFill/>
        </p:spPr>
        <p:txBody>
          <a:bodyPr wrap="none" rtlCol="0">
            <a:spAutoFit/>
          </a:bodyPr>
          <a:lstStyle/>
          <a:p>
            <a:pPr algn="ctr"/>
            <a:r>
              <a:rPr kumimoji="1" lang="en-US" altLang="ja-JP" sz="1200" dirty="0">
                <a:latin typeface="メイリオ" panose="020B0604030504040204" pitchFamily="50" charset="-128"/>
                <a:ea typeface="メイリオ" panose="020B0604030504040204" pitchFamily="50" charset="-128"/>
              </a:rPr>
              <a:t>LAN</a:t>
            </a:r>
            <a:r>
              <a:rPr kumimoji="1" lang="ja-JP" altLang="en-US" sz="1200" dirty="0">
                <a:latin typeface="メイリオ" panose="020B0604030504040204" pitchFamily="50" charset="-128"/>
                <a:ea typeface="メイリオ" panose="020B0604030504040204" pitchFamily="50" charset="-128"/>
              </a:rPr>
              <a:t>ケーブル</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本で、</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通信＆給電！</a:t>
            </a:r>
            <a:endParaRPr kumimoji="1" lang="en-US" altLang="ja-JP" sz="1200" dirty="0">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6E5D6A94-DD0B-4568-91AF-4AA3304B690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595" r="4805"/>
          <a:stretch/>
        </p:blipFill>
        <p:spPr>
          <a:xfrm>
            <a:off x="6201986" y="3823052"/>
            <a:ext cx="2402013" cy="1801510"/>
          </a:xfrm>
          <a:prstGeom prst="rect">
            <a:avLst/>
          </a:prstGeom>
          <a:ln w="19050">
            <a:noFill/>
          </a:ln>
        </p:spPr>
      </p:pic>
      <p:pic>
        <p:nvPicPr>
          <p:cNvPr id="20" name="Picture 6" descr="https://www.axis.com/sites/default/files/styles/chunk_media_collection_and_text_mobile__1x__220xauto_/public/m3045-v.png?itok=10lPtavC">
            <a:extLst>
              <a:ext uri="{FF2B5EF4-FFF2-40B4-BE49-F238E27FC236}">
                <a16:creationId xmlns:a16="http://schemas.microsoft.com/office/drawing/2014/main" id="{937B73A4-1D9A-46D2-B63F-76450EE05AD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13923" y="2101553"/>
            <a:ext cx="949821" cy="94982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392261" y="1278438"/>
            <a:ext cx="1000460" cy="354222"/>
            <a:chOff x="258619" y="2465396"/>
            <a:chExt cx="1000460" cy="354222"/>
          </a:xfrm>
        </p:grpSpPr>
        <p:sp>
          <p:nvSpPr>
            <p:cNvPr id="3" name="正方形/長方形 2"/>
            <p:cNvSpPr/>
            <p:nvPr/>
          </p:nvSpPr>
          <p:spPr>
            <a:xfrm>
              <a:off x="258619" y="2465396"/>
              <a:ext cx="1000460" cy="3542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08FCE957-2CA0-4423-9B89-F33626DD5C02}"/>
                </a:ext>
              </a:extLst>
            </p:cNvPr>
            <p:cNvSpPr txBox="1"/>
            <p:nvPr/>
          </p:nvSpPr>
          <p:spPr>
            <a:xfrm>
              <a:off x="307444" y="2488619"/>
              <a:ext cx="903064" cy="307777"/>
            </a:xfrm>
            <a:prstGeom prst="rect">
              <a:avLst/>
            </a:prstGeom>
            <a:noFill/>
          </p:spPr>
          <p:txBody>
            <a:bodyPr wrap="square" rtlCol="0">
              <a:spAutoFit/>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構成</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grpSp>
      <p:grpSp>
        <p:nvGrpSpPr>
          <p:cNvPr id="22" name="グループ化 21"/>
          <p:cNvGrpSpPr/>
          <p:nvPr/>
        </p:nvGrpSpPr>
        <p:grpSpPr>
          <a:xfrm>
            <a:off x="392261" y="3981339"/>
            <a:ext cx="1000460" cy="354222"/>
            <a:chOff x="258619" y="2465396"/>
            <a:chExt cx="1000460" cy="354222"/>
          </a:xfrm>
        </p:grpSpPr>
        <p:sp>
          <p:nvSpPr>
            <p:cNvPr id="27" name="正方形/長方形 26"/>
            <p:cNvSpPr/>
            <p:nvPr/>
          </p:nvSpPr>
          <p:spPr>
            <a:xfrm>
              <a:off x="258619" y="2465396"/>
              <a:ext cx="1000460" cy="3542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08FCE957-2CA0-4423-9B89-F33626DD5C02}"/>
                </a:ext>
              </a:extLst>
            </p:cNvPr>
            <p:cNvSpPr txBox="1"/>
            <p:nvPr/>
          </p:nvSpPr>
          <p:spPr>
            <a:xfrm>
              <a:off x="307444" y="2488619"/>
              <a:ext cx="903064" cy="307777"/>
            </a:xfrm>
            <a:prstGeom prst="rect">
              <a:avLst/>
            </a:prstGeom>
            <a:noFill/>
          </p:spPr>
          <p:txBody>
            <a:bodyPr wrap="square" rtlCol="0">
              <a:spAutoFit/>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課題</a:t>
              </a:r>
            </a:p>
          </p:txBody>
        </p:sp>
      </p:grpSp>
      <p:grpSp>
        <p:nvGrpSpPr>
          <p:cNvPr id="30" name="グループ化 29"/>
          <p:cNvGrpSpPr/>
          <p:nvPr/>
        </p:nvGrpSpPr>
        <p:grpSpPr>
          <a:xfrm>
            <a:off x="392261" y="4921844"/>
            <a:ext cx="1000460" cy="354222"/>
            <a:chOff x="258619" y="2465396"/>
            <a:chExt cx="1000460" cy="354222"/>
          </a:xfrm>
        </p:grpSpPr>
        <p:sp>
          <p:nvSpPr>
            <p:cNvPr id="31" name="正方形/長方形 30"/>
            <p:cNvSpPr/>
            <p:nvPr/>
          </p:nvSpPr>
          <p:spPr>
            <a:xfrm>
              <a:off x="258619" y="2465396"/>
              <a:ext cx="1000460" cy="3542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8FCE957-2CA0-4423-9B89-F33626DD5C02}"/>
                </a:ext>
              </a:extLst>
            </p:cNvPr>
            <p:cNvSpPr txBox="1"/>
            <p:nvPr/>
          </p:nvSpPr>
          <p:spPr>
            <a:xfrm>
              <a:off x="307444" y="2488619"/>
              <a:ext cx="903064" cy="307777"/>
            </a:xfrm>
            <a:prstGeom prst="rect">
              <a:avLst/>
            </a:prstGeom>
            <a:noFill/>
          </p:spPr>
          <p:txBody>
            <a:bodyPr wrap="square" rtlCol="0">
              <a:spAutoFit/>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導入</a:t>
              </a:r>
              <a:r>
                <a:rPr kumimoji="1" lang="ja-JP" altLang="en-US" sz="1400" b="1" dirty="0">
                  <a:solidFill>
                    <a:schemeClr val="bg1"/>
                  </a:solidFill>
                  <a:latin typeface="メイリオ" panose="020B0604030504040204" pitchFamily="50" charset="-128"/>
                  <a:ea typeface="メイリオ" panose="020B0604030504040204" pitchFamily="50" charset="-128"/>
                </a:rPr>
                <a:t>機器</a:t>
              </a:r>
            </a:p>
          </p:txBody>
        </p:sp>
      </p:grpSp>
      <p:grpSp>
        <p:nvGrpSpPr>
          <p:cNvPr id="33" name="グループ化 32"/>
          <p:cNvGrpSpPr/>
          <p:nvPr/>
        </p:nvGrpSpPr>
        <p:grpSpPr>
          <a:xfrm>
            <a:off x="392261" y="5862349"/>
            <a:ext cx="1000460" cy="354222"/>
            <a:chOff x="258619" y="2465396"/>
            <a:chExt cx="1000460" cy="354222"/>
          </a:xfrm>
        </p:grpSpPr>
        <p:sp>
          <p:nvSpPr>
            <p:cNvPr id="34" name="正方形/長方形 33"/>
            <p:cNvSpPr/>
            <p:nvPr/>
          </p:nvSpPr>
          <p:spPr>
            <a:xfrm>
              <a:off x="258619" y="2465396"/>
              <a:ext cx="1000460" cy="3542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8FCE957-2CA0-4423-9B89-F33626DD5C02}"/>
                </a:ext>
              </a:extLst>
            </p:cNvPr>
            <p:cNvSpPr txBox="1"/>
            <p:nvPr/>
          </p:nvSpPr>
          <p:spPr>
            <a:xfrm>
              <a:off x="307444" y="2488619"/>
              <a:ext cx="903064" cy="307777"/>
            </a:xfrm>
            <a:prstGeom prst="rect">
              <a:avLst/>
            </a:prstGeom>
            <a:noFill/>
          </p:spPr>
          <p:txBody>
            <a:bodyPr wrap="square" rtlCol="0">
              <a:spAutoFit/>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効果</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grpSp>
      <p:sp>
        <p:nvSpPr>
          <p:cNvPr id="36" name="テキスト ボックス 35">
            <a:extLst>
              <a:ext uri="{FF2B5EF4-FFF2-40B4-BE49-F238E27FC236}">
                <a16:creationId xmlns:a16="http://schemas.microsoft.com/office/drawing/2014/main" id="{347D53C4-4320-4AB2-BE97-238433A37E79}"/>
              </a:ext>
            </a:extLst>
          </p:cNvPr>
          <p:cNvSpPr txBox="1"/>
          <p:nvPr/>
        </p:nvSpPr>
        <p:spPr>
          <a:xfrm>
            <a:off x="1202988" y="4921844"/>
            <a:ext cx="7005012" cy="523220"/>
          </a:xfrm>
          <a:prstGeom prst="rect">
            <a:avLst/>
          </a:prstGeom>
          <a:noFill/>
        </p:spPr>
        <p:txBody>
          <a:bodyPr wrap="square" rtlCol="0">
            <a:spAutoFit/>
          </a:bodyPr>
          <a:lstStyle/>
          <a:p>
            <a:pPr lvl="1"/>
            <a:r>
              <a:rPr kumimoji="1" lang="en-US" altLang="ja-JP" sz="1400" dirty="0" smtClean="0">
                <a:latin typeface="メイリオ" panose="020B0604030504040204" pitchFamily="50" charset="-128"/>
                <a:ea typeface="メイリオ" panose="020B0604030504040204" pitchFamily="50" charset="-128"/>
              </a:rPr>
              <a:t>AXIS</a:t>
            </a:r>
            <a:r>
              <a:rPr kumimoji="1" lang="ja-JP" altLang="en-US" sz="1400" dirty="0" smtClean="0">
                <a:latin typeface="メイリオ" panose="020B0604030504040204" pitchFamily="50" charset="-128"/>
                <a:ea typeface="メイリオ" panose="020B0604030504040204" pitchFamily="50" charset="-128"/>
              </a:rPr>
              <a:t>　</a:t>
            </a:r>
            <a:r>
              <a:rPr kumimoji="1" lang="en-US" altLang="ja-JP" sz="1400" dirty="0" smtClean="0">
                <a:latin typeface="メイリオ" panose="020B0604030504040204" pitchFamily="50" charset="-128"/>
                <a:ea typeface="メイリオ" panose="020B0604030504040204" pitchFamily="50" charset="-128"/>
              </a:rPr>
              <a:t>M3045-V</a:t>
            </a:r>
            <a:r>
              <a:rPr kumimoji="1" lang="ja-JP" altLang="en-US" sz="1400" dirty="0" smtClean="0">
                <a:latin typeface="メイリオ" panose="020B0604030504040204" pitchFamily="50" charset="-128"/>
                <a:ea typeface="メイリオ" panose="020B0604030504040204" pitchFamily="50" charset="-128"/>
              </a:rPr>
              <a:t>＋</a:t>
            </a:r>
            <a:r>
              <a:rPr kumimoji="1" lang="en-US" altLang="ja-JP" sz="1400" dirty="0" err="1" smtClean="0">
                <a:latin typeface="メイリオ" panose="020B0604030504040204" pitchFamily="50" charset="-128"/>
                <a:ea typeface="メイリオ" panose="020B0604030504040204" pitchFamily="50" charset="-128"/>
              </a:rPr>
              <a:t>PoE</a:t>
            </a:r>
            <a:r>
              <a:rPr kumimoji="1" lang="ja-JP" altLang="en-US" sz="1400" dirty="0" smtClean="0">
                <a:latin typeface="メイリオ" panose="020B0604030504040204" pitchFamily="50" charset="-128"/>
                <a:ea typeface="メイリオ" panose="020B0604030504040204" pitchFamily="50" charset="-128"/>
              </a:rPr>
              <a:t>インジェクタ</a:t>
            </a:r>
            <a:endParaRPr kumimoji="1" lang="en-US" altLang="ja-JP" sz="1400" dirty="0" smtClean="0">
              <a:latin typeface="メイリオ" panose="020B0604030504040204" pitchFamily="50" charset="-128"/>
              <a:ea typeface="メイリオ" panose="020B0604030504040204" pitchFamily="50" charset="-128"/>
            </a:endParaRPr>
          </a:p>
          <a:p>
            <a:pPr lvl="1"/>
            <a:r>
              <a:rPr kumimoji="1" lang="ja-JP" altLang="en-US" sz="1400" dirty="0" smtClean="0">
                <a:latin typeface="メイリオ" panose="020B0604030504040204" pitchFamily="50" charset="-128"/>
                <a:ea typeface="メイリオ" panose="020B0604030504040204" pitchFamily="50" charset="-128"/>
              </a:rPr>
              <a:t>必要</a:t>
            </a:r>
            <a:r>
              <a:rPr kumimoji="1" lang="ja-JP" altLang="en-US" sz="1400" dirty="0">
                <a:latin typeface="メイリオ" panose="020B0604030504040204" pitchFamily="50" charset="-128"/>
                <a:ea typeface="メイリオ" panose="020B0604030504040204" pitchFamily="50" charset="-128"/>
              </a:rPr>
              <a:t>な機器が少ないため、省スペースで導入可能</a:t>
            </a:r>
            <a:r>
              <a:rPr kumimoji="1" lang="ja-JP" altLang="en-US" sz="1400" dirty="0" smtClean="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347D53C4-4320-4AB2-BE97-238433A37E79}"/>
              </a:ext>
            </a:extLst>
          </p:cNvPr>
          <p:cNvSpPr txBox="1"/>
          <p:nvPr/>
        </p:nvSpPr>
        <p:spPr>
          <a:xfrm>
            <a:off x="1202988" y="5887071"/>
            <a:ext cx="7005012" cy="523220"/>
          </a:xfrm>
          <a:prstGeom prst="rect">
            <a:avLst/>
          </a:prstGeom>
          <a:noFill/>
        </p:spPr>
        <p:txBody>
          <a:bodyPr wrap="square" rtlCol="0">
            <a:spAutoFit/>
          </a:bodyPr>
          <a:lstStyle/>
          <a:p>
            <a:pPr lvl="1"/>
            <a:r>
              <a:rPr kumimoji="1" lang="ja-JP" altLang="en-US" sz="1400" dirty="0" smtClean="0">
                <a:latin typeface="メイリオ" panose="020B0604030504040204" pitchFamily="50" charset="-128"/>
                <a:ea typeface="メイリオ" panose="020B0604030504040204" pitchFamily="50" charset="-128"/>
              </a:rPr>
              <a:t>お客</a:t>
            </a:r>
            <a:r>
              <a:rPr kumimoji="1" lang="ja-JP" altLang="en-US" sz="1400" dirty="0">
                <a:latin typeface="メイリオ" panose="020B0604030504040204" pitchFamily="50" charset="-128"/>
                <a:ea typeface="メイリオ" panose="020B0604030504040204" pitchFamily="50" charset="-128"/>
              </a:rPr>
              <a:t>さまとトラブルが生じた時に、きちんと事実が確認できることが早期解決にお役立ち</a:t>
            </a:r>
            <a:r>
              <a:rPr kumimoji="1" lang="ja-JP" altLang="en-US" sz="1400" dirty="0" smtClean="0">
                <a:latin typeface="メイリオ" panose="020B0604030504040204" pitchFamily="50" charset="-128"/>
                <a:ea typeface="メイリオ" panose="020B0604030504040204" pitchFamily="50" charset="-128"/>
              </a:rPr>
              <a:t>。また</a:t>
            </a:r>
            <a:r>
              <a:rPr kumimoji="1" lang="ja-JP" altLang="en-US" sz="1400" dirty="0">
                <a:latin typeface="メイリオ" panose="020B0604030504040204" pitchFamily="50" charset="-128"/>
                <a:ea typeface="メイリオ" panose="020B0604030504040204" pitchFamily="50" charset="-128"/>
              </a:rPr>
              <a:t>、違算金・会計ミスなどの実態を把握することが可能に。</a:t>
            </a:r>
          </a:p>
        </p:txBody>
      </p:sp>
      <p:sp>
        <p:nvSpPr>
          <p:cNvPr id="39" name="テキスト ボックス 38">
            <a:extLst>
              <a:ext uri="{FF2B5EF4-FFF2-40B4-BE49-F238E27FC236}">
                <a16:creationId xmlns:a16="http://schemas.microsoft.com/office/drawing/2014/main" id="{E968205D-D108-4546-8D90-094ACA1D1578}"/>
              </a:ext>
            </a:extLst>
          </p:cNvPr>
          <p:cNvSpPr txBox="1"/>
          <p:nvPr/>
        </p:nvSpPr>
        <p:spPr>
          <a:xfrm>
            <a:off x="4359695" y="3126132"/>
            <a:ext cx="458331" cy="276999"/>
          </a:xfrm>
          <a:prstGeom prst="rect">
            <a:avLst/>
          </a:prstGeom>
          <a:noFill/>
        </p:spPr>
        <p:txBody>
          <a:bodyPr wrap="none" rtlCol="0">
            <a:spAutoFit/>
          </a:bodyPr>
          <a:lstStyle/>
          <a:p>
            <a:r>
              <a:rPr kumimoji="1" lang="en-US" altLang="ja-JP" sz="1200" dirty="0" err="1">
                <a:latin typeface="メイリオ" panose="020B0604030504040204" pitchFamily="50" charset="-128"/>
                <a:ea typeface="メイリオ" panose="020B0604030504040204" pitchFamily="50" charset="-128"/>
              </a:rPr>
              <a:t>PoE</a:t>
            </a:r>
            <a:endParaRPr kumimoji="1" lang="en-US" altLang="ja-JP" sz="12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E968205D-D108-4546-8D90-094ACA1D1578}"/>
              </a:ext>
            </a:extLst>
          </p:cNvPr>
          <p:cNvSpPr txBox="1"/>
          <p:nvPr/>
        </p:nvSpPr>
        <p:spPr>
          <a:xfrm>
            <a:off x="6769800" y="3126132"/>
            <a:ext cx="646331"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ルータ</a:t>
            </a:r>
          </a:p>
        </p:txBody>
      </p:sp>
      <p:cxnSp>
        <p:nvCxnSpPr>
          <p:cNvPr id="41" name="直線コネクタ 40">
            <a:extLst>
              <a:ext uri="{FF2B5EF4-FFF2-40B4-BE49-F238E27FC236}">
                <a16:creationId xmlns:a16="http://schemas.microsoft.com/office/drawing/2014/main" id="{BC80685A-4F94-409D-92B8-4127C9076D7D}"/>
              </a:ext>
            </a:extLst>
          </p:cNvPr>
          <p:cNvCxnSpPr/>
          <p:nvPr/>
        </p:nvCxnSpPr>
        <p:spPr>
          <a:xfrm>
            <a:off x="5024582" y="2697153"/>
            <a:ext cx="1596208" cy="0"/>
          </a:xfrm>
          <a:prstGeom prst="line">
            <a:avLst/>
          </a:prstGeom>
          <a:ln w="38100" cap="rnd">
            <a:solidFill>
              <a:schemeClr val="bg1">
                <a:lumMod val="50000"/>
              </a:schemeClr>
            </a:solidFill>
            <a:prstDash val="solid"/>
            <a:round/>
          </a:ln>
        </p:spPr>
        <p:style>
          <a:lnRef idx="1">
            <a:schemeClr val="accent1"/>
          </a:lnRef>
          <a:fillRef idx="0">
            <a:schemeClr val="accent1"/>
          </a:fillRef>
          <a:effectRef idx="0">
            <a:schemeClr val="accent1"/>
          </a:effectRef>
          <a:fontRef idx="minor">
            <a:schemeClr val="tx1"/>
          </a:fontRef>
        </p:style>
      </p:cxnSp>
      <p:pic>
        <p:nvPicPr>
          <p:cNvPr id="45" name="図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38" y="1928702"/>
            <a:ext cx="620054" cy="1130916"/>
          </a:xfrm>
          <a:prstGeom prst="rect">
            <a:avLst/>
          </a:prstGeom>
        </p:spPr>
      </p:pic>
      <p:sp>
        <p:nvSpPr>
          <p:cNvPr id="46" name="テキスト ボックス 45">
            <a:extLst>
              <a:ext uri="{FF2B5EF4-FFF2-40B4-BE49-F238E27FC236}">
                <a16:creationId xmlns:a16="http://schemas.microsoft.com/office/drawing/2014/main" id="{E968205D-D108-4546-8D90-094ACA1D1578}"/>
              </a:ext>
            </a:extLst>
          </p:cNvPr>
          <p:cNvSpPr txBox="1"/>
          <p:nvPr/>
        </p:nvSpPr>
        <p:spPr>
          <a:xfrm>
            <a:off x="5271093" y="2774375"/>
            <a:ext cx="1103187"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rPr>
              <a:t>LAN</a:t>
            </a:r>
            <a:r>
              <a:rPr kumimoji="1" lang="ja-JP" altLang="en-US" sz="1200" dirty="0">
                <a:latin typeface="メイリオ" panose="020B0604030504040204" pitchFamily="50" charset="-128"/>
                <a:ea typeface="メイリオ" panose="020B0604030504040204" pitchFamily="50" charset="-128"/>
              </a:rPr>
              <a:t>ケーブル</a:t>
            </a: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441" y="2455333"/>
            <a:ext cx="694014" cy="499953"/>
          </a:xfrm>
          <a:prstGeom prst="rect">
            <a:avLst/>
          </a:prstGeom>
        </p:spPr>
      </p:pic>
    </p:spTree>
    <p:extLst>
      <p:ext uri="{BB962C8B-B14F-4D97-AF65-F5344CB8AC3E}">
        <p14:creationId xmlns:p14="http://schemas.microsoft.com/office/powerpoint/2010/main" val="4244512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747DA-C65D-4FE1-A3DA-EAD588E79FEB}"/>
              </a:ext>
            </a:extLst>
          </p:cNvPr>
          <p:cNvSpPr>
            <a:spLocks noGrp="1"/>
          </p:cNvSpPr>
          <p:nvPr>
            <p:ph type="title"/>
          </p:nvPr>
        </p:nvSpPr>
        <p:spPr/>
        <p:txBody>
          <a:bodyPr>
            <a:normAutofit/>
          </a:bodyPr>
          <a:lstStyle/>
          <a:p>
            <a:r>
              <a:rPr lang="ja-JP" altLang="en-US" sz="2400" dirty="0" smtClean="0">
                <a:solidFill>
                  <a:schemeClr val="tx1"/>
                </a:solidFill>
                <a:latin typeface="メイリオ" panose="020B0604030504040204" pitchFamily="50" charset="-128"/>
                <a:ea typeface="メイリオ" panose="020B0604030504040204" pitchFamily="50" charset="-128"/>
              </a:rPr>
              <a:t>クラウド録画の</a:t>
            </a:r>
            <a:r>
              <a:rPr lang="ja-JP" altLang="en-US" sz="2400" dirty="0">
                <a:solidFill>
                  <a:schemeClr val="tx1"/>
                </a:solidFill>
                <a:latin typeface="メイリオ" panose="020B0604030504040204" pitchFamily="50" charset="-128"/>
                <a:ea typeface="メイリオ" panose="020B0604030504040204" pitchFamily="50" charset="-128"/>
              </a:rPr>
              <a:t>活用事例</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08B1969C-CFE1-42D7-85F4-75136038DF80}"/>
              </a:ext>
            </a:extLst>
          </p:cNvPr>
          <p:cNvSpPr>
            <a:spLocks noGrp="1"/>
          </p:cNvSpPr>
          <p:nvPr>
            <p:ph type="sldNum" sz="quarter" idx="4"/>
          </p:nvPr>
        </p:nvSpPr>
        <p:spPr/>
        <p:txBody>
          <a:bodyPr/>
          <a:lstStyle/>
          <a:p>
            <a:fld id="{F4E03D0D-1BAE-410F-9306-B8419C1BD0E7}" type="slidenum">
              <a:rPr kumimoji="1" lang="ja-JP" altLang="en-US" smtClean="0"/>
              <a:pPr/>
              <a:t>13</a:t>
            </a:fld>
            <a:endParaRPr kumimoji="1" lang="ja-JP" altLang="en-US" dirty="0"/>
          </a:p>
        </p:txBody>
      </p:sp>
      <p:grpSp>
        <p:nvGrpSpPr>
          <p:cNvPr id="34" name="グループ化 33"/>
          <p:cNvGrpSpPr/>
          <p:nvPr/>
        </p:nvGrpSpPr>
        <p:grpSpPr>
          <a:xfrm>
            <a:off x="4805304" y="5065488"/>
            <a:ext cx="3795342" cy="1083505"/>
            <a:chOff x="4805304" y="4235000"/>
            <a:chExt cx="3795342" cy="1083505"/>
          </a:xfrm>
        </p:grpSpPr>
        <p:pic>
          <p:nvPicPr>
            <p:cNvPr id="13" name="図 12">
              <a:extLst>
                <a:ext uri="{FF2B5EF4-FFF2-40B4-BE49-F238E27FC236}">
                  <a16:creationId xmlns:a16="http://schemas.microsoft.com/office/drawing/2014/main" id="{4ADDD222-8FF6-4C3B-897B-5EBD19DA6F0A}"/>
                </a:ext>
              </a:extLst>
            </p:cNvPr>
            <p:cNvPicPr>
              <a:picLocks noChangeAspect="1"/>
            </p:cNvPicPr>
            <p:nvPr/>
          </p:nvPicPr>
          <p:blipFill rotWithShape="1">
            <a:blip r:embed="rId2"/>
            <a:srcRect l="17712" r="14104" b="17061"/>
            <a:stretch/>
          </p:blipFill>
          <p:spPr>
            <a:xfrm>
              <a:off x="7160647" y="4238505"/>
              <a:ext cx="1439999" cy="1080000"/>
            </a:xfrm>
            <a:prstGeom prst="rect">
              <a:avLst/>
            </a:prstGeom>
          </p:spPr>
        </p:pic>
        <p:grpSp>
          <p:nvGrpSpPr>
            <p:cNvPr id="33" name="グループ化 32"/>
            <p:cNvGrpSpPr/>
            <p:nvPr/>
          </p:nvGrpSpPr>
          <p:grpSpPr>
            <a:xfrm>
              <a:off x="4805304" y="4235000"/>
              <a:ext cx="2339102" cy="734619"/>
              <a:chOff x="4805304" y="4763859"/>
              <a:chExt cx="2339102" cy="734619"/>
            </a:xfrm>
          </p:grpSpPr>
          <p:sp>
            <p:nvSpPr>
              <p:cNvPr id="12" name="テキスト ボックス 11">
                <a:extLst>
                  <a:ext uri="{FF2B5EF4-FFF2-40B4-BE49-F238E27FC236}">
                    <a16:creationId xmlns:a16="http://schemas.microsoft.com/office/drawing/2014/main" id="{CDB84487-8916-41E3-B85E-9F3B78ACA7A4}"/>
                  </a:ext>
                </a:extLst>
              </p:cNvPr>
              <p:cNvSpPr txBox="1"/>
              <p:nvPr/>
            </p:nvSpPr>
            <p:spPr>
              <a:xfrm>
                <a:off x="4805304" y="4763859"/>
                <a:ext cx="2159566" cy="307777"/>
              </a:xfrm>
              <a:prstGeom prst="rect">
                <a:avLst/>
              </a:prstGeom>
              <a:noFill/>
            </p:spPr>
            <p:txBody>
              <a:bodyPr wrap="none" rtlCol="0">
                <a:spAutoFit/>
              </a:bodyPr>
              <a:lstStyle/>
              <a:p>
                <a:r>
                  <a:rPr kumimoji="1" lang="ja-JP" altLang="en-US" sz="1400" b="1" dirty="0" smtClean="0">
                    <a:latin typeface="メイリオ" panose="020B0604030504040204" pitchFamily="50" charset="-128"/>
                    <a:ea typeface="メイリオ" panose="020B0604030504040204" pitchFamily="50" charset="-128"/>
                  </a:rPr>
                  <a:t>遠隔</a:t>
                </a:r>
                <a:r>
                  <a:rPr kumimoji="1" lang="ja-JP" altLang="en-US" sz="1400" b="1" dirty="0">
                    <a:latin typeface="メイリオ" panose="020B0604030504040204" pitchFamily="50" charset="-128"/>
                    <a:ea typeface="メイリオ" panose="020B0604030504040204" pitchFamily="50" charset="-128"/>
                  </a:rPr>
                  <a:t>での状況把握として</a:t>
                </a:r>
              </a:p>
            </p:txBody>
          </p:sp>
          <p:sp>
            <p:nvSpPr>
              <p:cNvPr id="14" name="テキスト ボックス 13">
                <a:extLst>
                  <a:ext uri="{FF2B5EF4-FFF2-40B4-BE49-F238E27FC236}">
                    <a16:creationId xmlns:a16="http://schemas.microsoft.com/office/drawing/2014/main" id="{5403E458-CF45-4BBE-860B-8BA6A7743868}"/>
                  </a:ext>
                </a:extLst>
              </p:cNvPr>
              <p:cNvSpPr txBox="1"/>
              <p:nvPr/>
            </p:nvSpPr>
            <p:spPr>
              <a:xfrm>
                <a:off x="4805304" y="5036813"/>
                <a:ext cx="2339102" cy="461665"/>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店舗オーナーさまが不在時も、</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スマホから店内の状況を確認</a:t>
                </a:r>
              </a:p>
            </p:txBody>
          </p:sp>
        </p:grpSp>
      </p:grpSp>
      <p:grpSp>
        <p:nvGrpSpPr>
          <p:cNvPr id="4" name="グループ化 3"/>
          <p:cNvGrpSpPr/>
          <p:nvPr/>
        </p:nvGrpSpPr>
        <p:grpSpPr>
          <a:xfrm>
            <a:off x="280445" y="1481585"/>
            <a:ext cx="3978652" cy="1080000"/>
            <a:chOff x="280445" y="1333022"/>
            <a:chExt cx="3978652" cy="1080000"/>
          </a:xfrm>
        </p:grpSpPr>
        <p:sp>
          <p:nvSpPr>
            <p:cNvPr id="7" name="テキスト ボックス 6">
              <a:extLst>
                <a:ext uri="{FF2B5EF4-FFF2-40B4-BE49-F238E27FC236}">
                  <a16:creationId xmlns:a16="http://schemas.microsoft.com/office/drawing/2014/main" id="{00A92C45-1EC5-43FC-9F6F-3BF3EAFEC1C1}"/>
                </a:ext>
              </a:extLst>
            </p:cNvPr>
            <p:cNvSpPr txBox="1"/>
            <p:nvPr/>
          </p:nvSpPr>
          <p:spPr>
            <a:xfrm>
              <a:off x="280445" y="1336432"/>
              <a:ext cx="1620957" cy="307777"/>
            </a:xfrm>
            <a:prstGeom prst="rect">
              <a:avLst/>
            </a:prstGeom>
            <a:noFill/>
          </p:spPr>
          <p:txBody>
            <a:bodyPr wrap="none" rtlCol="0">
              <a:spAutoFit/>
            </a:bodyPr>
            <a:lstStyle/>
            <a:p>
              <a:r>
                <a:rPr kumimoji="1" lang="ja-JP" altLang="en-US" sz="1400" b="1" dirty="0" smtClean="0">
                  <a:latin typeface="メイリオ" panose="020B0604030504040204" pitchFamily="50" charset="-128"/>
                  <a:ea typeface="メイリオ" panose="020B0604030504040204" pitchFamily="50" charset="-128"/>
                </a:rPr>
                <a:t>万引き</a:t>
              </a:r>
              <a:r>
                <a:rPr kumimoji="1" lang="ja-JP" altLang="en-US" sz="1400" b="1" dirty="0">
                  <a:latin typeface="メイリオ" panose="020B0604030504040204" pitchFamily="50" charset="-128"/>
                  <a:ea typeface="メイリオ" panose="020B0604030504040204" pitchFamily="50" charset="-128"/>
                </a:rPr>
                <a:t>対策として</a:t>
              </a:r>
            </a:p>
          </p:txBody>
        </p:sp>
        <p:sp>
          <p:nvSpPr>
            <p:cNvPr id="16" name="テキスト ボックス 15">
              <a:extLst>
                <a:ext uri="{FF2B5EF4-FFF2-40B4-BE49-F238E27FC236}">
                  <a16:creationId xmlns:a16="http://schemas.microsoft.com/office/drawing/2014/main" id="{8390FAC3-9472-4168-BA4C-3BAF7246B491}"/>
                </a:ext>
              </a:extLst>
            </p:cNvPr>
            <p:cNvSpPr txBox="1"/>
            <p:nvPr/>
          </p:nvSpPr>
          <p:spPr>
            <a:xfrm>
              <a:off x="280445" y="1656782"/>
              <a:ext cx="1723549" cy="461665"/>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万引き被害が多い棚を</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重点的に監視</a:t>
              </a:r>
              <a:endParaRPr kumimoji="1" lang="en-US" altLang="ja-JP" sz="1200"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79795712-496F-4C35-AA6A-0ECEC7771943}"/>
                </a:ext>
              </a:extLst>
            </p:cNvPr>
            <p:cNvPicPr>
              <a:picLocks noChangeAspect="1"/>
            </p:cNvPicPr>
            <p:nvPr/>
          </p:nvPicPr>
          <p:blipFill rotWithShape="1">
            <a:blip r:embed="rId3"/>
            <a:srcRect l="471" r="6415" b="6000"/>
            <a:stretch/>
          </p:blipFill>
          <p:spPr>
            <a:xfrm>
              <a:off x="2819097" y="1333022"/>
              <a:ext cx="1440000" cy="1080000"/>
            </a:xfrm>
            <a:prstGeom prst="rect">
              <a:avLst/>
            </a:prstGeom>
          </p:spPr>
        </p:pic>
      </p:grpSp>
      <p:grpSp>
        <p:nvGrpSpPr>
          <p:cNvPr id="37" name="グループ化 36"/>
          <p:cNvGrpSpPr/>
          <p:nvPr/>
        </p:nvGrpSpPr>
        <p:grpSpPr>
          <a:xfrm>
            <a:off x="280445" y="3755555"/>
            <a:ext cx="3978652" cy="1080000"/>
            <a:chOff x="280445" y="2925067"/>
            <a:chExt cx="3978652" cy="1080000"/>
          </a:xfrm>
        </p:grpSpPr>
        <p:pic>
          <p:nvPicPr>
            <p:cNvPr id="20" name="図 19">
              <a:extLst>
                <a:ext uri="{FF2B5EF4-FFF2-40B4-BE49-F238E27FC236}">
                  <a16:creationId xmlns:a16="http://schemas.microsoft.com/office/drawing/2014/main" id="{03C5CC23-0AA9-4CE7-8D4B-38F15B5B8214}"/>
                </a:ext>
              </a:extLst>
            </p:cNvPr>
            <p:cNvPicPr>
              <a:picLocks noChangeAspect="1"/>
            </p:cNvPicPr>
            <p:nvPr/>
          </p:nvPicPr>
          <p:blipFill rotWithShape="1">
            <a:blip r:embed="rId4"/>
            <a:srcRect l="14424" t="7272" r="20075" b="14059"/>
            <a:stretch/>
          </p:blipFill>
          <p:spPr>
            <a:xfrm>
              <a:off x="2819097" y="2925067"/>
              <a:ext cx="1440000" cy="1080000"/>
            </a:xfrm>
            <a:prstGeom prst="rect">
              <a:avLst/>
            </a:prstGeom>
          </p:spPr>
        </p:pic>
        <p:grpSp>
          <p:nvGrpSpPr>
            <p:cNvPr id="18" name="グループ化 17"/>
            <p:cNvGrpSpPr/>
            <p:nvPr/>
          </p:nvGrpSpPr>
          <p:grpSpPr>
            <a:xfrm>
              <a:off x="280445" y="2925067"/>
              <a:ext cx="2160000" cy="770863"/>
              <a:chOff x="280445" y="2925067"/>
              <a:chExt cx="2160000" cy="770863"/>
            </a:xfrm>
          </p:grpSpPr>
          <p:sp>
            <p:nvSpPr>
              <p:cNvPr id="6" name="テキスト ボックス 5">
                <a:extLst>
                  <a:ext uri="{FF2B5EF4-FFF2-40B4-BE49-F238E27FC236}">
                    <a16:creationId xmlns:a16="http://schemas.microsoft.com/office/drawing/2014/main" id="{A5CA53EA-96F6-4CB1-857B-74CBF8253C76}"/>
                  </a:ext>
                </a:extLst>
              </p:cNvPr>
              <p:cNvSpPr txBox="1"/>
              <p:nvPr/>
            </p:nvSpPr>
            <p:spPr>
              <a:xfrm>
                <a:off x="280445" y="2925067"/>
                <a:ext cx="1620957" cy="307777"/>
              </a:xfrm>
              <a:prstGeom prst="rect">
                <a:avLst/>
              </a:prstGeom>
              <a:noFill/>
            </p:spPr>
            <p:txBody>
              <a:bodyPr wrap="none" rtlCol="0">
                <a:spAutoFit/>
              </a:bodyPr>
              <a:lstStyle/>
              <a:p>
                <a:r>
                  <a:rPr kumimoji="1" lang="ja-JP" altLang="en-US" sz="1400" b="1" dirty="0" smtClean="0">
                    <a:latin typeface="メイリオ" panose="020B0604030504040204" pitchFamily="50" charset="-128"/>
                    <a:ea typeface="メイリオ" panose="020B0604030504040204" pitchFamily="50" charset="-128"/>
                  </a:rPr>
                  <a:t>従業員</a:t>
                </a:r>
                <a:r>
                  <a:rPr kumimoji="1" lang="ja-JP" altLang="en-US" sz="1400" b="1" dirty="0">
                    <a:latin typeface="メイリオ" panose="020B0604030504040204" pitchFamily="50" charset="-128"/>
                    <a:ea typeface="メイリオ" panose="020B0604030504040204" pitchFamily="50" charset="-128"/>
                  </a:rPr>
                  <a:t>育成として</a:t>
                </a:r>
              </a:p>
            </p:txBody>
          </p:sp>
          <p:sp>
            <p:nvSpPr>
              <p:cNvPr id="21" name="テキスト ボックス 20">
                <a:extLst>
                  <a:ext uri="{FF2B5EF4-FFF2-40B4-BE49-F238E27FC236}">
                    <a16:creationId xmlns:a16="http://schemas.microsoft.com/office/drawing/2014/main" id="{FD4CFD41-DBF9-4DDA-B9E3-C917F2D4F303}"/>
                  </a:ext>
                </a:extLst>
              </p:cNvPr>
              <p:cNvSpPr txBox="1"/>
              <p:nvPr/>
            </p:nvSpPr>
            <p:spPr>
              <a:xfrm>
                <a:off x="280445" y="3234265"/>
                <a:ext cx="2160000"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お手本となる従業員の接客を撮影＆シェア</a:t>
                </a:r>
                <a:endParaRPr kumimoji="1" lang="en-US" altLang="ja-JP" sz="1200" dirty="0">
                  <a:latin typeface="メイリオ" panose="020B0604030504040204" pitchFamily="50" charset="-128"/>
                  <a:ea typeface="メイリオ" panose="020B0604030504040204" pitchFamily="50" charset="-128"/>
                </a:endParaRPr>
              </a:p>
            </p:txBody>
          </p:sp>
        </p:grpSp>
      </p:grpSp>
      <p:grpSp>
        <p:nvGrpSpPr>
          <p:cNvPr id="35" name="グループ化 34"/>
          <p:cNvGrpSpPr/>
          <p:nvPr/>
        </p:nvGrpSpPr>
        <p:grpSpPr>
          <a:xfrm>
            <a:off x="4805304" y="3755555"/>
            <a:ext cx="3795342" cy="1080000"/>
            <a:chOff x="4805304" y="2925067"/>
            <a:chExt cx="3795342" cy="1080000"/>
          </a:xfrm>
        </p:grpSpPr>
        <p:grpSp>
          <p:nvGrpSpPr>
            <p:cNvPr id="30" name="グループ化 29"/>
            <p:cNvGrpSpPr/>
            <p:nvPr/>
          </p:nvGrpSpPr>
          <p:grpSpPr>
            <a:xfrm>
              <a:off x="4805304" y="2925067"/>
              <a:ext cx="2160000" cy="762396"/>
              <a:chOff x="4805304" y="3328783"/>
              <a:chExt cx="2160000" cy="762396"/>
            </a:xfrm>
          </p:grpSpPr>
          <p:sp>
            <p:nvSpPr>
              <p:cNvPr id="11" name="テキスト ボックス 10">
                <a:extLst>
                  <a:ext uri="{FF2B5EF4-FFF2-40B4-BE49-F238E27FC236}">
                    <a16:creationId xmlns:a16="http://schemas.microsoft.com/office/drawing/2014/main" id="{14A4604C-C46A-4C69-BA08-0F6B6247C2AD}"/>
                  </a:ext>
                </a:extLst>
              </p:cNvPr>
              <p:cNvSpPr txBox="1"/>
              <p:nvPr/>
            </p:nvSpPr>
            <p:spPr>
              <a:xfrm>
                <a:off x="4805304" y="3328783"/>
                <a:ext cx="1830950" cy="307777"/>
              </a:xfrm>
              <a:prstGeom prst="rect">
                <a:avLst/>
              </a:prstGeom>
              <a:noFill/>
            </p:spPr>
            <p:txBody>
              <a:bodyPr wrap="none" rtlCol="0">
                <a:spAutoFit/>
              </a:bodyPr>
              <a:lstStyle/>
              <a:p>
                <a:r>
                  <a:rPr kumimoji="1" lang="en-US" altLang="ja-JP" sz="1400" b="1" dirty="0" smtClean="0">
                    <a:latin typeface="メイリオ" panose="020B0604030504040204" pitchFamily="50" charset="-128"/>
                    <a:ea typeface="メイリオ" panose="020B0604030504040204" pitchFamily="50" charset="-128"/>
                  </a:rPr>
                  <a:t>QSC</a:t>
                </a:r>
                <a:r>
                  <a:rPr kumimoji="1" lang="ja-JP" altLang="en-US" sz="1400" b="1" dirty="0">
                    <a:latin typeface="メイリオ" panose="020B0604030504040204" pitchFamily="50" charset="-128"/>
                    <a:ea typeface="メイリオ" panose="020B0604030504040204" pitchFamily="50" charset="-128"/>
                  </a:rPr>
                  <a:t>チェックとして</a:t>
                </a:r>
              </a:p>
            </p:txBody>
          </p:sp>
          <p:sp>
            <p:nvSpPr>
              <p:cNvPr id="22" name="テキスト ボックス 21">
                <a:extLst>
                  <a:ext uri="{FF2B5EF4-FFF2-40B4-BE49-F238E27FC236}">
                    <a16:creationId xmlns:a16="http://schemas.microsoft.com/office/drawing/2014/main" id="{2BCC28B0-DAF8-48A3-9304-E9BB2BD707D4}"/>
                  </a:ext>
                </a:extLst>
              </p:cNvPr>
              <p:cNvSpPr txBox="1"/>
              <p:nvPr/>
            </p:nvSpPr>
            <p:spPr>
              <a:xfrm>
                <a:off x="4805304" y="3629514"/>
                <a:ext cx="2160000"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サラダバーの衛生状態</a:t>
                </a:r>
                <a:r>
                  <a:rPr kumimoji="1" lang="ja-JP" altLang="en-US" sz="1200" dirty="0" smtClean="0">
                    <a:latin typeface="メイリオ" panose="020B0604030504040204" pitchFamily="50" charset="-128"/>
                    <a:ea typeface="メイリオ" panose="020B0604030504040204" pitchFamily="50" charset="-128"/>
                  </a:rPr>
                  <a:t>や</a:t>
                </a:r>
                <a:r>
                  <a:rPr kumimoji="1" lang="en-US" altLang="ja-JP" sz="1200" dirty="0" smtClean="0">
                    <a:latin typeface="メイリオ" panose="020B0604030504040204" pitchFamily="50" charset="-128"/>
                    <a:ea typeface="メイリオ" panose="020B0604030504040204" pitchFamily="50" charset="-128"/>
                  </a:rPr>
                  <a:t/>
                </a:r>
                <a:br>
                  <a:rPr kumimoji="1" lang="en-US" altLang="ja-JP" sz="1200" dirty="0" smtClean="0">
                    <a:latin typeface="メイリオ" panose="020B0604030504040204" pitchFamily="50" charset="-128"/>
                    <a:ea typeface="メイリオ" panose="020B0604030504040204" pitchFamily="50" charset="-128"/>
                  </a:rPr>
                </a:br>
                <a:r>
                  <a:rPr kumimoji="1" lang="ja-JP" altLang="en-US" sz="1200" dirty="0" smtClean="0">
                    <a:latin typeface="メイリオ" panose="020B0604030504040204" pitchFamily="50" charset="-128"/>
                    <a:ea typeface="メイリオ" panose="020B0604030504040204" pitchFamily="50" charset="-128"/>
                  </a:rPr>
                  <a:t>減り具合</a:t>
                </a:r>
                <a:r>
                  <a:rPr kumimoji="1" lang="ja-JP" altLang="en-US" sz="1200" dirty="0">
                    <a:latin typeface="メイリオ" panose="020B0604030504040204" pitchFamily="50" charset="-128"/>
                    <a:ea typeface="メイリオ" panose="020B0604030504040204" pitchFamily="50" charset="-128"/>
                  </a:rPr>
                  <a:t>をチェック</a:t>
                </a:r>
                <a:endParaRPr kumimoji="1" lang="en-US" altLang="ja-JP" sz="1200" dirty="0">
                  <a:latin typeface="メイリオ" panose="020B0604030504040204" pitchFamily="50" charset="-128"/>
                  <a:ea typeface="メイリオ" panose="020B0604030504040204" pitchFamily="50" charset="-128"/>
                </a:endParaRPr>
              </a:p>
            </p:txBody>
          </p:sp>
        </p:grpSp>
        <p:pic>
          <p:nvPicPr>
            <p:cNvPr id="23" name="図 22">
              <a:extLst>
                <a:ext uri="{FF2B5EF4-FFF2-40B4-BE49-F238E27FC236}">
                  <a16:creationId xmlns:a16="http://schemas.microsoft.com/office/drawing/2014/main" id="{4E16B3FA-35C1-481B-9E2F-6E08B1A65D90}"/>
                </a:ext>
              </a:extLst>
            </p:cNvPr>
            <p:cNvPicPr>
              <a:picLocks noChangeAspect="1"/>
            </p:cNvPicPr>
            <p:nvPr/>
          </p:nvPicPr>
          <p:blipFill rotWithShape="1">
            <a:blip r:embed="rId5"/>
            <a:srcRect l="22419" t="4835" r="8257" b="11166"/>
            <a:stretch/>
          </p:blipFill>
          <p:spPr>
            <a:xfrm>
              <a:off x="7160646" y="2925067"/>
              <a:ext cx="1440000" cy="1080000"/>
            </a:xfrm>
            <a:prstGeom prst="rect">
              <a:avLst/>
            </a:prstGeom>
          </p:spPr>
        </p:pic>
      </p:grpSp>
      <p:grpSp>
        <p:nvGrpSpPr>
          <p:cNvPr id="36" name="グループ化 35"/>
          <p:cNvGrpSpPr/>
          <p:nvPr/>
        </p:nvGrpSpPr>
        <p:grpSpPr>
          <a:xfrm>
            <a:off x="4805304" y="1481585"/>
            <a:ext cx="3795342" cy="1080000"/>
            <a:chOff x="4805304" y="1481585"/>
            <a:chExt cx="3795342" cy="1080000"/>
          </a:xfrm>
        </p:grpSpPr>
        <p:grpSp>
          <p:nvGrpSpPr>
            <p:cNvPr id="31" name="グループ化 30"/>
            <p:cNvGrpSpPr/>
            <p:nvPr/>
          </p:nvGrpSpPr>
          <p:grpSpPr>
            <a:xfrm>
              <a:off x="4805304" y="1481585"/>
              <a:ext cx="1877437" cy="779330"/>
              <a:chOff x="4805304" y="1418501"/>
              <a:chExt cx="1877437" cy="779330"/>
            </a:xfrm>
          </p:grpSpPr>
          <p:sp>
            <p:nvSpPr>
              <p:cNvPr id="9" name="テキスト ボックス 8">
                <a:extLst>
                  <a:ext uri="{FF2B5EF4-FFF2-40B4-BE49-F238E27FC236}">
                    <a16:creationId xmlns:a16="http://schemas.microsoft.com/office/drawing/2014/main" id="{B054D3A0-8EE0-4CCC-84AD-F66686CC672C}"/>
                  </a:ext>
                </a:extLst>
              </p:cNvPr>
              <p:cNvSpPr txBox="1"/>
              <p:nvPr/>
            </p:nvSpPr>
            <p:spPr>
              <a:xfrm>
                <a:off x="4805304" y="1418501"/>
                <a:ext cx="1620957" cy="307777"/>
              </a:xfrm>
              <a:prstGeom prst="rect">
                <a:avLst/>
              </a:prstGeom>
              <a:noFill/>
            </p:spPr>
            <p:txBody>
              <a:bodyPr wrap="none" rtlCol="0">
                <a:spAutoFit/>
              </a:bodyPr>
              <a:lstStyle/>
              <a:p>
                <a:r>
                  <a:rPr kumimoji="1" lang="ja-JP" altLang="en-US" sz="1400" b="1" dirty="0" smtClean="0">
                    <a:latin typeface="メイリオ" panose="020B0604030504040204" pitchFamily="50" charset="-128"/>
                    <a:ea typeface="メイリオ" panose="020B0604030504040204" pitchFamily="50" charset="-128"/>
                  </a:rPr>
                  <a:t>内引き</a:t>
                </a:r>
                <a:r>
                  <a:rPr kumimoji="1" lang="ja-JP" altLang="en-US" sz="1400" b="1" dirty="0">
                    <a:latin typeface="メイリオ" panose="020B0604030504040204" pitchFamily="50" charset="-128"/>
                    <a:ea typeface="メイリオ" panose="020B0604030504040204" pitchFamily="50" charset="-128"/>
                  </a:rPr>
                  <a:t>対策として</a:t>
                </a:r>
              </a:p>
            </p:txBody>
          </p:sp>
          <p:sp>
            <p:nvSpPr>
              <p:cNvPr id="17" name="テキスト ボックス 16">
                <a:extLst>
                  <a:ext uri="{FF2B5EF4-FFF2-40B4-BE49-F238E27FC236}">
                    <a16:creationId xmlns:a16="http://schemas.microsoft.com/office/drawing/2014/main" id="{2F21F6E2-4D2B-4B28-8403-012DAF379034}"/>
                  </a:ext>
                </a:extLst>
              </p:cNvPr>
              <p:cNvSpPr txBox="1"/>
              <p:nvPr/>
            </p:nvSpPr>
            <p:spPr>
              <a:xfrm>
                <a:off x="4805304" y="1736166"/>
                <a:ext cx="1877437" cy="461665"/>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カメラを設置することで</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被害を抑止</a:t>
                </a:r>
                <a:endParaRPr kumimoji="1" lang="en-US" altLang="ja-JP" sz="1200" dirty="0">
                  <a:latin typeface="メイリオ" panose="020B0604030504040204" pitchFamily="50" charset="-128"/>
                  <a:ea typeface="メイリオ" panose="020B0604030504040204" pitchFamily="50" charset="-128"/>
                </a:endParaRPr>
              </a:p>
            </p:txBody>
          </p:sp>
        </p:grpSp>
        <p:pic>
          <p:nvPicPr>
            <p:cNvPr id="24" name="図 23">
              <a:extLst>
                <a:ext uri="{FF2B5EF4-FFF2-40B4-BE49-F238E27FC236}">
                  <a16:creationId xmlns:a16="http://schemas.microsoft.com/office/drawing/2014/main" id="{FA2215D4-12CD-4B0E-8726-1EF180658450}"/>
                </a:ext>
              </a:extLst>
            </p:cNvPr>
            <p:cNvPicPr>
              <a:picLocks noChangeAspect="1"/>
            </p:cNvPicPr>
            <p:nvPr/>
          </p:nvPicPr>
          <p:blipFill rotWithShape="1">
            <a:blip r:embed="rId6"/>
            <a:srcRect l="22683" t="2428" r="7720" b="14239"/>
            <a:stretch/>
          </p:blipFill>
          <p:spPr>
            <a:xfrm>
              <a:off x="7160646" y="1481585"/>
              <a:ext cx="1440000" cy="1080000"/>
            </a:xfrm>
            <a:prstGeom prst="rect">
              <a:avLst/>
            </a:prstGeom>
          </p:spPr>
        </p:pic>
      </p:grpSp>
      <p:grpSp>
        <p:nvGrpSpPr>
          <p:cNvPr id="38" name="グループ化 37"/>
          <p:cNvGrpSpPr/>
          <p:nvPr/>
        </p:nvGrpSpPr>
        <p:grpSpPr>
          <a:xfrm>
            <a:off x="280445" y="5065488"/>
            <a:ext cx="3978651" cy="1083505"/>
            <a:chOff x="280445" y="4235000"/>
            <a:chExt cx="3978651" cy="1083505"/>
          </a:xfrm>
        </p:grpSpPr>
        <p:grpSp>
          <p:nvGrpSpPr>
            <p:cNvPr id="32" name="グループ化 31"/>
            <p:cNvGrpSpPr/>
            <p:nvPr/>
          </p:nvGrpSpPr>
          <p:grpSpPr>
            <a:xfrm>
              <a:off x="280445" y="4235000"/>
              <a:ext cx="2339102" cy="966681"/>
              <a:chOff x="280445" y="4201952"/>
              <a:chExt cx="2339102" cy="966681"/>
            </a:xfrm>
          </p:grpSpPr>
          <p:sp>
            <p:nvSpPr>
              <p:cNvPr id="8" name="テキスト ボックス 7">
                <a:extLst>
                  <a:ext uri="{FF2B5EF4-FFF2-40B4-BE49-F238E27FC236}">
                    <a16:creationId xmlns:a16="http://schemas.microsoft.com/office/drawing/2014/main" id="{03C3D7C9-B250-4C95-896C-2012FD4431BB}"/>
                  </a:ext>
                </a:extLst>
              </p:cNvPr>
              <p:cNvSpPr txBox="1"/>
              <p:nvPr/>
            </p:nvSpPr>
            <p:spPr>
              <a:xfrm>
                <a:off x="280445" y="4201952"/>
                <a:ext cx="2339102" cy="307777"/>
              </a:xfrm>
              <a:prstGeom prst="rect">
                <a:avLst/>
              </a:prstGeom>
              <a:noFill/>
            </p:spPr>
            <p:txBody>
              <a:bodyPr wrap="none" rtlCol="0">
                <a:spAutoFit/>
              </a:bodyPr>
              <a:lstStyle/>
              <a:p>
                <a:r>
                  <a:rPr kumimoji="1" lang="ja-JP" altLang="en-US" sz="1400" b="1" dirty="0" smtClean="0">
                    <a:latin typeface="メイリオ" panose="020B0604030504040204" pitchFamily="50" charset="-128"/>
                    <a:ea typeface="メイリオ" panose="020B0604030504040204" pitchFamily="50" charset="-128"/>
                  </a:rPr>
                  <a:t>オペレーション</a:t>
                </a:r>
                <a:r>
                  <a:rPr kumimoji="1" lang="ja-JP" altLang="en-US" sz="1400" b="1" dirty="0">
                    <a:latin typeface="メイリオ" panose="020B0604030504040204" pitchFamily="50" charset="-128"/>
                    <a:ea typeface="メイリオ" panose="020B0604030504040204" pitchFamily="50" charset="-128"/>
                  </a:rPr>
                  <a:t>改善として</a:t>
                </a:r>
              </a:p>
            </p:txBody>
          </p:sp>
          <p:sp>
            <p:nvSpPr>
              <p:cNvPr id="15" name="テキスト ボックス 14">
                <a:extLst>
                  <a:ext uri="{FF2B5EF4-FFF2-40B4-BE49-F238E27FC236}">
                    <a16:creationId xmlns:a16="http://schemas.microsoft.com/office/drawing/2014/main" id="{33123191-F18F-4A6F-B0E0-EE1BE827E5F4}"/>
                  </a:ext>
                </a:extLst>
              </p:cNvPr>
              <p:cNvSpPr txBox="1"/>
              <p:nvPr/>
            </p:nvSpPr>
            <p:spPr>
              <a:xfrm>
                <a:off x="280445" y="4522302"/>
                <a:ext cx="2160000" cy="646331"/>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業績の良い店舗と悪い店舗をモニタリング・比較し、業務フローを改善</a:t>
                </a:r>
                <a:endParaRPr kumimoji="1" lang="en-US" altLang="ja-JP" sz="1200" dirty="0">
                  <a:latin typeface="メイリオ" panose="020B0604030504040204" pitchFamily="50" charset="-128"/>
                  <a:ea typeface="メイリオ" panose="020B0604030504040204" pitchFamily="50" charset="-128"/>
                </a:endParaRPr>
              </a:p>
            </p:txBody>
          </p:sp>
        </p:grpSp>
        <p:pic>
          <p:nvPicPr>
            <p:cNvPr id="26" name="図 25">
              <a:extLst>
                <a:ext uri="{FF2B5EF4-FFF2-40B4-BE49-F238E27FC236}">
                  <a16:creationId xmlns:a16="http://schemas.microsoft.com/office/drawing/2014/main" id="{59C1F970-6E7C-4F03-A2A7-AE4E8FC97A85}"/>
                </a:ext>
              </a:extLst>
            </p:cNvPr>
            <p:cNvPicPr>
              <a:picLocks noChangeAspect="1"/>
            </p:cNvPicPr>
            <p:nvPr/>
          </p:nvPicPr>
          <p:blipFill rotWithShape="1">
            <a:blip r:embed="rId7">
              <a:extLst>
                <a:ext uri="{28A0092B-C50C-407E-A947-70E740481C1C}">
                  <a14:useLocalDpi xmlns:a14="http://schemas.microsoft.com/office/drawing/2010/main" val="0"/>
                </a:ext>
              </a:extLst>
            </a:blip>
            <a:srcRect l="25196" t="10627" r="20900" b="41225"/>
            <a:stretch/>
          </p:blipFill>
          <p:spPr>
            <a:xfrm>
              <a:off x="2819097" y="4238505"/>
              <a:ext cx="1439999" cy="1080000"/>
            </a:xfrm>
            <a:prstGeom prst="rect">
              <a:avLst/>
            </a:prstGeom>
          </p:spPr>
        </p:pic>
      </p:grpSp>
      <p:grpSp>
        <p:nvGrpSpPr>
          <p:cNvPr id="27" name="グループ化 26"/>
          <p:cNvGrpSpPr/>
          <p:nvPr/>
        </p:nvGrpSpPr>
        <p:grpSpPr>
          <a:xfrm>
            <a:off x="186811" y="872058"/>
            <a:ext cx="1955255" cy="354222"/>
            <a:chOff x="258619" y="2465396"/>
            <a:chExt cx="1000460" cy="354222"/>
          </a:xfrm>
        </p:grpSpPr>
        <p:sp>
          <p:nvSpPr>
            <p:cNvPr id="28" name="正方形/長方形 27"/>
            <p:cNvSpPr/>
            <p:nvPr/>
          </p:nvSpPr>
          <p:spPr>
            <a:xfrm>
              <a:off x="258619" y="2465396"/>
              <a:ext cx="1000460" cy="3542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08FCE957-2CA0-4423-9B89-F33626DD5C02}"/>
                </a:ext>
              </a:extLst>
            </p:cNvPr>
            <p:cNvSpPr txBox="1"/>
            <p:nvPr/>
          </p:nvSpPr>
          <p:spPr>
            <a:xfrm>
              <a:off x="307444" y="2488619"/>
              <a:ext cx="903064" cy="307777"/>
            </a:xfrm>
            <a:prstGeom prst="rect">
              <a:avLst/>
            </a:prstGeom>
            <a:noFill/>
          </p:spPr>
          <p:txBody>
            <a:bodyPr wrap="square" rtlCol="0">
              <a:spAutoFit/>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防犯</a:t>
              </a:r>
              <a:r>
                <a:rPr kumimoji="1" lang="ja-JP" altLang="en-US" sz="1400" b="1" dirty="0">
                  <a:solidFill>
                    <a:schemeClr val="bg1"/>
                  </a:solidFill>
                  <a:latin typeface="メイリオ" panose="020B0604030504040204" pitchFamily="50" charset="-128"/>
                  <a:ea typeface="メイリオ" panose="020B0604030504040204" pitchFamily="50" charset="-128"/>
                </a:rPr>
                <a:t>で</a:t>
              </a:r>
              <a:r>
                <a:rPr kumimoji="1" lang="ja-JP" altLang="en-US" sz="1400" b="1" dirty="0" smtClean="0">
                  <a:solidFill>
                    <a:schemeClr val="bg1"/>
                  </a:solidFill>
                  <a:latin typeface="メイリオ" panose="020B0604030504040204" pitchFamily="50" charset="-128"/>
                  <a:ea typeface="メイリオ" panose="020B0604030504040204" pitchFamily="50" charset="-128"/>
                </a:rPr>
                <a:t>の活用</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grpSp>
      <p:grpSp>
        <p:nvGrpSpPr>
          <p:cNvPr id="39" name="グループ化 38"/>
          <p:cNvGrpSpPr/>
          <p:nvPr/>
        </p:nvGrpSpPr>
        <p:grpSpPr>
          <a:xfrm>
            <a:off x="186811" y="3207222"/>
            <a:ext cx="1955255" cy="354222"/>
            <a:chOff x="258619" y="2465396"/>
            <a:chExt cx="1000460" cy="354222"/>
          </a:xfrm>
        </p:grpSpPr>
        <p:sp>
          <p:nvSpPr>
            <p:cNvPr id="40" name="正方形/長方形 39"/>
            <p:cNvSpPr/>
            <p:nvPr/>
          </p:nvSpPr>
          <p:spPr>
            <a:xfrm>
              <a:off x="258619" y="2465396"/>
              <a:ext cx="1000460" cy="3542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08FCE957-2CA0-4423-9B89-F33626DD5C02}"/>
                </a:ext>
              </a:extLst>
            </p:cNvPr>
            <p:cNvSpPr txBox="1"/>
            <p:nvPr/>
          </p:nvSpPr>
          <p:spPr>
            <a:xfrm>
              <a:off x="307444" y="2488619"/>
              <a:ext cx="903064" cy="307777"/>
            </a:xfrm>
            <a:prstGeom prst="rect">
              <a:avLst/>
            </a:prstGeom>
            <a:noFill/>
          </p:spPr>
          <p:txBody>
            <a:bodyPr wrap="square" rtlCol="0">
              <a:spAutoFit/>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業務改善での活用</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383245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くあるご質問</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4"/>
          </p:nvPr>
        </p:nvSpPr>
        <p:spPr/>
        <p:txBody>
          <a:bodyPr/>
          <a:lstStyle/>
          <a:p>
            <a:fld id="{F4E03D0D-1BAE-410F-9306-B8419C1BD0E7}" type="slidenum">
              <a:rPr kumimoji="1" lang="ja-JP" altLang="en-US" smtClean="0"/>
              <a:pPr/>
              <a:t>14</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734962975"/>
              </p:ext>
            </p:extLst>
          </p:nvPr>
        </p:nvGraphicFramePr>
        <p:xfrm>
          <a:off x="443345" y="4846586"/>
          <a:ext cx="8150713" cy="1734699"/>
        </p:xfrm>
        <a:graphic>
          <a:graphicData uri="http://schemas.openxmlformats.org/drawingml/2006/table">
            <a:tbl>
              <a:tblPr firstRow="1" bandRow="1">
                <a:tableStyleId>{5C22544A-7EE6-4342-B048-85BDC9FD1C3A}</a:tableStyleId>
              </a:tblPr>
              <a:tblGrid>
                <a:gridCol w="2405717">
                  <a:extLst>
                    <a:ext uri="{9D8B030D-6E8A-4147-A177-3AD203B41FA5}">
                      <a16:colId xmlns:a16="http://schemas.microsoft.com/office/drawing/2014/main" val="2597664639"/>
                    </a:ext>
                  </a:extLst>
                </a:gridCol>
                <a:gridCol w="5744996">
                  <a:extLst>
                    <a:ext uri="{9D8B030D-6E8A-4147-A177-3AD203B41FA5}">
                      <a16:colId xmlns:a16="http://schemas.microsoft.com/office/drawing/2014/main" val="260713586"/>
                    </a:ext>
                  </a:extLst>
                </a:gridCol>
              </a:tblGrid>
              <a:tr h="693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Ｑ．カメラを全て入れ替えたり増やすにはコストがかかる？</a:t>
                      </a: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BDD7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Ａ．現状のカメラ構成は残したまま、管理したい場所のみ</a:t>
                      </a:r>
                      <a:r>
                        <a:rPr kumimoji="1" lang="ja-JP" altLang="en-US" sz="1200" dirty="0" smtClean="0">
                          <a:solidFill>
                            <a:srgbClr val="0070C0"/>
                          </a:solidFill>
                          <a:latin typeface="Meiryo UI" panose="020B0604030504040204" pitchFamily="50" charset="-128"/>
                          <a:ea typeface="Meiryo UI" panose="020B0604030504040204" pitchFamily="50" charset="-128"/>
                          <a:cs typeface="メイリオ" panose="020B0604030504040204" pitchFamily="50" charset="-128"/>
                        </a:rPr>
                        <a:t>クラウド</a:t>
                      </a:r>
                      <a:r>
                        <a:rPr kumimoji="1" lang="ja-JP" altLang="en-US"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へ移行しては！</a:t>
                      </a: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2274184620"/>
                  </a:ext>
                </a:extLst>
              </a:tr>
              <a:tr h="1040819">
                <a:tc>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203050"/>
                  </a:ext>
                </a:extLst>
              </a:tr>
            </a:tbl>
          </a:graphicData>
        </a:graphic>
      </p:graphicFrame>
      <p:sp>
        <p:nvSpPr>
          <p:cNvPr id="12" name="角丸四角形吹き出し 11"/>
          <p:cNvSpPr/>
          <p:nvPr/>
        </p:nvSpPr>
        <p:spPr bwMode="auto">
          <a:xfrm>
            <a:off x="1579565" y="5732680"/>
            <a:ext cx="1302145" cy="728791"/>
          </a:xfrm>
          <a:prstGeom prst="wedgeRoundRectCallout">
            <a:avLst>
              <a:gd name="adj1" fmla="val -79765"/>
              <a:gd name="adj2" fmla="val 501"/>
              <a:gd name="adj3" fmla="val 16667"/>
            </a:avLst>
          </a:prstGeom>
          <a:noFill/>
          <a:ln w="19050"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既存カメラでは</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できないの？</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588511893"/>
              </p:ext>
            </p:extLst>
          </p:nvPr>
        </p:nvGraphicFramePr>
        <p:xfrm>
          <a:off x="446763" y="1034790"/>
          <a:ext cx="8172000" cy="1708409"/>
        </p:xfrm>
        <a:graphic>
          <a:graphicData uri="http://schemas.openxmlformats.org/drawingml/2006/table">
            <a:tbl>
              <a:tblPr firstRow="1" bandRow="1">
                <a:tableStyleId>{5C22544A-7EE6-4342-B048-85BDC9FD1C3A}</a:tableStyleId>
              </a:tblPr>
              <a:tblGrid>
                <a:gridCol w="2412000">
                  <a:extLst>
                    <a:ext uri="{9D8B030D-6E8A-4147-A177-3AD203B41FA5}">
                      <a16:colId xmlns:a16="http://schemas.microsoft.com/office/drawing/2014/main" val="2597664639"/>
                    </a:ext>
                  </a:extLst>
                </a:gridCol>
                <a:gridCol w="5760000">
                  <a:extLst>
                    <a:ext uri="{9D8B030D-6E8A-4147-A177-3AD203B41FA5}">
                      <a16:colId xmlns:a16="http://schemas.microsoft.com/office/drawing/2014/main" val="260713586"/>
                    </a:ext>
                  </a:extLst>
                </a:gridCol>
              </a:tblGrid>
              <a:tr h="683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Q</a:t>
                      </a:r>
                      <a:r>
                        <a:rPr kumimoji="1" lang="ja-JP" altLang="en-US" sz="1200" dirty="0" err="1"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クラウド録画はどうなの？</a:t>
                      </a: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BDD7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Ａ．</a:t>
                      </a:r>
                      <a:r>
                        <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IP</a:t>
                      </a:r>
                      <a:r>
                        <a:rPr kumimoji="1" lang="ja-JP" altLang="en-US"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カメラの録画機と比べるなら、価格面は変わらずに安全性が向上します！</a:t>
                      </a: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2274184620"/>
                  </a:ext>
                </a:extLst>
              </a:tr>
              <a:tr h="1025045">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203050"/>
                  </a:ext>
                </a:extLst>
              </a:tr>
            </a:tbl>
          </a:graphicData>
        </a:graphic>
      </p:graphicFrame>
      <p:sp>
        <p:nvSpPr>
          <p:cNvPr id="21" name="角丸四角形吹き出し 20"/>
          <p:cNvSpPr/>
          <p:nvPr/>
        </p:nvSpPr>
        <p:spPr bwMode="auto">
          <a:xfrm>
            <a:off x="1454873" y="1896028"/>
            <a:ext cx="1302145" cy="728791"/>
          </a:xfrm>
          <a:prstGeom prst="wedgeRoundRectCallout">
            <a:avLst>
              <a:gd name="adj1" fmla="val -79765"/>
              <a:gd name="adj2" fmla="val 501"/>
              <a:gd name="adj3" fmla="val 16667"/>
            </a:avLst>
          </a:prstGeom>
          <a:noFill/>
          <a:ln w="19050"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最近</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聞くけど</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お高いん</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でしょう？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005584659"/>
              </p:ext>
            </p:extLst>
          </p:nvPr>
        </p:nvGraphicFramePr>
        <p:xfrm>
          <a:off x="435912" y="2941767"/>
          <a:ext cx="8172000" cy="1720847"/>
        </p:xfrm>
        <a:graphic>
          <a:graphicData uri="http://schemas.openxmlformats.org/drawingml/2006/table">
            <a:tbl>
              <a:tblPr firstRow="1" bandRow="1">
                <a:tableStyleId>{5C22544A-7EE6-4342-B048-85BDC9FD1C3A}</a:tableStyleId>
              </a:tblPr>
              <a:tblGrid>
                <a:gridCol w="2412000">
                  <a:extLst>
                    <a:ext uri="{9D8B030D-6E8A-4147-A177-3AD203B41FA5}">
                      <a16:colId xmlns:a16="http://schemas.microsoft.com/office/drawing/2014/main" val="2597664639"/>
                    </a:ext>
                  </a:extLst>
                </a:gridCol>
                <a:gridCol w="5760000">
                  <a:extLst>
                    <a:ext uri="{9D8B030D-6E8A-4147-A177-3AD203B41FA5}">
                      <a16:colId xmlns:a16="http://schemas.microsoft.com/office/drawing/2014/main" val="260713586"/>
                    </a:ext>
                  </a:extLst>
                </a:gridCol>
              </a:tblGrid>
              <a:tr h="688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Ｑ．録画管理しているけど？</a:t>
                      </a: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BDD7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Ａ．録画機はあくまで映像を残して振り返るだけのものです！</a:t>
                      </a: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2274184620"/>
                  </a:ext>
                </a:extLst>
              </a:tr>
              <a:tr h="1032508">
                <a:tc>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203050"/>
                  </a:ext>
                </a:extLst>
              </a:tr>
            </a:tbl>
          </a:graphicData>
        </a:graphic>
      </p:graphicFrame>
      <p:sp>
        <p:nvSpPr>
          <p:cNvPr id="16" name="角丸四角形吹き出し 15"/>
          <p:cNvSpPr/>
          <p:nvPr/>
        </p:nvSpPr>
        <p:spPr bwMode="auto">
          <a:xfrm>
            <a:off x="1510290" y="3782248"/>
            <a:ext cx="1302145" cy="728791"/>
          </a:xfrm>
          <a:prstGeom prst="wedgeRoundRectCallout">
            <a:avLst>
              <a:gd name="adj1" fmla="val -79765"/>
              <a:gd name="adj2" fmla="val 501"/>
              <a:gd name="adj3" fmla="val 16667"/>
            </a:avLst>
          </a:prstGeom>
          <a:noFill/>
          <a:ln w="19050"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不都合は</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感じないけど？</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b="7167"/>
          <a:stretch/>
        </p:blipFill>
        <p:spPr>
          <a:xfrm>
            <a:off x="2812435" y="1609714"/>
            <a:ext cx="1069446" cy="1220440"/>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b="15766"/>
          <a:stretch/>
        </p:blipFill>
        <p:spPr>
          <a:xfrm>
            <a:off x="443345" y="1531449"/>
            <a:ext cx="700726" cy="1284339"/>
          </a:xfrm>
          <a:prstGeom prst="rect">
            <a:avLst/>
          </a:prstGeom>
        </p:spPr>
      </p:pic>
      <p:sp>
        <p:nvSpPr>
          <p:cNvPr id="23" name="角丸四角形吹き出し 22"/>
          <p:cNvSpPr/>
          <p:nvPr/>
        </p:nvSpPr>
        <p:spPr bwMode="auto">
          <a:xfrm>
            <a:off x="3944710" y="1864126"/>
            <a:ext cx="4608512" cy="728791"/>
          </a:xfrm>
          <a:prstGeom prst="wedgeRoundRectCallout">
            <a:avLst>
              <a:gd name="adj1" fmla="val -53973"/>
              <a:gd name="adj2" fmla="val 9795"/>
              <a:gd name="adj3" fmla="val 16667"/>
            </a:avLst>
          </a:prstGeom>
          <a:solidFill>
            <a:schemeClr val="bg1"/>
          </a:solidFill>
          <a:ln w="19050"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IP</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カメラの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録画機（</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NAS</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等）は約</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２年毎に</a:t>
            </a:r>
            <a:r>
              <a:rPr lang="ja-JP" altLang="en-US" sz="1050" b="1"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買換え</a:t>
            </a:r>
            <a:r>
              <a:rPr lang="ja-JP" altLang="en-US" sz="105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050">
                <a:latin typeface="メイリオ" panose="020B0604030504040204" pitchFamily="50" charset="-128"/>
                <a:ea typeface="メイリオ" panose="020B0604030504040204" pitchFamily="50" charset="-128"/>
                <a:cs typeface="メイリオ" panose="020B0604030504040204" pitchFamily="50" charset="-128"/>
              </a:rPr>
              <a:t>推奨</a:t>
            </a:r>
            <a:r>
              <a:rPr lang="ja-JP" altLang="en-US" sz="1050" smtClean="0">
                <a:latin typeface="メイリオ" panose="020B0604030504040204" pitchFamily="50" charset="-128"/>
                <a:ea typeface="メイリオ" panose="020B0604030504040204" pitchFamily="50" charset="-128"/>
                <a:cs typeface="メイリオ" panose="020B0604030504040204" pitchFamily="50" charset="-128"/>
              </a:rPr>
              <a:t>されていま</a:t>
            </a:r>
            <a:r>
              <a:rPr lang="ja-JP" altLang="en-US" sz="1050">
                <a:latin typeface="メイリオ" panose="020B0604030504040204" pitchFamily="50" charset="-128"/>
                <a:ea typeface="メイリオ" panose="020B0604030504040204" pitchFamily="50" charset="-128"/>
                <a:cs typeface="メイリオ" panose="020B0604030504040204" pitchFamily="50" charset="-128"/>
              </a:rPr>
              <a:t>す</a:t>
            </a:r>
            <a:r>
              <a:rPr lang="ja-JP" altLang="en-US" sz="105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NAS1</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台</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34,700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工事費</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20,000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54,700</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円（税別）</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ですが、</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年間で</a:t>
            </a:r>
            <a:r>
              <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60,000</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（税別）保守込みなので価格に大きな差はありません！</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更に録画機を設置しないので</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故障の心配がない</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メリットがあります！</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 name="図 25"/>
          <p:cNvPicPr>
            <a:picLocks noChangeAspect="1"/>
          </p:cNvPicPr>
          <p:nvPr/>
        </p:nvPicPr>
        <p:blipFill rotWithShape="1">
          <a:blip r:embed="rId2">
            <a:extLst>
              <a:ext uri="{28A0092B-C50C-407E-A947-70E740481C1C}">
                <a14:useLocalDpi xmlns:a14="http://schemas.microsoft.com/office/drawing/2010/main" val="0"/>
              </a:ext>
            </a:extLst>
          </a:blip>
          <a:srcRect b="7167"/>
          <a:stretch/>
        </p:blipFill>
        <p:spPr>
          <a:xfrm>
            <a:off x="2812435" y="3492864"/>
            <a:ext cx="1069446" cy="1220440"/>
          </a:xfrm>
          <a:prstGeom prst="rect">
            <a:avLst/>
          </a:prstGeom>
        </p:spPr>
      </p:pic>
      <p:pic>
        <p:nvPicPr>
          <p:cNvPr id="27" name="図 26"/>
          <p:cNvPicPr>
            <a:picLocks noChangeAspect="1"/>
          </p:cNvPicPr>
          <p:nvPr/>
        </p:nvPicPr>
        <p:blipFill rotWithShape="1">
          <a:blip r:embed="rId3">
            <a:extLst>
              <a:ext uri="{28A0092B-C50C-407E-A947-70E740481C1C}">
                <a14:useLocalDpi xmlns:a14="http://schemas.microsoft.com/office/drawing/2010/main" val="0"/>
              </a:ext>
            </a:extLst>
          </a:blip>
          <a:srcRect b="15766"/>
          <a:stretch/>
        </p:blipFill>
        <p:spPr>
          <a:xfrm>
            <a:off x="443345" y="3414599"/>
            <a:ext cx="700726" cy="1284339"/>
          </a:xfrm>
          <a:prstGeom prst="rect">
            <a:avLst/>
          </a:prstGeom>
        </p:spPr>
      </p:pic>
      <p:sp>
        <p:nvSpPr>
          <p:cNvPr id="18" name="角丸四角形吹き出し 17"/>
          <p:cNvSpPr/>
          <p:nvPr/>
        </p:nvSpPr>
        <p:spPr bwMode="auto">
          <a:xfrm>
            <a:off x="3958564" y="3690410"/>
            <a:ext cx="4561981" cy="728791"/>
          </a:xfrm>
          <a:prstGeom prst="wedgeRoundRectCallout">
            <a:avLst>
              <a:gd name="adj1" fmla="val -53462"/>
              <a:gd name="adj2" fmla="val 9355"/>
              <a:gd name="adj3" fmla="val 16667"/>
            </a:avLst>
          </a:prstGeom>
          <a:noFill/>
          <a:ln w="19050"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クラウド上に録画データを上げることで、動体検知を利用し</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見たいところだけをピンポイントで再生できます。</a:t>
            </a:r>
            <a:endPar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商材との連携で拡張が可能</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図 27"/>
          <p:cNvPicPr>
            <a:picLocks noChangeAspect="1"/>
          </p:cNvPicPr>
          <p:nvPr/>
        </p:nvPicPr>
        <p:blipFill rotWithShape="1">
          <a:blip r:embed="rId2">
            <a:extLst>
              <a:ext uri="{28A0092B-C50C-407E-A947-70E740481C1C}">
                <a14:useLocalDpi xmlns:a14="http://schemas.microsoft.com/office/drawing/2010/main" val="0"/>
              </a:ext>
            </a:extLst>
          </a:blip>
          <a:srcRect b="7167"/>
          <a:stretch/>
        </p:blipFill>
        <p:spPr>
          <a:xfrm>
            <a:off x="2938907" y="5411257"/>
            <a:ext cx="1069446" cy="1220440"/>
          </a:xfrm>
          <a:prstGeom prst="rect">
            <a:avLst/>
          </a:prstGeom>
        </p:spPr>
      </p:pic>
      <p:pic>
        <p:nvPicPr>
          <p:cNvPr id="29" name="図 28"/>
          <p:cNvPicPr>
            <a:picLocks noChangeAspect="1"/>
          </p:cNvPicPr>
          <p:nvPr/>
        </p:nvPicPr>
        <p:blipFill rotWithShape="1">
          <a:blip r:embed="rId3">
            <a:extLst>
              <a:ext uri="{28A0092B-C50C-407E-A947-70E740481C1C}">
                <a14:useLocalDpi xmlns:a14="http://schemas.microsoft.com/office/drawing/2010/main" val="0"/>
              </a:ext>
            </a:extLst>
          </a:blip>
          <a:srcRect t="1" r="130" b="20693"/>
          <a:stretch/>
        </p:blipFill>
        <p:spPr>
          <a:xfrm>
            <a:off x="523505" y="5401678"/>
            <a:ext cx="699814" cy="1209187"/>
          </a:xfrm>
          <a:prstGeom prst="rect">
            <a:avLst/>
          </a:prstGeom>
        </p:spPr>
      </p:pic>
      <p:sp>
        <p:nvSpPr>
          <p:cNvPr id="13" name="角丸四角形吹き出し 12"/>
          <p:cNvSpPr/>
          <p:nvPr/>
        </p:nvSpPr>
        <p:spPr bwMode="auto">
          <a:xfrm>
            <a:off x="4124818" y="5663407"/>
            <a:ext cx="4368018" cy="728791"/>
          </a:xfrm>
          <a:prstGeom prst="wedgeRoundRectCallout">
            <a:avLst>
              <a:gd name="adj1" fmla="val -54018"/>
              <a:gd name="adj2" fmla="val 7471"/>
              <a:gd name="adj3" fmla="val 16667"/>
            </a:avLst>
          </a:prstGeom>
          <a:solidFill>
            <a:schemeClr val="bg1"/>
          </a:solidFill>
          <a:ln w="19050"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初期投資し現状稼働しているものはそのまま利用し、</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例えばレジ上だけを追加（付け替え）することで、</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お</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客</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様とのやり取りや内引き</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のみをクラウド上へ保存することで</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異常検知アラートや振り返りが簡単です</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08989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四角形: 角を丸くする 35">
            <a:extLst>
              <a:ext uri="{FF2B5EF4-FFF2-40B4-BE49-F238E27FC236}">
                <a16:creationId xmlns:a16="http://schemas.microsoft.com/office/drawing/2014/main" id="{A38AD4DB-2A31-44E5-B1CD-2719DCD718E3}"/>
              </a:ext>
            </a:extLst>
          </p:cNvPr>
          <p:cNvSpPr/>
          <p:nvPr/>
        </p:nvSpPr>
        <p:spPr>
          <a:xfrm>
            <a:off x="5627598" y="4324037"/>
            <a:ext cx="3225886" cy="2168015"/>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a:extLst>
              <a:ext uri="{FF2B5EF4-FFF2-40B4-BE49-F238E27FC236}">
                <a16:creationId xmlns:a16="http://schemas.microsoft.com/office/drawing/2014/main" id="{C7E8F477-C9E1-49A5-A166-888D5B141370}"/>
              </a:ext>
            </a:extLst>
          </p:cNvPr>
          <p:cNvSpPr>
            <a:spLocks noGrp="1"/>
          </p:cNvSpPr>
          <p:nvPr>
            <p:ph type="title"/>
          </p:nvPr>
        </p:nvSpPr>
        <p:spPr>
          <a:xfrm>
            <a:off x="108000" y="180000"/>
            <a:ext cx="8100000" cy="540000"/>
          </a:xfrm>
        </p:spPr>
        <p:txBody>
          <a:bodyPr>
            <a:normAutofit/>
          </a:bodyPr>
          <a:lstStyle/>
          <a:p>
            <a:r>
              <a:rPr lang="ja-JP" altLang="en-US" sz="2400" dirty="0" smtClean="0">
                <a:solidFill>
                  <a:schemeClr val="tx1"/>
                </a:solidFill>
                <a:latin typeface="メイリオ" panose="020B0604030504040204" pitchFamily="50" charset="-128"/>
                <a:ea typeface="メイリオ" panose="020B0604030504040204" pitchFamily="50" charset="-128"/>
              </a:rPr>
              <a:t>今後のスケジュール</a:t>
            </a: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143" name="テキスト ボックス 1142">
            <a:extLst>
              <a:ext uri="{FF2B5EF4-FFF2-40B4-BE49-F238E27FC236}">
                <a16:creationId xmlns:a16="http://schemas.microsoft.com/office/drawing/2014/main" id="{F674DAEE-EE7B-476F-BBAD-E9657672162B}"/>
              </a:ext>
            </a:extLst>
          </p:cNvPr>
          <p:cNvSpPr txBox="1"/>
          <p:nvPr/>
        </p:nvSpPr>
        <p:spPr>
          <a:xfrm>
            <a:off x="180000" y="3309528"/>
            <a:ext cx="8424000"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ピープルカウンター（人数カウント）を利用し、店内の入店者・退店者</a:t>
            </a:r>
            <a:r>
              <a:rPr kumimoji="1" lang="ja-JP" altLang="en-US" sz="1400" dirty="0" smtClean="0">
                <a:latin typeface="メイリオ" panose="020B0604030504040204" pitchFamily="50" charset="-128"/>
                <a:ea typeface="メイリオ" panose="020B0604030504040204" pitchFamily="50" charset="-128"/>
              </a:rPr>
              <a:t>を</a:t>
            </a:r>
            <a:r>
              <a:rPr kumimoji="1" lang="en-US" altLang="ja-JP" sz="1400" dirty="0" smtClean="0">
                <a:latin typeface="メイリオ" panose="020B0604030504040204" pitchFamily="50" charset="-128"/>
                <a:ea typeface="メイリオ" panose="020B0604030504040204" pitchFamily="50" charset="-128"/>
              </a:rPr>
              <a:t>1</a:t>
            </a:r>
            <a:r>
              <a:rPr kumimoji="1" lang="ja-JP" altLang="en-US" sz="1400" dirty="0" smtClean="0">
                <a:latin typeface="メイリオ" panose="020B0604030504040204" pitchFamily="50" charset="-128"/>
                <a:ea typeface="メイリオ" panose="020B0604030504040204" pitchFamily="50" charset="-128"/>
              </a:rPr>
              <a:t>分単位で計測できます。</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集客動向を正確に把握でき、マーケティングに活かせます</a:t>
            </a:r>
            <a:endParaRPr kumimoji="1" lang="ja-JP" altLang="en-US" sz="1400" dirty="0">
              <a:latin typeface="メイリオ" panose="020B0604030504040204" pitchFamily="50" charset="-128"/>
              <a:ea typeface="メイリオ" panose="020B0604030504040204" pitchFamily="50" charset="-128"/>
            </a:endParaRPr>
          </a:p>
        </p:txBody>
      </p:sp>
      <p:sp>
        <p:nvSpPr>
          <p:cNvPr id="1268" name="スライド番号プレースホルダー 1267">
            <a:extLst>
              <a:ext uri="{FF2B5EF4-FFF2-40B4-BE49-F238E27FC236}">
                <a16:creationId xmlns:a16="http://schemas.microsoft.com/office/drawing/2014/main" id="{8CA1393B-1197-4B89-9D69-7ACD16CE2767}"/>
              </a:ext>
            </a:extLst>
          </p:cNvPr>
          <p:cNvSpPr>
            <a:spLocks noGrp="1"/>
          </p:cNvSpPr>
          <p:nvPr>
            <p:ph type="sldNum" sz="quarter" idx="4"/>
          </p:nvPr>
        </p:nvSpPr>
        <p:spPr/>
        <p:txBody>
          <a:bodyPr/>
          <a:lstStyle/>
          <a:p>
            <a:fld id="{F4E03D0D-1BAE-410F-9306-B8419C1BD0E7}" type="slidenum">
              <a:rPr kumimoji="1" lang="ja-JP" altLang="en-US" smtClean="0"/>
              <a:pPr/>
              <a:t>15</a:t>
            </a:fld>
            <a:endParaRPr kumimoji="1" lang="ja-JP" altLang="en-US" dirty="0"/>
          </a:p>
        </p:txBody>
      </p:sp>
      <p:pic>
        <p:nvPicPr>
          <p:cNvPr id="43" name="Picture 6" descr="https://www.axis.com/sites/default/files/styles/chunk_img_collection_2_col_overlay_tablet__1x__330xauto_/public/axis-people-counter-customer-flows.jpg?itok=5TMHPpb4">
            <a:extLst>
              <a:ext uri="{FF2B5EF4-FFF2-40B4-BE49-F238E27FC236}">
                <a16:creationId xmlns:a16="http://schemas.microsoft.com/office/drawing/2014/main" id="{99F8450B-E01B-433B-963F-5A62C2AA81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529"/>
          <a:stretch/>
        </p:blipFill>
        <p:spPr bwMode="auto">
          <a:xfrm>
            <a:off x="7331041" y="4929263"/>
            <a:ext cx="1396410" cy="130213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45" name="Picture 12" descr="https://www.axis.com/sites/default/files/axis-people-counter-customer-flows.jpg">
            <a:extLst>
              <a:ext uri="{FF2B5EF4-FFF2-40B4-BE49-F238E27FC236}">
                <a16:creationId xmlns:a16="http://schemas.microsoft.com/office/drawing/2014/main" id="{09F0E97B-2A79-4860-9E53-628829791E76}"/>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57363"/>
          <a:stretch/>
        </p:blipFill>
        <p:spPr bwMode="auto">
          <a:xfrm>
            <a:off x="5780171" y="4874491"/>
            <a:ext cx="1396410" cy="141615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70" name="テキスト ボックス 69">
            <a:extLst>
              <a:ext uri="{FF2B5EF4-FFF2-40B4-BE49-F238E27FC236}">
                <a16:creationId xmlns:a16="http://schemas.microsoft.com/office/drawing/2014/main" id="{94B7A591-C6B0-4811-9894-9C197C845D8C}"/>
              </a:ext>
            </a:extLst>
          </p:cNvPr>
          <p:cNvSpPr txBox="1"/>
          <p:nvPr/>
        </p:nvSpPr>
        <p:spPr>
          <a:xfrm>
            <a:off x="5869896" y="4445376"/>
            <a:ext cx="2741289"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入店者・退店者</a:t>
            </a:r>
            <a:r>
              <a:rPr kumimoji="1" lang="ja-JP" altLang="en-US" sz="1400" b="1" dirty="0" smtClean="0">
                <a:latin typeface="メイリオ" panose="020B0604030504040204" pitchFamily="50" charset="-128"/>
                <a:ea typeface="メイリオ" panose="020B0604030504040204" pitchFamily="50" charset="-128"/>
              </a:rPr>
              <a:t>をそれぞれ</a:t>
            </a:r>
            <a:r>
              <a:rPr kumimoji="1" lang="ja-JP" altLang="en-US" sz="1400" b="1" dirty="0">
                <a:latin typeface="メイリオ" panose="020B0604030504040204" pitchFamily="50" charset="-128"/>
                <a:ea typeface="メイリオ" panose="020B0604030504040204" pitchFamily="50" charset="-128"/>
              </a:rPr>
              <a:t>計測</a:t>
            </a:r>
          </a:p>
        </p:txBody>
      </p:sp>
      <p:grpSp>
        <p:nvGrpSpPr>
          <p:cNvPr id="48" name="グループ化 47"/>
          <p:cNvGrpSpPr/>
          <p:nvPr/>
        </p:nvGrpSpPr>
        <p:grpSpPr>
          <a:xfrm>
            <a:off x="3744102" y="3762045"/>
            <a:ext cx="1699972" cy="781979"/>
            <a:chOff x="7356078" y="1214827"/>
            <a:chExt cx="1699972" cy="781979"/>
          </a:xfrm>
        </p:grpSpPr>
        <p:sp>
          <p:nvSpPr>
            <p:cNvPr id="49" name="円形吹き出し 48"/>
            <p:cNvSpPr/>
            <p:nvPr/>
          </p:nvSpPr>
          <p:spPr>
            <a:xfrm>
              <a:off x="7376129" y="1214827"/>
              <a:ext cx="1659871" cy="781979"/>
            </a:xfrm>
            <a:prstGeom prst="wedgeEllipseCallout">
              <a:avLst>
                <a:gd name="adj1" fmla="val -63813"/>
                <a:gd name="adj2" fmla="val 32700"/>
              </a:avLst>
            </a:prstGeom>
            <a:solidFill>
              <a:srgbClr val="FFF2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356078" y="1398067"/>
              <a:ext cx="1699972" cy="415498"/>
            </a:xfrm>
            <a:prstGeom prst="rect">
              <a:avLst/>
            </a:prstGeom>
            <a:noFill/>
            <a:ln>
              <a:noFill/>
            </a:ln>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カメラの下を通過した人数とその方向を自動で計測。</a:t>
              </a:r>
            </a:p>
          </p:txBody>
        </p:sp>
      </p:grpSp>
      <p:grpSp>
        <p:nvGrpSpPr>
          <p:cNvPr id="15" name="グループ化 14"/>
          <p:cNvGrpSpPr/>
          <p:nvPr/>
        </p:nvGrpSpPr>
        <p:grpSpPr>
          <a:xfrm>
            <a:off x="896157" y="2866039"/>
            <a:ext cx="3378034" cy="3693648"/>
            <a:chOff x="896157" y="2866039"/>
            <a:chExt cx="3378034" cy="3693648"/>
          </a:xfrm>
        </p:grpSpPr>
        <p:sp>
          <p:nvSpPr>
            <p:cNvPr id="68" name="台形 67"/>
            <p:cNvSpPr/>
            <p:nvPr/>
          </p:nvSpPr>
          <p:spPr>
            <a:xfrm>
              <a:off x="1539731" y="5629154"/>
              <a:ext cx="2272465" cy="102732"/>
            </a:xfrm>
            <a:prstGeom prst="trapezoid">
              <a:avLst>
                <a:gd name="adj" fmla="val 76489"/>
              </a:avLst>
            </a:prstGeom>
            <a:solidFill>
              <a:srgbClr val="BDD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台形 66"/>
            <p:cNvSpPr/>
            <p:nvPr/>
          </p:nvSpPr>
          <p:spPr>
            <a:xfrm>
              <a:off x="1332161" y="5854004"/>
              <a:ext cx="2617681" cy="137368"/>
            </a:xfrm>
            <a:prstGeom prst="trapezoid">
              <a:avLst>
                <a:gd name="adj" fmla="val 64011"/>
              </a:avLst>
            </a:prstGeom>
            <a:solidFill>
              <a:srgbClr val="BDD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p:nvSpPr>
          <p:spPr>
            <a:xfrm>
              <a:off x="1008343" y="6129802"/>
              <a:ext cx="3265848" cy="362250"/>
            </a:xfrm>
            <a:prstGeom prst="trapezoid">
              <a:avLst>
                <a:gd name="adj" fmla="val 60104"/>
              </a:avLst>
            </a:prstGeom>
            <a:solidFill>
              <a:srgbClr val="BDD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 9"/>
            <p:cNvSpPr/>
            <p:nvPr/>
          </p:nvSpPr>
          <p:spPr>
            <a:xfrm>
              <a:off x="896157" y="2866039"/>
              <a:ext cx="3355680" cy="2359984"/>
            </a:xfrm>
            <a:prstGeom prst="pie">
              <a:avLst>
                <a:gd name="adj1" fmla="val 2088980"/>
                <a:gd name="adj2" fmla="val 8579573"/>
              </a:avLst>
            </a:prstGeom>
            <a:solidFill>
              <a:srgbClr val="BDD7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6" name="Picture 6" descr="https://www.axis.com/sites/default/files/styles/chunk_media_collection_and_text_mobile__1x__220xauto_/public/m3045-v.png?itok=10lPtavC">
              <a:extLst>
                <a:ext uri="{FF2B5EF4-FFF2-40B4-BE49-F238E27FC236}">
                  <a16:creationId xmlns:a16="http://schemas.microsoft.com/office/drawing/2014/main" id="{937B73A4-1D9A-46D2-B63F-76450EE05AD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11986" y="3785503"/>
              <a:ext cx="596973" cy="59697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06840" y="4915282"/>
              <a:ext cx="751468" cy="1605029"/>
            </a:xfrm>
            <a:prstGeom prst="rect">
              <a:avLst/>
            </a:prstGeom>
          </p:spPr>
        </p:pic>
        <p:pic>
          <p:nvPicPr>
            <p:cNvPr id="6" name="図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40289" y="4954660"/>
              <a:ext cx="577616" cy="1605027"/>
            </a:xfrm>
            <a:prstGeom prst="rect">
              <a:avLst/>
            </a:prstGeom>
          </p:spPr>
        </p:pic>
        <p:pic>
          <p:nvPicPr>
            <p:cNvPr id="7" name="図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97432" y="4437020"/>
              <a:ext cx="617576" cy="1605028"/>
            </a:xfrm>
            <a:prstGeom prst="rect">
              <a:avLst/>
            </a:prstGeom>
          </p:spPr>
        </p:pic>
        <p:pic>
          <p:nvPicPr>
            <p:cNvPr id="8" name="図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827061" y="4421854"/>
              <a:ext cx="1083873" cy="1605026"/>
            </a:xfrm>
            <a:prstGeom prst="rect">
              <a:avLst/>
            </a:prstGeom>
          </p:spPr>
        </p:pic>
      </p:grpSp>
      <p:cxnSp>
        <p:nvCxnSpPr>
          <p:cNvPr id="3" name="直線コネクタ 2"/>
          <p:cNvCxnSpPr/>
          <p:nvPr/>
        </p:nvCxnSpPr>
        <p:spPr>
          <a:xfrm>
            <a:off x="117951" y="3260563"/>
            <a:ext cx="8918049" cy="0"/>
          </a:xfrm>
          <a:prstGeom prst="line">
            <a:avLst/>
          </a:prstGeom>
        </p:spPr>
        <p:style>
          <a:lnRef idx="1">
            <a:schemeClr val="dk1"/>
          </a:lnRef>
          <a:fillRef idx="0">
            <a:schemeClr val="dk1"/>
          </a:fillRef>
          <a:effectRef idx="0">
            <a:schemeClr val="dk1"/>
          </a:effectRef>
          <a:fontRef idx="minor">
            <a:schemeClr val="tx1"/>
          </a:fontRef>
        </p:style>
      </p:cxnSp>
      <p:sp>
        <p:nvSpPr>
          <p:cNvPr id="25" name="タイトル 1">
            <a:extLst>
              <a:ext uri="{FF2B5EF4-FFF2-40B4-BE49-F238E27FC236}">
                <a16:creationId xmlns:a16="http://schemas.microsoft.com/office/drawing/2014/main" id="{C7E8F477-C9E1-49A5-A166-888D5B141370}"/>
              </a:ext>
            </a:extLst>
          </p:cNvPr>
          <p:cNvSpPr txBox="1">
            <a:spLocks/>
          </p:cNvSpPr>
          <p:nvPr/>
        </p:nvSpPr>
        <p:spPr>
          <a:xfrm>
            <a:off x="180000" y="2857431"/>
            <a:ext cx="8100000" cy="372631"/>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kumimoji="1" sz="2800" kern="1200">
                <a:solidFill>
                  <a:schemeClr val="bg1">
                    <a:lumMod val="50000"/>
                  </a:schemeClr>
                </a:solidFill>
                <a:latin typeface="Meiryo UI" panose="020B0604030504040204" pitchFamily="50" charset="-128"/>
                <a:ea typeface="Meiryo UI" panose="020B0604030504040204" pitchFamily="50" charset="-128"/>
                <a:cs typeface="+mj-cs"/>
              </a:defRPr>
            </a:lvl1pPr>
          </a:lstStyle>
          <a:p>
            <a:r>
              <a:rPr lang="ja-JP" altLang="en-US" sz="1800" dirty="0" smtClean="0">
                <a:solidFill>
                  <a:schemeClr val="tx1"/>
                </a:solidFill>
                <a:latin typeface="メイリオ" panose="020B0604030504040204" pitchFamily="50" charset="-128"/>
                <a:ea typeface="メイリオ" panose="020B0604030504040204" pitchFamily="50" charset="-128"/>
              </a:rPr>
              <a:t>オプション機能　ピープルカウンター</a:t>
            </a: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261000" y="809866"/>
            <a:ext cx="8604000" cy="360000"/>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ホームベース 11"/>
          <p:cNvSpPr/>
          <p:nvPr/>
        </p:nvSpPr>
        <p:spPr>
          <a:xfrm>
            <a:off x="261000" y="1340693"/>
            <a:ext cx="2700000" cy="360000"/>
          </a:xfrm>
          <a:prstGeom prst="homePlate">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965581" y="842118"/>
            <a:ext cx="1127862" cy="315245"/>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防犯・</a:t>
            </a:r>
            <a:r>
              <a:rPr kumimoji="1" lang="ja-JP" altLang="en-US" sz="1400" dirty="0" smtClean="0">
                <a:latin typeface="メイリオ" panose="020B0604030504040204" pitchFamily="50" charset="-128"/>
                <a:ea typeface="メイリオ" panose="020B0604030504040204" pitchFamily="50" charset="-128"/>
              </a:rPr>
              <a:t>監視</a:t>
            </a:r>
            <a:endParaRPr kumimoji="1" lang="ja-JP" altLang="en-US" sz="1400"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3804375" y="842118"/>
            <a:ext cx="1345952" cy="307777"/>
          </a:xfrm>
          <a:prstGeom prst="rect">
            <a:avLst/>
          </a:prstGeom>
          <a:noFill/>
        </p:spPr>
        <p:txBody>
          <a:bodyPr wrap="square" rtlCol="0">
            <a:spAutoFit/>
          </a:bodyPr>
          <a:lstStyle/>
          <a:p>
            <a:pPr algn="ctr"/>
            <a:r>
              <a:rPr kumimoji="1" lang="ja-JP" altLang="en-US" sz="1400" dirty="0" smtClean="0">
                <a:latin typeface="メイリオ" panose="020B0604030504040204" pitchFamily="50" charset="-128"/>
                <a:ea typeface="メイリオ" panose="020B0604030504040204" pitchFamily="50" charset="-128"/>
              </a:rPr>
              <a:t>来店カウント</a:t>
            </a:r>
            <a:endParaRPr kumimoji="1" lang="ja-JP" altLang="en-US" sz="1400"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6478376" y="842118"/>
            <a:ext cx="1784898" cy="307777"/>
          </a:xfrm>
          <a:prstGeom prst="rect">
            <a:avLst/>
          </a:prstGeom>
          <a:noFill/>
        </p:spPr>
        <p:txBody>
          <a:bodyPr wrap="square" rtlCol="0">
            <a:spAutoFit/>
          </a:bodyPr>
          <a:lstStyle/>
          <a:p>
            <a:pPr algn="ctr"/>
            <a:r>
              <a:rPr kumimoji="1" lang="ja-JP" altLang="en-US" sz="1400" dirty="0" smtClean="0">
                <a:latin typeface="メイリオ" panose="020B0604030504040204" pitchFamily="50" charset="-128"/>
                <a:ea typeface="メイリオ" panose="020B0604030504040204" pitchFamily="50" charset="-128"/>
              </a:rPr>
              <a:t>来店客分析</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顔認証</a:t>
            </a:r>
            <a:r>
              <a:rPr kumimoji="1" lang="en-US" altLang="ja-JP" sz="1400" dirty="0" smtClean="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a:off x="3055977" y="855063"/>
            <a:ext cx="0" cy="826521"/>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033213" y="853584"/>
            <a:ext cx="0" cy="82800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4" name="ホームベース 33"/>
          <p:cNvSpPr/>
          <p:nvPr/>
        </p:nvSpPr>
        <p:spPr>
          <a:xfrm>
            <a:off x="3222000" y="1340693"/>
            <a:ext cx="2700000" cy="359105"/>
          </a:xfrm>
          <a:prstGeom prst="homePlate">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ホームベース 34"/>
          <p:cNvSpPr/>
          <p:nvPr/>
        </p:nvSpPr>
        <p:spPr>
          <a:xfrm>
            <a:off x="6183000" y="1340693"/>
            <a:ext cx="2700000" cy="360000"/>
          </a:xfrm>
          <a:prstGeom prst="homePlate">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819666" y="1351890"/>
            <a:ext cx="1419727" cy="307777"/>
          </a:xfrm>
          <a:prstGeom prst="rect">
            <a:avLst/>
          </a:prstGeom>
          <a:noFill/>
        </p:spPr>
        <p:txBody>
          <a:bodyPr wrap="square" rtlCol="0">
            <a:spAutoFit/>
          </a:bodyPr>
          <a:lstStyle/>
          <a:p>
            <a:pPr algn="ctr"/>
            <a:r>
              <a:rPr kumimoji="1" lang="ja-JP" altLang="en-US" sz="1400" dirty="0" smtClean="0">
                <a:latin typeface="メイリオ" panose="020B0604030504040204" pitchFamily="50" charset="-128"/>
                <a:ea typeface="メイリオ" panose="020B0604030504040204" pitchFamily="50" charset="-128"/>
              </a:rPr>
              <a:t>標準</a:t>
            </a:r>
            <a:endParaRPr kumimoji="1" lang="ja-JP" altLang="en-US" sz="140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3767488" y="1353549"/>
            <a:ext cx="1419727" cy="307777"/>
          </a:xfrm>
          <a:prstGeom prst="rect">
            <a:avLst/>
          </a:prstGeom>
          <a:noFill/>
        </p:spPr>
        <p:txBody>
          <a:bodyPr wrap="square" rtlCol="0">
            <a:spAutoFit/>
          </a:bodyPr>
          <a:lstStyle/>
          <a:p>
            <a:pPr algn="ctr"/>
            <a:r>
              <a:rPr kumimoji="1" lang="ja-JP" altLang="en-US" sz="1400" dirty="0" smtClean="0">
                <a:latin typeface="メイリオ" panose="020B0604030504040204" pitchFamily="50" charset="-128"/>
                <a:ea typeface="メイリオ" panose="020B0604030504040204" pitchFamily="50" charset="-128"/>
              </a:rPr>
              <a:t>オプション</a:t>
            </a:r>
            <a:endParaRPr kumimoji="1" lang="ja-JP" altLang="en-US" sz="1400"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6530676" y="1362040"/>
            <a:ext cx="1749324" cy="307777"/>
          </a:xfrm>
          <a:prstGeom prst="rect">
            <a:avLst/>
          </a:prstGeom>
          <a:noFill/>
        </p:spPr>
        <p:txBody>
          <a:bodyPr wrap="square" rtlCol="0">
            <a:spAutoFit/>
          </a:bodyPr>
          <a:lstStyle/>
          <a:p>
            <a:pPr algn="ctr"/>
            <a:r>
              <a:rPr kumimoji="1" lang="ja-JP" altLang="en-US" sz="1400" dirty="0" smtClean="0">
                <a:latin typeface="メイリオ" panose="020B0604030504040204" pitchFamily="50" charset="-128"/>
                <a:ea typeface="メイリオ" panose="020B0604030504040204" pitchFamily="50" charset="-128"/>
              </a:rPr>
              <a:t>開発中</a:t>
            </a:r>
            <a:r>
              <a:rPr kumimoji="1" lang="en-US" altLang="ja-JP" sz="1400" dirty="0" smtClean="0">
                <a:latin typeface="メイリオ" panose="020B0604030504040204" pitchFamily="50" charset="-128"/>
                <a:ea typeface="メイリオ" panose="020B0604030504040204" pitchFamily="50" charset="-128"/>
              </a:rPr>
              <a:t>(5</a:t>
            </a:r>
            <a:r>
              <a:rPr kumimoji="1" lang="ja-JP" altLang="en-US" sz="1400" dirty="0" smtClean="0">
                <a:latin typeface="メイリオ" panose="020B0604030504040204" pitchFamily="50" charset="-128"/>
                <a:ea typeface="メイリオ" panose="020B0604030504040204" pitchFamily="50" charset="-128"/>
              </a:rPr>
              <a:t>月頃予定</a:t>
            </a:r>
            <a:r>
              <a:rPr kumimoji="1" lang="en-US" altLang="ja-JP" sz="1400" dirty="0" smtClean="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sp>
        <p:nvSpPr>
          <p:cNvPr id="51" name="下矢印 50"/>
          <p:cNvSpPr/>
          <p:nvPr/>
        </p:nvSpPr>
        <p:spPr>
          <a:xfrm>
            <a:off x="4178049" y="1766602"/>
            <a:ext cx="373567" cy="31458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2489719" y="2132627"/>
            <a:ext cx="3804562" cy="600164"/>
          </a:xfrm>
          <a:prstGeom prst="rect">
            <a:avLst/>
          </a:prstGeom>
          <a:noFill/>
        </p:spPr>
        <p:txBody>
          <a:bodyPr wrap="square" rtlCol="0">
            <a:spAutoFit/>
          </a:bodyPr>
          <a:lstStyle/>
          <a:p>
            <a:pPr algn="ctr"/>
            <a:r>
              <a:rPr kumimoji="1" lang="ja-JP" altLang="en-US" sz="1600" dirty="0" smtClean="0">
                <a:latin typeface="メイリオ" panose="020B0604030504040204" pitchFamily="50" charset="-128"/>
                <a:ea typeface="メイリオ" panose="020B0604030504040204" pitchFamily="50" charset="-128"/>
              </a:rPr>
              <a:t>別途初期費用：</a:t>
            </a:r>
            <a:r>
              <a:rPr kumimoji="1" lang="en-US" altLang="ja-JP" sz="2000" b="1" dirty="0" smtClean="0">
                <a:latin typeface="メイリオ" panose="020B0604030504040204" pitchFamily="50" charset="-128"/>
                <a:ea typeface="メイリオ" panose="020B0604030504040204" pitchFamily="50" charset="-128"/>
              </a:rPr>
              <a:t>127,800</a:t>
            </a:r>
            <a:r>
              <a:rPr kumimoji="1" lang="ja-JP" altLang="en-US" sz="2000" b="1" dirty="0" smtClean="0">
                <a:latin typeface="メイリオ" panose="020B0604030504040204" pitchFamily="50" charset="-128"/>
                <a:ea typeface="メイリオ" panose="020B0604030504040204" pitchFamily="50" charset="-128"/>
              </a:rPr>
              <a:t>円</a:t>
            </a:r>
            <a:r>
              <a:rPr kumimoji="1" lang="ja-JP" altLang="en-US" sz="1600" dirty="0" smtClean="0">
                <a:latin typeface="メイリオ" panose="020B0604030504040204" pitchFamily="50" charset="-128"/>
                <a:ea typeface="メイリオ" panose="020B0604030504040204" pitchFamily="50" charset="-128"/>
              </a:rPr>
              <a:t>（税別）</a:t>
            </a:r>
            <a:endParaRPr kumimoji="1" lang="en-US" altLang="ja-JP" sz="1600" dirty="0" smtClean="0">
              <a:latin typeface="メイリオ" panose="020B0604030504040204" pitchFamily="50" charset="-128"/>
              <a:ea typeface="メイリオ" panose="020B0604030504040204" pitchFamily="50" charset="-128"/>
            </a:endParaRPr>
          </a:p>
          <a:p>
            <a:pPr algn="ctr"/>
            <a:r>
              <a:rPr kumimoji="1" lang="en-US" altLang="ja-JP" sz="1300" dirty="0" smtClean="0">
                <a:latin typeface="メイリオ" panose="020B0604030504040204" pitchFamily="50" charset="-128"/>
                <a:ea typeface="メイリオ" panose="020B0604030504040204" pitchFamily="50" charset="-128"/>
              </a:rPr>
              <a:t>※</a:t>
            </a:r>
            <a:r>
              <a:rPr kumimoji="1" lang="ja-JP" altLang="en-US" sz="1300" dirty="0">
                <a:latin typeface="メイリオ" panose="020B0604030504040204" pitchFamily="50" charset="-128"/>
                <a:ea typeface="メイリオ" panose="020B0604030504040204" pitchFamily="50" charset="-128"/>
              </a:rPr>
              <a:t>別途専用の</a:t>
            </a:r>
            <a:r>
              <a:rPr kumimoji="1" lang="ja-JP" altLang="en-US" sz="1300" dirty="0" smtClean="0">
                <a:latin typeface="メイリオ" panose="020B0604030504040204" pitchFamily="50" charset="-128"/>
                <a:ea typeface="メイリオ" panose="020B0604030504040204" pitchFamily="50" charset="-128"/>
              </a:rPr>
              <a:t>アプリケーションをご</a:t>
            </a:r>
            <a:r>
              <a:rPr kumimoji="1" lang="ja-JP" altLang="en-US" sz="1300" dirty="0">
                <a:latin typeface="メイリオ" panose="020B0604030504040204" pitchFamily="50" charset="-128"/>
                <a:ea typeface="メイリオ" panose="020B0604030504040204" pitchFamily="50" charset="-128"/>
              </a:rPr>
              <a:t>提供</a:t>
            </a:r>
            <a:r>
              <a:rPr kumimoji="1" lang="ja-JP" altLang="en-US" sz="1300" dirty="0" smtClean="0">
                <a:latin typeface="メイリオ" panose="020B0604030504040204" pitchFamily="50" charset="-128"/>
                <a:ea typeface="メイリオ" panose="020B0604030504040204" pitchFamily="50" charset="-128"/>
              </a:rPr>
              <a:t>します。</a:t>
            </a:r>
            <a:endParaRPr kumimoji="1" lang="en-US" altLang="ja-JP" sz="13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2236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2000" y="4632609"/>
            <a:ext cx="8460000" cy="18362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9E3D590-AEF2-4D22-B844-AB206B05BEDA}"/>
              </a:ext>
            </a:extLst>
          </p:cNvPr>
          <p:cNvSpPr>
            <a:spLocks noGrp="1"/>
          </p:cNvSpPr>
          <p:nvPr>
            <p:ph type="title"/>
          </p:nvPr>
        </p:nvSpPr>
        <p:spPr/>
        <p:txBody>
          <a:bodyPr>
            <a:normAutofit/>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サービス</a:t>
            </a:r>
            <a:r>
              <a:rPr kumimoji="1" lang="ja-JP" altLang="en-US" sz="2400" dirty="0">
                <a:solidFill>
                  <a:schemeClr val="tx1"/>
                </a:solidFill>
                <a:latin typeface="メイリオ" panose="020B0604030504040204" pitchFamily="50" charset="-128"/>
                <a:ea typeface="メイリオ" panose="020B0604030504040204" pitchFamily="50" charset="-128"/>
              </a:rPr>
              <a:t>概要</a:t>
            </a:r>
          </a:p>
        </p:txBody>
      </p:sp>
      <p:sp>
        <p:nvSpPr>
          <p:cNvPr id="6" name="テキスト ボックス 5">
            <a:extLst>
              <a:ext uri="{FF2B5EF4-FFF2-40B4-BE49-F238E27FC236}">
                <a16:creationId xmlns:a16="http://schemas.microsoft.com/office/drawing/2014/main" id="{30871A06-DFD2-45C4-8A68-4A8FC915D03F}"/>
              </a:ext>
            </a:extLst>
          </p:cNvPr>
          <p:cNvSpPr txBox="1"/>
          <p:nvPr/>
        </p:nvSpPr>
        <p:spPr>
          <a:xfrm>
            <a:off x="180000" y="945720"/>
            <a:ext cx="8991564"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防犯カメラで撮影した映像をクラウド上で管理。</a:t>
            </a:r>
            <a:r>
              <a:rPr kumimoji="1" lang="en-US" altLang="ja-JP" sz="1400" dirty="0">
                <a:latin typeface="メイリオ" panose="020B0604030504040204" pitchFamily="50" charset="-128"/>
                <a:ea typeface="メイリオ" panose="020B0604030504040204" pitchFamily="50" charset="-128"/>
              </a:rPr>
              <a:t>PC</a:t>
            </a:r>
            <a:r>
              <a:rPr kumimoji="1" lang="ja-JP" altLang="en-US" sz="1400" dirty="0">
                <a:latin typeface="メイリオ" panose="020B0604030504040204" pitchFamily="50" charset="-128"/>
                <a:ea typeface="メイリオ" panose="020B0604030504040204" pitchFamily="50" charset="-128"/>
              </a:rPr>
              <a:t>・スマホから“いつでも”“どこでも”映像を確認できます。</a:t>
            </a:r>
          </a:p>
        </p:txBody>
      </p:sp>
      <p:sp>
        <p:nvSpPr>
          <p:cNvPr id="25" name="テキスト ボックス 24">
            <a:extLst>
              <a:ext uri="{FF2B5EF4-FFF2-40B4-BE49-F238E27FC236}">
                <a16:creationId xmlns:a16="http://schemas.microsoft.com/office/drawing/2014/main" id="{21FBE799-9BD1-4CA3-B735-51F909783F43}"/>
              </a:ext>
            </a:extLst>
          </p:cNvPr>
          <p:cNvSpPr txBox="1"/>
          <p:nvPr/>
        </p:nvSpPr>
        <p:spPr>
          <a:xfrm>
            <a:off x="2624993" y="4716000"/>
            <a:ext cx="3894015" cy="307777"/>
          </a:xfrm>
          <a:prstGeom prst="rect">
            <a:avLst/>
          </a:prstGeom>
          <a:noFill/>
        </p:spPr>
        <p:txBody>
          <a:bodyPr wrap="none" rtlCol="0">
            <a:spAutoFit/>
          </a:bodyPr>
          <a:lstStyle/>
          <a:p>
            <a:r>
              <a:rPr kumimoji="1" lang="en-US" altLang="ja-JP" sz="1400" b="1" dirty="0" smtClean="0">
                <a:latin typeface="メイリオ" panose="020B0604030504040204" pitchFamily="50" charset="-128"/>
                <a:ea typeface="メイリオ" panose="020B0604030504040204" pitchFamily="50" charset="-128"/>
              </a:rPr>
              <a:t>NEXT</a:t>
            </a:r>
            <a:r>
              <a:rPr kumimoji="1" lang="ja-JP" altLang="en-US" sz="1400" b="1" dirty="0" smtClean="0">
                <a:latin typeface="メイリオ" panose="020B0604030504040204" pitchFamily="50" charset="-128"/>
                <a:ea typeface="メイリオ" panose="020B0604030504040204" pitchFamily="50" charset="-128"/>
              </a:rPr>
              <a:t>クラウドビューを</a:t>
            </a:r>
            <a:r>
              <a:rPr kumimoji="1" lang="ja-JP" altLang="en-US" sz="1400" b="1" dirty="0">
                <a:latin typeface="メイリオ" panose="020B0604030504040204" pitchFamily="50" charset="-128"/>
                <a:ea typeface="メイリオ" panose="020B0604030504040204" pitchFamily="50" charset="-128"/>
              </a:rPr>
              <a:t>選ぶ、３つのポイント</a:t>
            </a:r>
          </a:p>
        </p:txBody>
      </p:sp>
      <p:sp>
        <p:nvSpPr>
          <p:cNvPr id="7" name="テキスト ボックス 6">
            <a:extLst>
              <a:ext uri="{FF2B5EF4-FFF2-40B4-BE49-F238E27FC236}">
                <a16:creationId xmlns:a16="http://schemas.microsoft.com/office/drawing/2014/main" id="{3882B68F-717C-4A18-B208-1AEFFC745E22}"/>
              </a:ext>
            </a:extLst>
          </p:cNvPr>
          <p:cNvSpPr txBox="1"/>
          <p:nvPr/>
        </p:nvSpPr>
        <p:spPr>
          <a:xfrm>
            <a:off x="934097" y="6020694"/>
            <a:ext cx="2160000" cy="246221"/>
          </a:xfrm>
          <a:prstGeom prst="rect">
            <a:avLst/>
          </a:prstGeom>
          <a:noFill/>
        </p:spPr>
        <p:txBody>
          <a:bodyPr wrap="none" rtlCol="0">
            <a:spAutoFit/>
          </a:bodyPr>
          <a:lstStyle/>
          <a:p>
            <a:pPr algn="ctr"/>
            <a:r>
              <a:rPr kumimoji="1" lang="en-US" altLang="ja-JP" sz="1000" dirty="0">
                <a:solidFill>
                  <a:srgbClr val="000000"/>
                </a:solidFill>
                <a:latin typeface="メイリオ" panose="020B0604030504040204" pitchFamily="50" charset="-128"/>
                <a:ea typeface="メイリオ" panose="020B0604030504040204" pitchFamily="50" charset="-128"/>
              </a:rPr>
              <a:t>HD×30fps</a:t>
            </a:r>
            <a:r>
              <a:rPr kumimoji="1" lang="ja-JP" altLang="en-US" sz="1000" dirty="0">
                <a:solidFill>
                  <a:srgbClr val="000000"/>
                </a:solidFill>
                <a:latin typeface="メイリオ" panose="020B0604030504040204" pitchFamily="50" charset="-128"/>
                <a:ea typeface="メイリオ" panose="020B0604030504040204" pitchFamily="50" charset="-128"/>
              </a:rPr>
              <a:t>の滑らかで鮮明な映像</a:t>
            </a:r>
          </a:p>
        </p:txBody>
      </p:sp>
      <p:grpSp>
        <p:nvGrpSpPr>
          <p:cNvPr id="23" name="グループ化 22"/>
          <p:cNvGrpSpPr/>
          <p:nvPr/>
        </p:nvGrpSpPr>
        <p:grpSpPr>
          <a:xfrm>
            <a:off x="4289538" y="5112345"/>
            <a:ext cx="540000" cy="540000"/>
            <a:chOff x="4218146" y="5166000"/>
            <a:chExt cx="540000" cy="540000"/>
          </a:xfrm>
        </p:grpSpPr>
        <p:sp>
          <p:nvSpPr>
            <p:cNvPr id="30" name="楕円 29">
              <a:extLst>
                <a:ext uri="{FF2B5EF4-FFF2-40B4-BE49-F238E27FC236}">
                  <a16:creationId xmlns:a16="http://schemas.microsoft.com/office/drawing/2014/main" id="{5BA133E0-8A0A-47B5-9627-71CD547F63AB}"/>
                </a:ext>
              </a:extLst>
            </p:cNvPr>
            <p:cNvSpPr>
              <a:spLocks noChangeAspect="1"/>
            </p:cNvSpPr>
            <p:nvPr/>
          </p:nvSpPr>
          <p:spPr>
            <a:xfrm>
              <a:off x="4218146" y="5166000"/>
              <a:ext cx="540000" cy="540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934BCD16-682A-455B-8971-BA828AE1BB5E}"/>
                </a:ext>
              </a:extLst>
            </p:cNvPr>
            <p:cNvPicPr>
              <a:picLocks noChangeAspect="1"/>
            </p:cNvPicPr>
            <p:nvPr/>
          </p:nvPicPr>
          <p:blipFill>
            <a:blip r:embed="rId2"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44146" y="5289296"/>
              <a:ext cx="288000" cy="288000"/>
            </a:xfrm>
            <a:prstGeom prst="rect">
              <a:avLst/>
            </a:prstGeom>
          </p:spPr>
        </p:pic>
      </p:grpSp>
      <p:grpSp>
        <p:nvGrpSpPr>
          <p:cNvPr id="28" name="グループ化 27"/>
          <p:cNvGrpSpPr/>
          <p:nvPr/>
        </p:nvGrpSpPr>
        <p:grpSpPr>
          <a:xfrm>
            <a:off x="6913515" y="5112345"/>
            <a:ext cx="540000" cy="540000"/>
            <a:chOff x="6925977" y="5154360"/>
            <a:chExt cx="540000" cy="540000"/>
          </a:xfrm>
        </p:grpSpPr>
        <p:sp>
          <p:nvSpPr>
            <p:cNvPr id="31" name="楕円 30">
              <a:extLst>
                <a:ext uri="{FF2B5EF4-FFF2-40B4-BE49-F238E27FC236}">
                  <a16:creationId xmlns:a16="http://schemas.microsoft.com/office/drawing/2014/main" id="{21E5BEB7-88E0-439A-97A7-228E63765400}"/>
                </a:ext>
              </a:extLst>
            </p:cNvPr>
            <p:cNvSpPr>
              <a:spLocks noChangeAspect="1"/>
            </p:cNvSpPr>
            <p:nvPr/>
          </p:nvSpPr>
          <p:spPr>
            <a:xfrm>
              <a:off x="6925977" y="5154360"/>
              <a:ext cx="540000" cy="540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96FC150E-2406-4BD1-B708-D17FB77039F2}"/>
                </a:ext>
              </a:extLst>
            </p:cNvPr>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051977" y="5277656"/>
              <a:ext cx="288000" cy="288000"/>
            </a:xfrm>
            <a:prstGeom prst="rect">
              <a:avLst/>
            </a:prstGeom>
          </p:spPr>
        </p:pic>
      </p:grpSp>
      <p:grpSp>
        <p:nvGrpSpPr>
          <p:cNvPr id="10" name="グループ化 9"/>
          <p:cNvGrpSpPr/>
          <p:nvPr/>
        </p:nvGrpSpPr>
        <p:grpSpPr>
          <a:xfrm>
            <a:off x="1700059" y="5112345"/>
            <a:ext cx="540000" cy="540000"/>
            <a:chOff x="1409596" y="5364134"/>
            <a:chExt cx="698674" cy="698674"/>
          </a:xfrm>
        </p:grpSpPr>
        <p:sp>
          <p:nvSpPr>
            <p:cNvPr id="17" name="楕円 16">
              <a:extLst>
                <a:ext uri="{FF2B5EF4-FFF2-40B4-BE49-F238E27FC236}">
                  <a16:creationId xmlns:a16="http://schemas.microsoft.com/office/drawing/2014/main" id="{0304702B-AA34-4EAF-B1FA-658CE6EAD3A5}"/>
                </a:ext>
              </a:extLst>
            </p:cNvPr>
            <p:cNvSpPr>
              <a:spLocks noChangeAspect="1"/>
            </p:cNvSpPr>
            <p:nvPr/>
          </p:nvSpPr>
          <p:spPr>
            <a:xfrm>
              <a:off x="1409596" y="5364134"/>
              <a:ext cx="698674" cy="698674"/>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pic>
          <p:nvPicPr>
            <p:cNvPr id="32" name="図 31">
              <a:extLst>
                <a:ext uri="{FF2B5EF4-FFF2-40B4-BE49-F238E27FC236}">
                  <a16:creationId xmlns:a16="http://schemas.microsoft.com/office/drawing/2014/main" id="{6B006727-A3E0-433C-9756-9DD2C22B31FB}"/>
                </a:ext>
              </a:extLst>
            </p:cNvPr>
            <p:cNvPicPr>
              <a:picLocks noChangeAspect="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41086" y="5495624"/>
              <a:ext cx="435695" cy="435695"/>
            </a:xfrm>
            <a:prstGeom prst="rect">
              <a:avLst/>
            </a:prstGeom>
          </p:spPr>
        </p:pic>
      </p:grpSp>
      <p:sp>
        <p:nvSpPr>
          <p:cNvPr id="34" name="テキスト ボックス 33">
            <a:extLst>
              <a:ext uri="{FF2B5EF4-FFF2-40B4-BE49-F238E27FC236}">
                <a16:creationId xmlns:a16="http://schemas.microsoft.com/office/drawing/2014/main" id="{A3886704-2D6C-4093-8BE7-5C30D6E5FD14}"/>
              </a:ext>
            </a:extLst>
          </p:cNvPr>
          <p:cNvSpPr txBox="1"/>
          <p:nvPr/>
        </p:nvSpPr>
        <p:spPr>
          <a:xfrm>
            <a:off x="3383815" y="6021014"/>
            <a:ext cx="2160000" cy="246221"/>
          </a:xfrm>
          <a:prstGeom prst="rect">
            <a:avLst/>
          </a:prstGeom>
          <a:noFill/>
        </p:spPr>
        <p:txBody>
          <a:bodyPr wrap="none" rtlCol="0">
            <a:spAutoFit/>
          </a:bodyPr>
          <a:lstStyle/>
          <a:p>
            <a:pPr algn="ctr"/>
            <a:r>
              <a:rPr kumimoji="1" lang="ja-JP" altLang="en-US" sz="1000" dirty="0">
                <a:solidFill>
                  <a:srgbClr val="000000"/>
                </a:solidFill>
                <a:latin typeface="メイリオ" panose="020B0604030504040204" pitchFamily="50" charset="-128"/>
                <a:ea typeface="メイリオ" panose="020B0604030504040204" pitchFamily="50" charset="-128"/>
              </a:rPr>
              <a:t>オンラインバンク同等レベルで安心</a:t>
            </a:r>
          </a:p>
        </p:txBody>
      </p:sp>
      <p:sp>
        <p:nvSpPr>
          <p:cNvPr id="35" name="テキスト ボックス 34">
            <a:extLst>
              <a:ext uri="{FF2B5EF4-FFF2-40B4-BE49-F238E27FC236}">
                <a16:creationId xmlns:a16="http://schemas.microsoft.com/office/drawing/2014/main" id="{63BD4029-C1B1-43DC-A13E-EBC95B32EB99}"/>
              </a:ext>
            </a:extLst>
          </p:cNvPr>
          <p:cNvSpPr txBox="1"/>
          <p:nvPr/>
        </p:nvSpPr>
        <p:spPr>
          <a:xfrm>
            <a:off x="5962397" y="6020766"/>
            <a:ext cx="2730235" cy="400110"/>
          </a:xfrm>
          <a:prstGeom prst="rect">
            <a:avLst/>
          </a:prstGeom>
          <a:noFill/>
        </p:spPr>
        <p:txBody>
          <a:bodyPr wrap="none" rtlCol="0">
            <a:spAutoFit/>
          </a:bodyPr>
          <a:lstStyle/>
          <a:p>
            <a:r>
              <a:rPr kumimoji="1" lang="ja-JP" altLang="en-US" sz="1000" dirty="0" smtClean="0">
                <a:solidFill>
                  <a:srgbClr val="000000"/>
                </a:solidFill>
                <a:latin typeface="メイリオ" panose="020B0604030504040204" pitchFamily="50" charset="-128"/>
                <a:ea typeface="メイリオ" panose="020B0604030504040204" pitchFamily="50" charset="-128"/>
              </a:rPr>
              <a:t>月々</a:t>
            </a:r>
            <a:r>
              <a:rPr kumimoji="1" lang="en-US" altLang="ja-JP" sz="1000" dirty="0" smtClean="0">
                <a:solidFill>
                  <a:srgbClr val="000000"/>
                </a:solidFill>
                <a:latin typeface="メイリオ" panose="020B0604030504040204" pitchFamily="50" charset="-128"/>
                <a:ea typeface="メイリオ" panose="020B0604030504040204" pitchFamily="50" charset="-128"/>
              </a:rPr>
              <a:t>2,</a:t>
            </a:r>
            <a:r>
              <a:rPr kumimoji="1" lang="en-US" altLang="ja-JP" sz="1000" dirty="0">
                <a:solidFill>
                  <a:srgbClr val="000000"/>
                </a:solidFill>
                <a:latin typeface="メイリオ" panose="020B0604030504040204" pitchFamily="50" charset="-128"/>
                <a:ea typeface="メイリオ" panose="020B0604030504040204" pitchFamily="50" charset="-128"/>
              </a:rPr>
              <a:t>1</a:t>
            </a:r>
            <a:r>
              <a:rPr kumimoji="1" lang="en-US" altLang="ja-JP" sz="1000" dirty="0" smtClean="0">
                <a:solidFill>
                  <a:srgbClr val="000000"/>
                </a:solidFill>
                <a:latin typeface="メイリオ" panose="020B0604030504040204" pitchFamily="50" charset="-128"/>
                <a:ea typeface="メイリオ" panose="020B0604030504040204" pitchFamily="50" charset="-128"/>
              </a:rPr>
              <a:t>50</a:t>
            </a:r>
            <a:r>
              <a:rPr kumimoji="1" lang="ja-JP" altLang="en-US" sz="1000" dirty="0" smtClean="0">
                <a:solidFill>
                  <a:srgbClr val="000000"/>
                </a:solidFill>
                <a:latin typeface="メイリオ" panose="020B0604030504040204" pitchFamily="50" charset="-128"/>
                <a:ea typeface="メイリオ" panose="020B0604030504040204" pitchFamily="50" charset="-128"/>
              </a:rPr>
              <a:t>円～（税別）でご利用頂けます。</a:t>
            </a:r>
            <a:endParaRPr kumimoji="1" lang="en-US" altLang="ja-JP" sz="1000" dirty="0" smtClean="0">
              <a:solidFill>
                <a:srgbClr val="000000"/>
              </a:solidFill>
              <a:latin typeface="メイリオ" panose="020B0604030504040204" pitchFamily="50" charset="-128"/>
              <a:ea typeface="メイリオ" panose="020B0604030504040204" pitchFamily="50" charset="-128"/>
            </a:endParaRPr>
          </a:p>
          <a:p>
            <a:pPr algn="ctr"/>
            <a:r>
              <a:rPr kumimoji="1" lang="en-US" altLang="ja-JP" sz="1000" dirty="0" smtClean="0">
                <a:solidFill>
                  <a:srgbClr val="000000"/>
                </a:solidFill>
                <a:latin typeface="メイリオ" panose="020B0604030504040204" pitchFamily="50" charset="-128"/>
                <a:ea typeface="メイリオ" panose="020B0604030504040204" pitchFamily="50" charset="-128"/>
              </a:rPr>
              <a:t>※</a:t>
            </a:r>
            <a:r>
              <a:rPr kumimoji="1" lang="ja-JP" altLang="en-US" sz="1000" dirty="0" smtClean="0">
                <a:solidFill>
                  <a:srgbClr val="000000"/>
                </a:solidFill>
                <a:latin typeface="メイリオ" panose="020B0604030504040204" pitchFamily="50" charset="-128"/>
                <a:ea typeface="メイリオ" panose="020B0604030504040204" pitchFamily="50" charset="-128"/>
              </a:rPr>
              <a:t>保守費込み</a:t>
            </a:r>
            <a:endParaRPr kumimoji="1" lang="en-US" altLang="ja-JP" sz="1000" dirty="0" smtClean="0">
              <a:solidFill>
                <a:srgbClr val="000000"/>
              </a:solidFill>
              <a:latin typeface="メイリオ" panose="020B0604030504040204" pitchFamily="50" charset="-128"/>
              <a:ea typeface="メイリオ" panose="020B0604030504040204" pitchFamily="50" charset="-128"/>
            </a:endParaRPr>
          </a:p>
        </p:txBody>
      </p:sp>
      <p:sp>
        <p:nvSpPr>
          <p:cNvPr id="38" name="フリーフォーム: 図形 37">
            <a:extLst>
              <a:ext uri="{FF2B5EF4-FFF2-40B4-BE49-F238E27FC236}">
                <a16:creationId xmlns:a16="http://schemas.microsoft.com/office/drawing/2014/main" id="{3D2F3E81-349F-4DA0-AD55-4A13258A6DFA}"/>
              </a:ext>
            </a:extLst>
          </p:cNvPr>
          <p:cNvSpPr/>
          <p:nvPr/>
        </p:nvSpPr>
        <p:spPr>
          <a:xfrm>
            <a:off x="3800774" y="1520951"/>
            <a:ext cx="45315" cy="45315"/>
          </a:xfrm>
          <a:custGeom>
            <a:avLst/>
            <a:gdLst/>
            <a:ahLst/>
            <a:cxnLst/>
            <a:rect l="0" t="0" r="0" b="0"/>
            <a:pathLst>
              <a:path w="45314" h="45314">
                <a:moveTo>
                  <a:pt x="40217" y="24357"/>
                </a:moveTo>
                <a:cubicBezTo>
                  <a:pt x="40217" y="33420"/>
                  <a:pt x="33420" y="40217"/>
                  <a:pt x="24357" y="40217"/>
                </a:cubicBezTo>
                <a:cubicBezTo>
                  <a:pt x="15294" y="40217"/>
                  <a:pt x="8497" y="33420"/>
                  <a:pt x="8497" y="24357"/>
                </a:cubicBezTo>
                <a:cubicBezTo>
                  <a:pt x="8497" y="15294"/>
                  <a:pt x="15294" y="8497"/>
                  <a:pt x="24357" y="8497"/>
                </a:cubicBezTo>
                <a:cubicBezTo>
                  <a:pt x="33420" y="8497"/>
                  <a:pt x="40217" y="15294"/>
                  <a:pt x="40217" y="24357"/>
                </a:cubicBezTo>
                <a:close/>
              </a:path>
            </a:pathLst>
          </a:custGeom>
          <a:solidFill>
            <a:srgbClr val="FFFFFF"/>
          </a:solidFill>
          <a:ln w="9525" cap="flat">
            <a:noFill/>
            <a:prstDash val="solid"/>
            <a:miter/>
          </a:ln>
        </p:spPr>
        <p:txBody>
          <a:bodyPr/>
          <a:lstStyle/>
          <a:p>
            <a:endParaRPr lang="ja-JP" altLang="en-US"/>
          </a:p>
        </p:txBody>
      </p:sp>
      <p:sp>
        <p:nvSpPr>
          <p:cNvPr id="83" name="フリーフォーム: 図形 82">
            <a:extLst>
              <a:ext uri="{FF2B5EF4-FFF2-40B4-BE49-F238E27FC236}">
                <a16:creationId xmlns:a16="http://schemas.microsoft.com/office/drawing/2014/main" id="{353475F5-F92F-4387-AF17-39C004D46400}"/>
              </a:ext>
            </a:extLst>
          </p:cNvPr>
          <p:cNvSpPr/>
          <p:nvPr/>
        </p:nvSpPr>
        <p:spPr>
          <a:xfrm>
            <a:off x="6177529" y="4199319"/>
            <a:ext cx="67972" cy="79301"/>
          </a:xfrm>
          <a:custGeom>
            <a:avLst/>
            <a:gdLst/>
            <a:ahLst/>
            <a:cxnLst/>
            <a:rect l="0" t="0" r="0" b="0"/>
            <a:pathLst>
              <a:path w="67972" h="79300">
                <a:moveTo>
                  <a:pt x="36818" y="8497"/>
                </a:moveTo>
                <a:lnTo>
                  <a:pt x="17560" y="8497"/>
                </a:lnTo>
                <a:cubicBezTo>
                  <a:pt x="16427" y="8497"/>
                  <a:pt x="15294" y="9629"/>
                  <a:pt x="15294" y="10762"/>
                </a:cubicBezTo>
                <a:lnTo>
                  <a:pt x="15294" y="17560"/>
                </a:lnTo>
                <a:cubicBezTo>
                  <a:pt x="15294" y="18693"/>
                  <a:pt x="16427" y="19825"/>
                  <a:pt x="17560" y="19825"/>
                </a:cubicBezTo>
                <a:lnTo>
                  <a:pt x="36818" y="19825"/>
                </a:lnTo>
                <a:cubicBezTo>
                  <a:pt x="43615" y="19825"/>
                  <a:pt x="47014" y="25490"/>
                  <a:pt x="47014" y="28888"/>
                </a:cubicBezTo>
                <a:cubicBezTo>
                  <a:pt x="47014" y="30021"/>
                  <a:pt x="45881" y="31154"/>
                  <a:pt x="44748" y="31154"/>
                </a:cubicBezTo>
                <a:lnTo>
                  <a:pt x="37951" y="31154"/>
                </a:lnTo>
                <a:cubicBezTo>
                  <a:pt x="20958" y="32287"/>
                  <a:pt x="8497" y="42483"/>
                  <a:pt x="8497" y="57210"/>
                </a:cubicBezTo>
                <a:cubicBezTo>
                  <a:pt x="8497" y="71937"/>
                  <a:pt x="18693" y="81000"/>
                  <a:pt x="34553" y="81000"/>
                </a:cubicBezTo>
                <a:cubicBezTo>
                  <a:pt x="41350" y="81000"/>
                  <a:pt x="44748" y="78734"/>
                  <a:pt x="48147" y="77601"/>
                </a:cubicBezTo>
                <a:cubicBezTo>
                  <a:pt x="49280" y="77601"/>
                  <a:pt x="49280" y="77601"/>
                  <a:pt x="49280" y="77601"/>
                </a:cubicBezTo>
                <a:cubicBezTo>
                  <a:pt x="49280" y="78734"/>
                  <a:pt x="50413" y="78734"/>
                  <a:pt x="51546" y="78734"/>
                </a:cubicBezTo>
                <a:lnTo>
                  <a:pt x="57210" y="78734"/>
                </a:lnTo>
                <a:cubicBezTo>
                  <a:pt x="58343" y="78734"/>
                  <a:pt x="59476" y="77601"/>
                  <a:pt x="59476" y="76469"/>
                </a:cubicBezTo>
                <a:lnTo>
                  <a:pt x="59476" y="28888"/>
                </a:lnTo>
                <a:cubicBezTo>
                  <a:pt x="59476" y="17560"/>
                  <a:pt x="50413" y="8497"/>
                  <a:pt x="36818" y="8497"/>
                </a:cubicBezTo>
                <a:close/>
                <a:moveTo>
                  <a:pt x="33420" y="69672"/>
                </a:moveTo>
                <a:cubicBezTo>
                  <a:pt x="25490" y="69672"/>
                  <a:pt x="20958" y="65140"/>
                  <a:pt x="20958" y="57210"/>
                </a:cubicBezTo>
                <a:cubicBezTo>
                  <a:pt x="20958" y="49280"/>
                  <a:pt x="28888" y="42483"/>
                  <a:pt x="36818" y="42483"/>
                </a:cubicBezTo>
                <a:lnTo>
                  <a:pt x="41350" y="42483"/>
                </a:lnTo>
                <a:cubicBezTo>
                  <a:pt x="44748" y="42483"/>
                  <a:pt x="47014" y="44748"/>
                  <a:pt x="47014" y="47014"/>
                </a:cubicBezTo>
                <a:lnTo>
                  <a:pt x="47014" y="54944"/>
                </a:lnTo>
                <a:cubicBezTo>
                  <a:pt x="47014" y="62874"/>
                  <a:pt x="42483" y="69672"/>
                  <a:pt x="33420" y="69672"/>
                </a:cubicBezTo>
                <a:close/>
              </a:path>
            </a:pathLst>
          </a:custGeom>
          <a:solidFill>
            <a:srgbClr val="FFFFFF"/>
          </a:solidFill>
          <a:ln w="9525" cap="flat">
            <a:noFill/>
            <a:prstDash val="solid"/>
            <a:miter/>
          </a:ln>
        </p:spPr>
        <p:txBody>
          <a:bodyPr/>
          <a:lstStyle/>
          <a:p>
            <a:endParaRPr lang="ja-JP" altLang="en-US"/>
          </a:p>
        </p:txBody>
      </p:sp>
      <p:sp>
        <p:nvSpPr>
          <p:cNvPr id="84" name="フリーフォーム: 図形 83">
            <a:extLst>
              <a:ext uri="{FF2B5EF4-FFF2-40B4-BE49-F238E27FC236}">
                <a16:creationId xmlns:a16="http://schemas.microsoft.com/office/drawing/2014/main" id="{E7DEEB68-F319-4F2B-8B14-17DD76137A9D}"/>
              </a:ext>
            </a:extLst>
          </p:cNvPr>
          <p:cNvSpPr/>
          <p:nvPr/>
        </p:nvSpPr>
        <p:spPr>
          <a:xfrm>
            <a:off x="6251166" y="4163067"/>
            <a:ext cx="56643" cy="124615"/>
          </a:xfrm>
          <a:custGeom>
            <a:avLst/>
            <a:gdLst/>
            <a:ahLst/>
            <a:cxnLst/>
            <a:rect l="0" t="0" r="0" b="0"/>
            <a:pathLst>
              <a:path w="56643" h="124615">
                <a:moveTo>
                  <a:pt x="23224" y="45881"/>
                </a:moveTo>
                <a:lnTo>
                  <a:pt x="42483" y="45881"/>
                </a:lnTo>
                <a:cubicBezTo>
                  <a:pt x="43615" y="45881"/>
                  <a:pt x="44748" y="47014"/>
                  <a:pt x="44748" y="48147"/>
                </a:cubicBezTo>
                <a:lnTo>
                  <a:pt x="44748" y="54944"/>
                </a:lnTo>
                <a:cubicBezTo>
                  <a:pt x="44748" y="56077"/>
                  <a:pt x="43615" y="57210"/>
                  <a:pt x="42483" y="57210"/>
                </a:cubicBezTo>
                <a:lnTo>
                  <a:pt x="23224" y="57210"/>
                </a:lnTo>
                <a:cubicBezTo>
                  <a:pt x="22091" y="57210"/>
                  <a:pt x="20958" y="58343"/>
                  <a:pt x="20958" y="59476"/>
                </a:cubicBezTo>
                <a:lnTo>
                  <a:pt x="20958" y="113853"/>
                </a:lnTo>
                <a:cubicBezTo>
                  <a:pt x="20958" y="114986"/>
                  <a:pt x="19825" y="116119"/>
                  <a:pt x="18693" y="116119"/>
                </a:cubicBezTo>
                <a:lnTo>
                  <a:pt x="10762" y="116119"/>
                </a:lnTo>
                <a:cubicBezTo>
                  <a:pt x="9629" y="116119"/>
                  <a:pt x="8497" y="114986"/>
                  <a:pt x="8497" y="112720"/>
                </a:cubicBezTo>
                <a:lnTo>
                  <a:pt x="8497" y="32287"/>
                </a:lnTo>
                <a:cubicBezTo>
                  <a:pt x="8497" y="18692"/>
                  <a:pt x="19825" y="8497"/>
                  <a:pt x="34553" y="8497"/>
                </a:cubicBezTo>
                <a:cubicBezTo>
                  <a:pt x="34553" y="8497"/>
                  <a:pt x="34553" y="8497"/>
                  <a:pt x="34553" y="8497"/>
                </a:cubicBezTo>
                <a:lnTo>
                  <a:pt x="45881" y="8497"/>
                </a:lnTo>
                <a:cubicBezTo>
                  <a:pt x="47014" y="8497"/>
                  <a:pt x="48147" y="9629"/>
                  <a:pt x="48147" y="10762"/>
                </a:cubicBezTo>
                <a:lnTo>
                  <a:pt x="48147" y="17559"/>
                </a:lnTo>
                <a:cubicBezTo>
                  <a:pt x="48147" y="18692"/>
                  <a:pt x="47014" y="19825"/>
                  <a:pt x="45881" y="19825"/>
                </a:cubicBezTo>
                <a:lnTo>
                  <a:pt x="34553" y="19825"/>
                </a:lnTo>
                <a:cubicBezTo>
                  <a:pt x="26622" y="19825"/>
                  <a:pt x="22091" y="26622"/>
                  <a:pt x="22091" y="33419"/>
                </a:cubicBezTo>
                <a:lnTo>
                  <a:pt x="22091" y="43615"/>
                </a:lnTo>
                <a:cubicBezTo>
                  <a:pt x="20958" y="45881"/>
                  <a:pt x="22091" y="45881"/>
                  <a:pt x="23224" y="45881"/>
                </a:cubicBezTo>
                <a:close/>
              </a:path>
            </a:pathLst>
          </a:custGeom>
          <a:solidFill>
            <a:srgbClr val="FFFFFF"/>
          </a:solidFill>
          <a:ln w="9525" cap="flat">
            <a:noFill/>
            <a:prstDash val="solid"/>
            <a:miter/>
          </a:ln>
        </p:spPr>
        <p:txBody>
          <a:bodyPr/>
          <a:lstStyle/>
          <a:p>
            <a:endParaRPr lang="ja-JP" altLang="en-US"/>
          </a:p>
        </p:txBody>
      </p:sp>
      <p:sp>
        <p:nvSpPr>
          <p:cNvPr id="85" name="フリーフォーム: 図形 84">
            <a:extLst>
              <a:ext uri="{FF2B5EF4-FFF2-40B4-BE49-F238E27FC236}">
                <a16:creationId xmlns:a16="http://schemas.microsoft.com/office/drawing/2014/main" id="{4DB757C3-0F09-4950-A57B-2D44D6E76117}"/>
              </a:ext>
            </a:extLst>
          </p:cNvPr>
          <p:cNvSpPr/>
          <p:nvPr/>
        </p:nvSpPr>
        <p:spPr>
          <a:xfrm>
            <a:off x="6111823" y="4199319"/>
            <a:ext cx="67972" cy="90629"/>
          </a:xfrm>
          <a:custGeom>
            <a:avLst/>
            <a:gdLst/>
            <a:ahLst/>
            <a:cxnLst/>
            <a:rect l="0" t="0" r="0" b="0"/>
            <a:pathLst>
              <a:path w="67972" h="90629">
                <a:moveTo>
                  <a:pt x="34552" y="36818"/>
                </a:moveTo>
                <a:cubicBezTo>
                  <a:pt x="27755" y="36818"/>
                  <a:pt x="23224" y="33420"/>
                  <a:pt x="23224" y="27755"/>
                </a:cubicBezTo>
                <a:cubicBezTo>
                  <a:pt x="23224" y="23224"/>
                  <a:pt x="26622" y="19825"/>
                  <a:pt x="31154" y="19825"/>
                </a:cubicBezTo>
                <a:lnTo>
                  <a:pt x="52678" y="19825"/>
                </a:lnTo>
                <a:cubicBezTo>
                  <a:pt x="53811" y="19825"/>
                  <a:pt x="54944" y="18693"/>
                  <a:pt x="54944" y="17560"/>
                </a:cubicBezTo>
                <a:lnTo>
                  <a:pt x="54944" y="10762"/>
                </a:lnTo>
                <a:cubicBezTo>
                  <a:pt x="54944" y="9629"/>
                  <a:pt x="53811" y="8497"/>
                  <a:pt x="52678" y="8497"/>
                </a:cubicBezTo>
                <a:lnTo>
                  <a:pt x="30021" y="8497"/>
                </a:lnTo>
                <a:cubicBezTo>
                  <a:pt x="18692" y="8497"/>
                  <a:pt x="10762" y="16427"/>
                  <a:pt x="10762" y="28888"/>
                </a:cubicBezTo>
                <a:cubicBezTo>
                  <a:pt x="10762" y="41350"/>
                  <a:pt x="19825" y="48147"/>
                  <a:pt x="34552" y="49280"/>
                </a:cubicBezTo>
                <a:cubicBezTo>
                  <a:pt x="42483" y="49280"/>
                  <a:pt x="47014" y="53811"/>
                  <a:pt x="47014" y="59476"/>
                </a:cubicBezTo>
                <a:cubicBezTo>
                  <a:pt x="47014" y="65140"/>
                  <a:pt x="43615" y="70804"/>
                  <a:pt x="34552" y="70804"/>
                </a:cubicBezTo>
                <a:cubicBezTo>
                  <a:pt x="26622" y="70804"/>
                  <a:pt x="22091" y="65140"/>
                  <a:pt x="18692" y="60608"/>
                </a:cubicBezTo>
                <a:cubicBezTo>
                  <a:pt x="18692" y="59476"/>
                  <a:pt x="16427" y="59476"/>
                  <a:pt x="15294" y="60608"/>
                </a:cubicBezTo>
                <a:lnTo>
                  <a:pt x="9629" y="64007"/>
                </a:lnTo>
                <a:cubicBezTo>
                  <a:pt x="8497" y="65140"/>
                  <a:pt x="8497" y="66273"/>
                  <a:pt x="8497" y="67406"/>
                </a:cubicBezTo>
                <a:cubicBezTo>
                  <a:pt x="11895" y="73070"/>
                  <a:pt x="19825" y="83266"/>
                  <a:pt x="34552" y="83266"/>
                </a:cubicBezTo>
                <a:cubicBezTo>
                  <a:pt x="50413" y="83266"/>
                  <a:pt x="60608" y="74203"/>
                  <a:pt x="60608" y="59476"/>
                </a:cubicBezTo>
                <a:cubicBezTo>
                  <a:pt x="59476" y="45881"/>
                  <a:pt x="50413" y="37951"/>
                  <a:pt x="34552" y="36818"/>
                </a:cubicBezTo>
                <a:close/>
              </a:path>
            </a:pathLst>
          </a:custGeom>
          <a:solidFill>
            <a:srgbClr val="FFFFFF"/>
          </a:solidFill>
          <a:ln w="9525" cap="flat">
            <a:noFill/>
            <a:prstDash val="solid"/>
            <a:miter/>
          </a:ln>
        </p:spPr>
        <p:txBody>
          <a:bodyPr/>
          <a:lstStyle/>
          <a:p>
            <a:endParaRPr lang="ja-JP" altLang="en-US"/>
          </a:p>
        </p:txBody>
      </p:sp>
      <p:sp>
        <p:nvSpPr>
          <p:cNvPr id="86" name="フリーフォーム: 図形 85">
            <a:extLst>
              <a:ext uri="{FF2B5EF4-FFF2-40B4-BE49-F238E27FC236}">
                <a16:creationId xmlns:a16="http://schemas.microsoft.com/office/drawing/2014/main" id="{0C1A4CE2-60DC-48D8-B8AF-C1B596638F73}"/>
              </a:ext>
            </a:extLst>
          </p:cNvPr>
          <p:cNvSpPr/>
          <p:nvPr/>
        </p:nvSpPr>
        <p:spPr>
          <a:xfrm>
            <a:off x="6342928" y="4198186"/>
            <a:ext cx="56643" cy="90629"/>
          </a:xfrm>
          <a:custGeom>
            <a:avLst/>
            <a:gdLst/>
            <a:ahLst/>
            <a:cxnLst/>
            <a:rect l="0" t="0" r="0" b="0"/>
            <a:pathLst>
              <a:path w="56643" h="90629">
                <a:moveTo>
                  <a:pt x="23224" y="51545"/>
                </a:moveTo>
                <a:lnTo>
                  <a:pt x="51546" y="51545"/>
                </a:lnTo>
                <a:cubicBezTo>
                  <a:pt x="56077" y="51545"/>
                  <a:pt x="58343" y="49279"/>
                  <a:pt x="58343" y="44748"/>
                </a:cubicBezTo>
                <a:lnTo>
                  <a:pt x="58343" y="34552"/>
                </a:lnTo>
                <a:cubicBezTo>
                  <a:pt x="58343" y="27755"/>
                  <a:pt x="56077" y="22091"/>
                  <a:pt x="51546" y="16426"/>
                </a:cubicBezTo>
                <a:cubicBezTo>
                  <a:pt x="47014" y="11895"/>
                  <a:pt x="40217" y="8497"/>
                  <a:pt x="33420" y="8497"/>
                </a:cubicBezTo>
                <a:cubicBezTo>
                  <a:pt x="26622" y="8497"/>
                  <a:pt x="19825" y="10762"/>
                  <a:pt x="15294" y="16426"/>
                </a:cubicBezTo>
                <a:cubicBezTo>
                  <a:pt x="10762" y="20958"/>
                  <a:pt x="8497" y="27755"/>
                  <a:pt x="8497" y="34552"/>
                </a:cubicBezTo>
                <a:lnTo>
                  <a:pt x="8497" y="58343"/>
                </a:lnTo>
                <a:cubicBezTo>
                  <a:pt x="8497" y="65140"/>
                  <a:pt x="10762" y="70804"/>
                  <a:pt x="15294" y="76469"/>
                </a:cubicBezTo>
                <a:cubicBezTo>
                  <a:pt x="19825" y="81000"/>
                  <a:pt x="26622" y="84398"/>
                  <a:pt x="33420" y="84398"/>
                </a:cubicBezTo>
                <a:cubicBezTo>
                  <a:pt x="47014" y="84398"/>
                  <a:pt x="54944" y="76469"/>
                  <a:pt x="58343" y="70804"/>
                </a:cubicBezTo>
                <a:cubicBezTo>
                  <a:pt x="59476" y="69671"/>
                  <a:pt x="59476" y="67405"/>
                  <a:pt x="57210" y="65140"/>
                </a:cubicBezTo>
                <a:lnTo>
                  <a:pt x="53811" y="62874"/>
                </a:lnTo>
                <a:cubicBezTo>
                  <a:pt x="52678" y="62874"/>
                  <a:pt x="52678" y="61741"/>
                  <a:pt x="51546" y="61741"/>
                </a:cubicBezTo>
                <a:cubicBezTo>
                  <a:pt x="50413" y="61741"/>
                  <a:pt x="49280" y="61741"/>
                  <a:pt x="49280" y="62874"/>
                </a:cubicBezTo>
                <a:cubicBezTo>
                  <a:pt x="45881" y="66272"/>
                  <a:pt x="41350" y="71937"/>
                  <a:pt x="34553" y="71937"/>
                </a:cubicBezTo>
                <a:cubicBezTo>
                  <a:pt x="25490" y="71937"/>
                  <a:pt x="20958" y="65140"/>
                  <a:pt x="20958" y="58343"/>
                </a:cubicBezTo>
                <a:lnTo>
                  <a:pt x="20958" y="54944"/>
                </a:lnTo>
                <a:cubicBezTo>
                  <a:pt x="19825" y="52678"/>
                  <a:pt x="20958" y="51545"/>
                  <a:pt x="23224" y="51545"/>
                </a:cubicBezTo>
                <a:close/>
                <a:moveTo>
                  <a:pt x="33420" y="19825"/>
                </a:moveTo>
                <a:cubicBezTo>
                  <a:pt x="42483" y="19825"/>
                  <a:pt x="47014" y="26622"/>
                  <a:pt x="47014" y="33419"/>
                </a:cubicBezTo>
                <a:lnTo>
                  <a:pt x="47014" y="36818"/>
                </a:lnTo>
                <a:cubicBezTo>
                  <a:pt x="47014" y="39084"/>
                  <a:pt x="45881" y="40217"/>
                  <a:pt x="43615" y="40217"/>
                </a:cubicBezTo>
                <a:lnTo>
                  <a:pt x="23224" y="40217"/>
                </a:lnTo>
                <a:cubicBezTo>
                  <a:pt x="20958" y="40217"/>
                  <a:pt x="19825" y="39084"/>
                  <a:pt x="19825" y="36818"/>
                </a:cubicBezTo>
                <a:lnTo>
                  <a:pt x="19825" y="33419"/>
                </a:lnTo>
                <a:cubicBezTo>
                  <a:pt x="19825" y="26622"/>
                  <a:pt x="24357" y="19825"/>
                  <a:pt x="33420" y="19825"/>
                </a:cubicBezTo>
                <a:close/>
              </a:path>
            </a:pathLst>
          </a:custGeom>
          <a:solidFill>
            <a:srgbClr val="FFFFFF"/>
          </a:solidFill>
          <a:ln w="9525" cap="flat">
            <a:noFill/>
            <a:prstDash val="solid"/>
            <a:miter/>
          </a:ln>
        </p:spPr>
        <p:txBody>
          <a:bodyPr/>
          <a:lstStyle/>
          <a:p>
            <a:endParaRPr lang="ja-JP" altLang="en-US"/>
          </a:p>
        </p:txBody>
      </p:sp>
      <p:sp>
        <p:nvSpPr>
          <p:cNvPr id="87" name="フリーフォーム: 図形 86">
            <a:extLst>
              <a:ext uri="{FF2B5EF4-FFF2-40B4-BE49-F238E27FC236}">
                <a16:creationId xmlns:a16="http://schemas.microsoft.com/office/drawing/2014/main" id="{A9F35C46-5222-4FD9-99DF-588FA83C56D8}"/>
              </a:ext>
            </a:extLst>
          </p:cNvPr>
          <p:cNvSpPr/>
          <p:nvPr/>
        </p:nvSpPr>
        <p:spPr>
          <a:xfrm>
            <a:off x="6305543" y="4200452"/>
            <a:ext cx="22657" cy="79301"/>
          </a:xfrm>
          <a:custGeom>
            <a:avLst/>
            <a:gdLst/>
            <a:ahLst/>
            <a:cxnLst/>
            <a:rect l="0" t="0" r="0" b="0"/>
            <a:pathLst>
              <a:path w="22657" h="79300">
                <a:moveTo>
                  <a:pt x="8497" y="10762"/>
                </a:moveTo>
                <a:cubicBezTo>
                  <a:pt x="8497" y="9629"/>
                  <a:pt x="9629" y="8497"/>
                  <a:pt x="10762" y="8497"/>
                </a:cubicBezTo>
                <a:lnTo>
                  <a:pt x="18692" y="8497"/>
                </a:lnTo>
                <a:cubicBezTo>
                  <a:pt x="19825" y="8497"/>
                  <a:pt x="20958" y="9629"/>
                  <a:pt x="20958" y="10762"/>
                </a:cubicBezTo>
                <a:lnTo>
                  <a:pt x="20958" y="76469"/>
                </a:lnTo>
                <a:cubicBezTo>
                  <a:pt x="20958" y="77601"/>
                  <a:pt x="19825" y="78734"/>
                  <a:pt x="18692" y="78734"/>
                </a:cubicBezTo>
                <a:lnTo>
                  <a:pt x="10762" y="78734"/>
                </a:lnTo>
                <a:cubicBezTo>
                  <a:pt x="9629" y="78734"/>
                  <a:pt x="8497" y="77601"/>
                  <a:pt x="8497" y="76469"/>
                </a:cubicBezTo>
                <a:lnTo>
                  <a:pt x="8497" y="10762"/>
                </a:lnTo>
                <a:close/>
              </a:path>
            </a:pathLst>
          </a:custGeom>
          <a:solidFill>
            <a:srgbClr val="FFFFFF"/>
          </a:solidFill>
          <a:ln w="9525" cap="flat">
            <a:noFill/>
            <a:prstDash val="solid"/>
            <a:miter/>
          </a:ln>
        </p:spPr>
        <p:txBody>
          <a:bodyPr/>
          <a:lstStyle/>
          <a:p>
            <a:endParaRPr lang="ja-JP" altLang="en-US"/>
          </a:p>
        </p:txBody>
      </p:sp>
      <p:sp>
        <p:nvSpPr>
          <p:cNvPr id="88" name="フリーフォーム: 図形 87">
            <a:extLst>
              <a:ext uri="{FF2B5EF4-FFF2-40B4-BE49-F238E27FC236}">
                <a16:creationId xmlns:a16="http://schemas.microsoft.com/office/drawing/2014/main" id="{67291D21-721B-407C-B14E-4742D26CA982}"/>
              </a:ext>
            </a:extLst>
          </p:cNvPr>
          <p:cNvSpPr/>
          <p:nvPr/>
        </p:nvSpPr>
        <p:spPr>
          <a:xfrm>
            <a:off x="6302145" y="4174396"/>
            <a:ext cx="33986" cy="33986"/>
          </a:xfrm>
          <a:custGeom>
            <a:avLst/>
            <a:gdLst/>
            <a:ahLst/>
            <a:cxnLst/>
            <a:rect l="0" t="0" r="0" b="0"/>
            <a:pathLst>
              <a:path w="33986" h="33986">
                <a:moveTo>
                  <a:pt x="26622" y="17559"/>
                </a:moveTo>
                <a:cubicBezTo>
                  <a:pt x="26622" y="22091"/>
                  <a:pt x="23224" y="26622"/>
                  <a:pt x="17560" y="26622"/>
                </a:cubicBezTo>
                <a:cubicBezTo>
                  <a:pt x="13028" y="26622"/>
                  <a:pt x="8497" y="23224"/>
                  <a:pt x="8497" y="17559"/>
                </a:cubicBezTo>
                <a:cubicBezTo>
                  <a:pt x="8497" y="13028"/>
                  <a:pt x="11895" y="8497"/>
                  <a:pt x="17560" y="8497"/>
                </a:cubicBezTo>
                <a:cubicBezTo>
                  <a:pt x="23224" y="8497"/>
                  <a:pt x="26622" y="13028"/>
                  <a:pt x="26622" y="17559"/>
                </a:cubicBezTo>
                <a:close/>
              </a:path>
            </a:pathLst>
          </a:custGeom>
          <a:solidFill>
            <a:srgbClr val="FFFFFF"/>
          </a:solidFill>
          <a:ln w="9525" cap="flat">
            <a:noFill/>
            <a:prstDash val="solid"/>
            <a:miter/>
          </a:ln>
        </p:spPr>
        <p:txBody>
          <a:bodyPr/>
          <a:lstStyle/>
          <a:p>
            <a:endParaRPr lang="ja-JP" altLang="en-US"/>
          </a:p>
        </p:txBody>
      </p:sp>
      <p:sp>
        <p:nvSpPr>
          <p:cNvPr id="89" name="フリーフォーム: 図形 88">
            <a:extLst>
              <a:ext uri="{FF2B5EF4-FFF2-40B4-BE49-F238E27FC236}">
                <a16:creationId xmlns:a16="http://schemas.microsoft.com/office/drawing/2014/main" id="{73D9B6F0-0E2F-4354-87DE-AE5A4D003867}"/>
              </a:ext>
            </a:extLst>
          </p:cNvPr>
          <p:cNvSpPr/>
          <p:nvPr/>
        </p:nvSpPr>
        <p:spPr>
          <a:xfrm>
            <a:off x="6425627" y="4202718"/>
            <a:ext cx="79301" cy="79301"/>
          </a:xfrm>
          <a:custGeom>
            <a:avLst/>
            <a:gdLst/>
            <a:ahLst/>
            <a:cxnLst/>
            <a:rect l="0" t="0" r="0" b="0"/>
            <a:pathLst>
              <a:path w="79300" h="79300">
                <a:moveTo>
                  <a:pt x="22091" y="52678"/>
                </a:moveTo>
                <a:cubicBezTo>
                  <a:pt x="17559" y="52678"/>
                  <a:pt x="15293" y="50412"/>
                  <a:pt x="15293" y="45881"/>
                </a:cubicBezTo>
                <a:lnTo>
                  <a:pt x="15293" y="31154"/>
                </a:lnTo>
                <a:cubicBezTo>
                  <a:pt x="15293" y="26622"/>
                  <a:pt x="17559" y="24357"/>
                  <a:pt x="22091" y="24357"/>
                </a:cubicBezTo>
                <a:lnTo>
                  <a:pt x="39084" y="24357"/>
                </a:lnTo>
                <a:lnTo>
                  <a:pt x="39084" y="20958"/>
                </a:lnTo>
                <a:lnTo>
                  <a:pt x="11895" y="20958"/>
                </a:lnTo>
                <a:cubicBezTo>
                  <a:pt x="9629" y="20958"/>
                  <a:pt x="9629" y="19825"/>
                  <a:pt x="9629" y="17559"/>
                </a:cubicBezTo>
                <a:cubicBezTo>
                  <a:pt x="9629" y="15294"/>
                  <a:pt x="10762" y="14161"/>
                  <a:pt x="11895" y="14161"/>
                </a:cubicBezTo>
                <a:lnTo>
                  <a:pt x="39084" y="14161"/>
                </a:lnTo>
                <a:lnTo>
                  <a:pt x="39084" y="10762"/>
                </a:lnTo>
                <a:cubicBezTo>
                  <a:pt x="39084" y="8497"/>
                  <a:pt x="40217" y="8497"/>
                  <a:pt x="43615" y="8497"/>
                </a:cubicBezTo>
                <a:cubicBezTo>
                  <a:pt x="45881" y="8497"/>
                  <a:pt x="48147" y="9629"/>
                  <a:pt x="48147" y="10762"/>
                </a:cubicBezTo>
                <a:lnTo>
                  <a:pt x="48147" y="14161"/>
                </a:lnTo>
                <a:lnTo>
                  <a:pt x="77601" y="14161"/>
                </a:lnTo>
                <a:cubicBezTo>
                  <a:pt x="79867" y="14161"/>
                  <a:pt x="81000" y="15294"/>
                  <a:pt x="81000" y="17559"/>
                </a:cubicBezTo>
                <a:cubicBezTo>
                  <a:pt x="81000" y="19825"/>
                  <a:pt x="79867" y="20958"/>
                  <a:pt x="77601" y="20958"/>
                </a:cubicBezTo>
                <a:lnTo>
                  <a:pt x="48147" y="20958"/>
                </a:lnTo>
                <a:lnTo>
                  <a:pt x="48147" y="24357"/>
                </a:lnTo>
                <a:lnTo>
                  <a:pt x="66272" y="24357"/>
                </a:lnTo>
                <a:cubicBezTo>
                  <a:pt x="70804" y="24357"/>
                  <a:pt x="73070" y="26622"/>
                  <a:pt x="73070" y="31154"/>
                </a:cubicBezTo>
                <a:lnTo>
                  <a:pt x="73070" y="45881"/>
                </a:lnTo>
                <a:cubicBezTo>
                  <a:pt x="73070" y="50412"/>
                  <a:pt x="70804" y="52678"/>
                  <a:pt x="66272" y="52678"/>
                </a:cubicBezTo>
                <a:lnTo>
                  <a:pt x="65140" y="52678"/>
                </a:lnTo>
                <a:lnTo>
                  <a:pt x="65140" y="56077"/>
                </a:lnTo>
                <a:lnTo>
                  <a:pt x="77601" y="56077"/>
                </a:lnTo>
                <a:cubicBezTo>
                  <a:pt x="79867" y="56077"/>
                  <a:pt x="79867" y="57210"/>
                  <a:pt x="79867" y="59476"/>
                </a:cubicBezTo>
                <a:cubicBezTo>
                  <a:pt x="79867" y="61741"/>
                  <a:pt x="78734" y="62874"/>
                  <a:pt x="77601" y="62874"/>
                </a:cubicBezTo>
                <a:lnTo>
                  <a:pt x="65140" y="62874"/>
                </a:lnTo>
                <a:lnTo>
                  <a:pt x="65140" y="73070"/>
                </a:lnTo>
                <a:cubicBezTo>
                  <a:pt x="65140" y="78734"/>
                  <a:pt x="61741" y="81000"/>
                  <a:pt x="54944" y="81000"/>
                </a:cubicBezTo>
                <a:cubicBezTo>
                  <a:pt x="52678" y="81000"/>
                  <a:pt x="49279" y="81000"/>
                  <a:pt x="47014" y="81000"/>
                </a:cubicBezTo>
                <a:cubicBezTo>
                  <a:pt x="44748" y="81000"/>
                  <a:pt x="43615" y="78734"/>
                  <a:pt x="43615" y="77601"/>
                </a:cubicBezTo>
                <a:cubicBezTo>
                  <a:pt x="43615" y="77601"/>
                  <a:pt x="43615" y="76469"/>
                  <a:pt x="43615" y="76469"/>
                </a:cubicBezTo>
                <a:cubicBezTo>
                  <a:pt x="43615" y="74203"/>
                  <a:pt x="44748" y="73070"/>
                  <a:pt x="47014" y="73070"/>
                </a:cubicBezTo>
                <a:cubicBezTo>
                  <a:pt x="47014" y="73070"/>
                  <a:pt x="47014" y="73070"/>
                  <a:pt x="48147" y="73070"/>
                </a:cubicBezTo>
                <a:cubicBezTo>
                  <a:pt x="50412" y="73070"/>
                  <a:pt x="51545" y="73070"/>
                  <a:pt x="53811" y="73070"/>
                </a:cubicBezTo>
                <a:cubicBezTo>
                  <a:pt x="56077" y="73070"/>
                  <a:pt x="56077" y="73070"/>
                  <a:pt x="56077" y="70804"/>
                </a:cubicBezTo>
                <a:lnTo>
                  <a:pt x="56077" y="62874"/>
                </a:lnTo>
                <a:lnTo>
                  <a:pt x="10762" y="62874"/>
                </a:lnTo>
                <a:cubicBezTo>
                  <a:pt x="8497" y="62874"/>
                  <a:pt x="8497" y="61741"/>
                  <a:pt x="8497" y="59476"/>
                </a:cubicBezTo>
                <a:cubicBezTo>
                  <a:pt x="8497" y="57210"/>
                  <a:pt x="9629" y="56077"/>
                  <a:pt x="10762" y="56077"/>
                </a:cubicBezTo>
                <a:lnTo>
                  <a:pt x="56077" y="56077"/>
                </a:lnTo>
                <a:lnTo>
                  <a:pt x="56077" y="52678"/>
                </a:lnTo>
                <a:lnTo>
                  <a:pt x="22091" y="52678"/>
                </a:lnTo>
                <a:close/>
                <a:moveTo>
                  <a:pt x="25490" y="31154"/>
                </a:moveTo>
                <a:cubicBezTo>
                  <a:pt x="23224" y="31154"/>
                  <a:pt x="23224" y="31154"/>
                  <a:pt x="23224" y="33419"/>
                </a:cubicBezTo>
                <a:lnTo>
                  <a:pt x="23224" y="35685"/>
                </a:lnTo>
                <a:lnTo>
                  <a:pt x="39084" y="35685"/>
                </a:lnTo>
                <a:lnTo>
                  <a:pt x="39084" y="31154"/>
                </a:lnTo>
                <a:lnTo>
                  <a:pt x="25490" y="31154"/>
                </a:lnTo>
                <a:close/>
                <a:moveTo>
                  <a:pt x="23224" y="41350"/>
                </a:moveTo>
                <a:lnTo>
                  <a:pt x="23224" y="43615"/>
                </a:lnTo>
                <a:cubicBezTo>
                  <a:pt x="23224" y="45881"/>
                  <a:pt x="24357" y="45881"/>
                  <a:pt x="25490" y="45881"/>
                </a:cubicBezTo>
                <a:lnTo>
                  <a:pt x="39084" y="45881"/>
                </a:lnTo>
                <a:lnTo>
                  <a:pt x="39084" y="41350"/>
                </a:lnTo>
                <a:lnTo>
                  <a:pt x="23224" y="41350"/>
                </a:lnTo>
                <a:close/>
                <a:moveTo>
                  <a:pt x="37951" y="71937"/>
                </a:moveTo>
                <a:cubicBezTo>
                  <a:pt x="39084" y="73070"/>
                  <a:pt x="39084" y="73070"/>
                  <a:pt x="39084" y="74203"/>
                </a:cubicBezTo>
                <a:cubicBezTo>
                  <a:pt x="39084" y="75336"/>
                  <a:pt x="39084" y="76469"/>
                  <a:pt x="37951" y="77601"/>
                </a:cubicBezTo>
                <a:cubicBezTo>
                  <a:pt x="36818" y="78734"/>
                  <a:pt x="35685" y="78734"/>
                  <a:pt x="34552" y="78734"/>
                </a:cubicBezTo>
                <a:cubicBezTo>
                  <a:pt x="33419" y="78734"/>
                  <a:pt x="32286" y="78734"/>
                  <a:pt x="32286" y="77601"/>
                </a:cubicBezTo>
                <a:cubicBezTo>
                  <a:pt x="30021" y="75336"/>
                  <a:pt x="26622" y="71937"/>
                  <a:pt x="25490" y="70804"/>
                </a:cubicBezTo>
                <a:cubicBezTo>
                  <a:pt x="24357" y="69671"/>
                  <a:pt x="24357" y="69671"/>
                  <a:pt x="24357" y="68538"/>
                </a:cubicBezTo>
                <a:cubicBezTo>
                  <a:pt x="24357" y="67405"/>
                  <a:pt x="24357" y="66273"/>
                  <a:pt x="25490" y="66273"/>
                </a:cubicBezTo>
                <a:cubicBezTo>
                  <a:pt x="26622" y="65140"/>
                  <a:pt x="27755" y="65140"/>
                  <a:pt x="28888" y="65140"/>
                </a:cubicBezTo>
                <a:cubicBezTo>
                  <a:pt x="30021" y="65140"/>
                  <a:pt x="31154" y="65140"/>
                  <a:pt x="32286" y="66273"/>
                </a:cubicBezTo>
                <a:cubicBezTo>
                  <a:pt x="33419" y="66273"/>
                  <a:pt x="36818" y="69671"/>
                  <a:pt x="37951" y="71937"/>
                </a:cubicBezTo>
                <a:close/>
                <a:moveTo>
                  <a:pt x="65140" y="35685"/>
                </a:moveTo>
                <a:lnTo>
                  <a:pt x="65140" y="33419"/>
                </a:lnTo>
                <a:cubicBezTo>
                  <a:pt x="65140" y="31154"/>
                  <a:pt x="64007" y="31154"/>
                  <a:pt x="62874" y="31154"/>
                </a:cubicBezTo>
                <a:lnTo>
                  <a:pt x="48147" y="31154"/>
                </a:lnTo>
                <a:lnTo>
                  <a:pt x="48147" y="35685"/>
                </a:lnTo>
                <a:lnTo>
                  <a:pt x="65140" y="35685"/>
                </a:lnTo>
                <a:close/>
                <a:moveTo>
                  <a:pt x="61741" y="45881"/>
                </a:moveTo>
                <a:cubicBezTo>
                  <a:pt x="64007" y="45881"/>
                  <a:pt x="64007" y="45881"/>
                  <a:pt x="64007" y="43615"/>
                </a:cubicBezTo>
                <a:lnTo>
                  <a:pt x="64007" y="41350"/>
                </a:lnTo>
                <a:lnTo>
                  <a:pt x="47014" y="41350"/>
                </a:lnTo>
                <a:lnTo>
                  <a:pt x="47014" y="45881"/>
                </a:lnTo>
                <a:lnTo>
                  <a:pt x="61741" y="45881"/>
                </a:lnTo>
                <a:close/>
              </a:path>
            </a:pathLst>
          </a:custGeom>
          <a:solidFill>
            <a:srgbClr val="FFFFFF"/>
          </a:solidFill>
          <a:ln w="9525" cap="flat">
            <a:noFill/>
            <a:prstDash val="solid"/>
            <a:miter/>
          </a:ln>
        </p:spPr>
        <p:txBody>
          <a:bodyPr/>
          <a:lstStyle/>
          <a:p>
            <a:endParaRPr lang="ja-JP" altLang="en-US"/>
          </a:p>
        </p:txBody>
      </p:sp>
      <p:sp>
        <p:nvSpPr>
          <p:cNvPr id="90" name="フリーフォーム: 図形 89">
            <a:extLst>
              <a:ext uri="{FF2B5EF4-FFF2-40B4-BE49-F238E27FC236}">
                <a16:creationId xmlns:a16="http://schemas.microsoft.com/office/drawing/2014/main" id="{C73D82FB-47BC-4AFC-9AF1-49DFE3AE9D39}"/>
              </a:ext>
            </a:extLst>
          </p:cNvPr>
          <p:cNvSpPr/>
          <p:nvPr/>
        </p:nvSpPr>
        <p:spPr>
          <a:xfrm>
            <a:off x="6504928" y="4203851"/>
            <a:ext cx="79301" cy="79301"/>
          </a:xfrm>
          <a:custGeom>
            <a:avLst/>
            <a:gdLst/>
            <a:ahLst/>
            <a:cxnLst/>
            <a:rect l="0" t="0" r="0" b="0"/>
            <a:pathLst>
              <a:path w="79300" h="79300">
                <a:moveTo>
                  <a:pt x="22091" y="54944"/>
                </a:moveTo>
                <a:cubicBezTo>
                  <a:pt x="20958" y="64007"/>
                  <a:pt x="19825" y="70804"/>
                  <a:pt x="16426" y="76469"/>
                </a:cubicBezTo>
                <a:cubicBezTo>
                  <a:pt x="15293" y="77601"/>
                  <a:pt x="14161" y="78734"/>
                  <a:pt x="13028" y="78734"/>
                </a:cubicBezTo>
                <a:cubicBezTo>
                  <a:pt x="11895" y="78734"/>
                  <a:pt x="11895" y="78734"/>
                  <a:pt x="10762" y="77601"/>
                </a:cubicBezTo>
                <a:cubicBezTo>
                  <a:pt x="9629" y="76469"/>
                  <a:pt x="8497" y="75336"/>
                  <a:pt x="8497" y="74203"/>
                </a:cubicBezTo>
                <a:cubicBezTo>
                  <a:pt x="8497" y="73070"/>
                  <a:pt x="8497" y="73070"/>
                  <a:pt x="8497" y="71937"/>
                </a:cubicBezTo>
                <a:cubicBezTo>
                  <a:pt x="13028" y="65140"/>
                  <a:pt x="14161" y="54944"/>
                  <a:pt x="14161" y="40217"/>
                </a:cubicBezTo>
                <a:cubicBezTo>
                  <a:pt x="14161" y="34552"/>
                  <a:pt x="14161" y="26622"/>
                  <a:pt x="14161" y="16426"/>
                </a:cubicBezTo>
                <a:cubicBezTo>
                  <a:pt x="14161" y="10762"/>
                  <a:pt x="17559" y="8497"/>
                  <a:pt x="22091" y="8497"/>
                </a:cubicBezTo>
                <a:lnTo>
                  <a:pt x="67405" y="8497"/>
                </a:lnTo>
                <a:cubicBezTo>
                  <a:pt x="73070" y="8497"/>
                  <a:pt x="75336" y="10762"/>
                  <a:pt x="75336" y="16426"/>
                </a:cubicBezTo>
                <a:lnTo>
                  <a:pt x="75336" y="68538"/>
                </a:lnTo>
                <a:cubicBezTo>
                  <a:pt x="75336" y="74203"/>
                  <a:pt x="71937" y="77601"/>
                  <a:pt x="65140" y="77601"/>
                </a:cubicBezTo>
                <a:cubicBezTo>
                  <a:pt x="62874" y="77601"/>
                  <a:pt x="59476" y="77601"/>
                  <a:pt x="56077" y="76469"/>
                </a:cubicBezTo>
                <a:cubicBezTo>
                  <a:pt x="53811" y="76469"/>
                  <a:pt x="52678" y="75336"/>
                  <a:pt x="52678" y="73070"/>
                </a:cubicBezTo>
                <a:cubicBezTo>
                  <a:pt x="52678" y="73070"/>
                  <a:pt x="52678" y="71937"/>
                  <a:pt x="52678" y="71937"/>
                </a:cubicBezTo>
                <a:cubicBezTo>
                  <a:pt x="52678" y="69671"/>
                  <a:pt x="54944" y="68538"/>
                  <a:pt x="56077" y="68538"/>
                </a:cubicBezTo>
                <a:cubicBezTo>
                  <a:pt x="56077" y="68538"/>
                  <a:pt x="56077" y="68538"/>
                  <a:pt x="57210" y="68538"/>
                </a:cubicBezTo>
                <a:cubicBezTo>
                  <a:pt x="59476" y="68538"/>
                  <a:pt x="61741" y="69671"/>
                  <a:pt x="64007" y="69671"/>
                </a:cubicBezTo>
                <a:cubicBezTo>
                  <a:pt x="66272" y="69671"/>
                  <a:pt x="67405" y="68538"/>
                  <a:pt x="67405" y="66272"/>
                </a:cubicBezTo>
                <a:lnTo>
                  <a:pt x="67405" y="52678"/>
                </a:lnTo>
                <a:lnTo>
                  <a:pt x="48147" y="52678"/>
                </a:lnTo>
                <a:lnTo>
                  <a:pt x="48147" y="71937"/>
                </a:lnTo>
                <a:cubicBezTo>
                  <a:pt x="48147" y="74203"/>
                  <a:pt x="47014" y="75336"/>
                  <a:pt x="43615" y="75336"/>
                </a:cubicBezTo>
                <a:cubicBezTo>
                  <a:pt x="41350" y="75336"/>
                  <a:pt x="39084" y="74203"/>
                  <a:pt x="39084" y="71937"/>
                </a:cubicBezTo>
                <a:lnTo>
                  <a:pt x="39084" y="52678"/>
                </a:lnTo>
                <a:lnTo>
                  <a:pt x="22091" y="52678"/>
                </a:lnTo>
                <a:close/>
                <a:moveTo>
                  <a:pt x="23224" y="35685"/>
                </a:moveTo>
                <a:cubicBezTo>
                  <a:pt x="23224" y="37951"/>
                  <a:pt x="23224" y="43615"/>
                  <a:pt x="23224" y="47014"/>
                </a:cubicBezTo>
                <a:lnTo>
                  <a:pt x="41350" y="47014"/>
                </a:lnTo>
                <a:lnTo>
                  <a:pt x="41350" y="35685"/>
                </a:lnTo>
                <a:lnTo>
                  <a:pt x="23224" y="35685"/>
                </a:lnTo>
                <a:close/>
                <a:moveTo>
                  <a:pt x="40217" y="27755"/>
                </a:moveTo>
                <a:lnTo>
                  <a:pt x="40217" y="16426"/>
                </a:lnTo>
                <a:lnTo>
                  <a:pt x="25490" y="16426"/>
                </a:lnTo>
                <a:cubicBezTo>
                  <a:pt x="23224" y="16426"/>
                  <a:pt x="23224" y="16426"/>
                  <a:pt x="23224" y="18692"/>
                </a:cubicBezTo>
                <a:cubicBezTo>
                  <a:pt x="23224" y="22091"/>
                  <a:pt x="23224" y="24357"/>
                  <a:pt x="23224" y="26622"/>
                </a:cubicBezTo>
                <a:lnTo>
                  <a:pt x="40217" y="26622"/>
                </a:lnTo>
                <a:close/>
                <a:moveTo>
                  <a:pt x="67405" y="19825"/>
                </a:moveTo>
                <a:cubicBezTo>
                  <a:pt x="67405" y="17559"/>
                  <a:pt x="66272" y="17559"/>
                  <a:pt x="65140" y="17559"/>
                </a:cubicBezTo>
                <a:lnTo>
                  <a:pt x="48147" y="17559"/>
                </a:lnTo>
                <a:lnTo>
                  <a:pt x="48147" y="28888"/>
                </a:lnTo>
                <a:lnTo>
                  <a:pt x="67405" y="28888"/>
                </a:lnTo>
                <a:lnTo>
                  <a:pt x="67405" y="19825"/>
                </a:lnTo>
                <a:close/>
                <a:moveTo>
                  <a:pt x="67405" y="35685"/>
                </a:moveTo>
                <a:lnTo>
                  <a:pt x="48147" y="35685"/>
                </a:lnTo>
                <a:lnTo>
                  <a:pt x="48147" y="47014"/>
                </a:lnTo>
                <a:lnTo>
                  <a:pt x="67405" y="47014"/>
                </a:lnTo>
                <a:lnTo>
                  <a:pt x="67405" y="35685"/>
                </a:lnTo>
                <a:close/>
              </a:path>
            </a:pathLst>
          </a:custGeom>
          <a:solidFill>
            <a:srgbClr val="FFFFFF"/>
          </a:solidFill>
          <a:ln w="9525" cap="flat">
            <a:noFill/>
            <a:prstDash val="solid"/>
            <a:miter/>
          </a:ln>
        </p:spPr>
        <p:txBody>
          <a:bodyPr/>
          <a:lstStyle/>
          <a:p>
            <a:endParaRPr lang="ja-JP" altLang="en-US"/>
          </a:p>
        </p:txBody>
      </p:sp>
      <p:sp>
        <p:nvSpPr>
          <p:cNvPr id="91" name="フリーフォーム: 図形 90">
            <a:extLst>
              <a:ext uri="{FF2B5EF4-FFF2-40B4-BE49-F238E27FC236}">
                <a16:creationId xmlns:a16="http://schemas.microsoft.com/office/drawing/2014/main" id="{951B9350-CAD5-40C5-8C37-42906A572EB8}"/>
              </a:ext>
            </a:extLst>
          </p:cNvPr>
          <p:cNvSpPr/>
          <p:nvPr/>
        </p:nvSpPr>
        <p:spPr>
          <a:xfrm>
            <a:off x="6595558" y="4200452"/>
            <a:ext cx="67972" cy="79301"/>
          </a:xfrm>
          <a:custGeom>
            <a:avLst/>
            <a:gdLst/>
            <a:ahLst/>
            <a:cxnLst/>
            <a:rect l="0" t="0" r="0" b="0"/>
            <a:pathLst>
              <a:path w="67972" h="79300">
                <a:moveTo>
                  <a:pt x="15293" y="37951"/>
                </a:moveTo>
                <a:cubicBezTo>
                  <a:pt x="25490" y="36818"/>
                  <a:pt x="39084" y="32287"/>
                  <a:pt x="48147" y="26622"/>
                </a:cubicBezTo>
                <a:cubicBezTo>
                  <a:pt x="49279" y="26622"/>
                  <a:pt x="50412" y="25490"/>
                  <a:pt x="51545" y="25490"/>
                </a:cubicBezTo>
                <a:cubicBezTo>
                  <a:pt x="52678" y="25490"/>
                  <a:pt x="54944" y="26622"/>
                  <a:pt x="54944" y="27755"/>
                </a:cubicBezTo>
                <a:cubicBezTo>
                  <a:pt x="54944" y="28888"/>
                  <a:pt x="56077" y="30021"/>
                  <a:pt x="56077" y="31154"/>
                </a:cubicBezTo>
                <a:cubicBezTo>
                  <a:pt x="56077" y="32287"/>
                  <a:pt x="54944" y="34553"/>
                  <a:pt x="53811" y="35685"/>
                </a:cubicBezTo>
                <a:cubicBezTo>
                  <a:pt x="43615" y="41350"/>
                  <a:pt x="28888" y="45881"/>
                  <a:pt x="16426" y="48147"/>
                </a:cubicBezTo>
                <a:lnTo>
                  <a:pt x="16426" y="59476"/>
                </a:lnTo>
                <a:cubicBezTo>
                  <a:pt x="16426" y="68539"/>
                  <a:pt x="17559" y="69671"/>
                  <a:pt x="31154" y="69671"/>
                </a:cubicBezTo>
                <a:cubicBezTo>
                  <a:pt x="39084" y="69671"/>
                  <a:pt x="47014" y="68539"/>
                  <a:pt x="54944" y="67406"/>
                </a:cubicBezTo>
                <a:cubicBezTo>
                  <a:pt x="54944" y="67406"/>
                  <a:pt x="56077" y="67406"/>
                  <a:pt x="56077" y="67406"/>
                </a:cubicBezTo>
                <a:cubicBezTo>
                  <a:pt x="58343" y="67406"/>
                  <a:pt x="59476" y="68539"/>
                  <a:pt x="60608" y="71937"/>
                </a:cubicBezTo>
                <a:cubicBezTo>
                  <a:pt x="60608" y="71937"/>
                  <a:pt x="60608" y="71937"/>
                  <a:pt x="60608" y="73070"/>
                </a:cubicBezTo>
                <a:cubicBezTo>
                  <a:pt x="60608" y="75336"/>
                  <a:pt x="59476" y="77601"/>
                  <a:pt x="57210" y="77601"/>
                </a:cubicBezTo>
                <a:cubicBezTo>
                  <a:pt x="50412" y="78734"/>
                  <a:pt x="41350" y="79867"/>
                  <a:pt x="32286" y="79867"/>
                </a:cubicBezTo>
                <a:cubicBezTo>
                  <a:pt x="11895" y="79867"/>
                  <a:pt x="8497" y="76469"/>
                  <a:pt x="8497" y="61741"/>
                </a:cubicBezTo>
                <a:lnTo>
                  <a:pt x="8497" y="20958"/>
                </a:lnTo>
                <a:cubicBezTo>
                  <a:pt x="8497" y="17560"/>
                  <a:pt x="10762" y="16427"/>
                  <a:pt x="13028" y="16427"/>
                </a:cubicBezTo>
                <a:cubicBezTo>
                  <a:pt x="16426" y="16427"/>
                  <a:pt x="17559" y="17560"/>
                  <a:pt x="17559" y="20958"/>
                </a:cubicBezTo>
                <a:lnTo>
                  <a:pt x="17559" y="37951"/>
                </a:lnTo>
                <a:close/>
                <a:moveTo>
                  <a:pt x="51545" y="13028"/>
                </a:moveTo>
                <a:cubicBezTo>
                  <a:pt x="52678" y="13028"/>
                  <a:pt x="53811" y="13028"/>
                  <a:pt x="53811" y="14161"/>
                </a:cubicBezTo>
                <a:cubicBezTo>
                  <a:pt x="56077" y="16427"/>
                  <a:pt x="57210" y="19825"/>
                  <a:pt x="58343" y="20958"/>
                </a:cubicBezTo>
                <a:cubicBezTo>
                  <a:pt x="58343" y="22091"/>
                  <a:pt x="58343" y="22091"/>
                  <a:pt x="58343" y="23224"/>
                </a:cubicBezTo>
                <a:cubicBezTo>
                  <a:pt x="58343" y="24357"/>
                  <a:pt x="57210" y="25490"/>
                  <a:pt x="56077" y="25490"/>
                </a:cubicBezTo>
                <a:cubicBezTo>
                  <a:pt x="54944" y="25490"/>
                  <a:pt x="54944" y="25490"/>
                  <a:pt x="53811" y="25490"/>
                </a:cubicBezTo>
                <a:cubicBezTo>
                  <a:pt x="52678" y="25490"/>
                  <a:pt x="51545" y="25490"/>
                  <a:pt x="50412" y="23224"/>
                </a:cubicBezTo>
                <a:cubicBezTo>
                  <a:pt x="49279" y="20958"/>
                  <a:pt x="47014" y="18692"/>
                  <a:pt x="45881" y="16427"/>
                </a:cubicBezTo>
                <a:cubicBezTo>
                  <a:pt x="45881" y="16427"/>
                  <a:pt x="45881" y="15294"/>
                  <a:pt x="45881" y="15294"/>
                </a:cubicBezTo>
                <a:cubicBezTo>
                  <a:pt x="45881" y="14161"/>
                  <a:pt x="47014" y="13028"/>
                  <a:pt x="48147" y="11895"/>
                </a:cubicBezTo>
                <a:cubicBezTo>
                  <a:pt x="50412" y="13028"/>
                  <a:pt x="51545" y="13028"/>
                  <a:pt x="51545" y="13028"/>
                </a:cubicBezTo>
                <a:close/>
                <a:moveTo>
                  <a:pt x="69671" y="19825"/>
                </a:moveTo>
                <a:cubicBezTo>
                  <a:pt x="69671" y="20958"/>
                  <a:pt x="68538" y="22091"/>
                  <a:pt x="67405" y="22091"/>
                </a:cubicBezTo>
                <a:cubicBezTo>
                  <a:pt x="66272" y="22091"/>
                  <a:pt x="66272" y="22091"/>
                  <a:pt x="65140" y="22091"/>
                </a:cubicBezTo>
                <a:cubicBezTo>
                  <a:pt x="64007" y="22091"/>
                  <a:pt x="62874" y="22091"/>
                  <a:pt x="61741" y="19825"/>
                </a:cubicBezTo>
                <a:cubicBezTo>
                  <a:pt x="60608" y="17560"/>
                  <a:pt x="58343" y="15294"/>
                  <a:pt x="57210" y="13028"/>
                </a:cubicBezTo>
                <a:cubicBezTo>
                  <a:pt x="57210" y="11895"/>
                  <a:pt x="57210" y="11895"/>
                  <a:pt x="57210" y="10762"/>
                </a:cubicBezTo>
                <a:cubicBezTo>
                  <a:pt x="57210" y="9629"/>
                  <a:pt x="58343" y="8497"/>
                  <a:pt x="59476" y="8497"/>
                </a:cubicBezTo>
                <a:cubicBezTo>
                  <a:pt x="59476" y="8497"/>
                  <a:pt x="60608" y="8497"/>
                  <a:pt x="61741" y="8497"/>
                </a:cubicBezTo>
                <a:cubicBezTo>
                  <a:pt x="62874" y="8497"/>
                  <a:pt x="64007" y="8497"/>
                  <a:pt x="65140" y="9629"/>
                </a:cubicBezTo>
                <a:cubicBezTo>
                  <a:pt x="67405" y="11895"/>
                  <a:pt x="68538" y="14161"/>
                  <a:pt x="69671" y="17560"/>
                </a:cubicBezTo>
                <a:cubicBezTo>
                  <a:pt x="69671" y="18692"/>
                  <a:pt x="69671" y="18692"/>
                  <a:pt x="69671" y="19825"/>
                </a:cubicBezTo>
                <a:close/>
              </a:path>
            </a:pathLst>
          </a:custGeom>
          <a:solidFill>
            <a:srgbClr val="FFFFFF"/>
          </a:solidFill>
          <a:ln w="9525" cap="flat">
            <a:noFill/>
            <a:prstDash val="solid"/>
            <a:miter/>
          </a:ln>
        </p:spPr>
        <p:txBody>
          <a:bodyPr/>
          <a:lstStyle/>
          <a:p>
            <a:endParaRPr lang="ja-JP" altLang="en-US"/>
          </a:p>
        </p:txBody>
      </p:sp>
      <p:sp>
        <p:nvSpPr>
          <p:cNvPr id="92" name="フリーフォーム: 図形 91">
            <a:extLst>
              <a:ext uri="{FF2B5EF4-FFF2-40B4-BE49-F238E27FC236}">
                <a16:creationId xmlns:a16="http://schemas.microsoft.com/office/drawing/2014/main" id="{C13B0CE0-6627-4091-9AF3-9FA41B5DB1E5}"/>
              </a:ext>
            </a:extLst>
          </p:cNvPr>
          <p:cNvSpPr/>
          <p:nvPr/>
        </p:nvSpPr>
        <p:spPr>
          <a:xfrm>
            <a:off x="6664662" y="4224242"/>
            <a:ext cx="67972" cy="56643"/>
          </a:xfrm>
          <a:custGeom>
            <a:avLst/>
            <a:gdLst/>
            <a:ahLst/>
            <a:cxnLst/>
            <a:rect l="0" t="0" r="0" b="0"/>
            <a:pathLst>
              <a:path w="67972" h="56643">
                <a:moveTo>
                  <a:pt x="59476" y="44748"/>
                </a:moveTo>
                <a:cubicBezTo>
                  <a:pt x="61741" y="44748"/>
                  <a:pt x="62874" y="47014"/>
                  <a:pt x="62874" y="49280"/>
                </a:cubicBezTo>
                <a:cubicBezTo>
                  <a:pt x="62874" y="51545"/>
                  <a:pt x="61741" y="53811"/>
                  <a:pt x="59476" y="53811"/>
                </a:cubicBezTo>
                <a:lnTo>
                  <a:pt x="11895" y="53811"/>
                </a:lnTo>
                <a:cubicBezTo>
                  <a:pt x="9629" y="53811"/>
                  <a:pt x="8497" y="51545"/>
                  <a:pt x="8497" y="49280"/>
                </a:cubicBezTo>
                <a:cubicBezTo>
                  <a:pt x="8497" y="47014"/>
                  <a:pt x="9629" y="44748"/>
                  <a:pt x="11895" y="44748"/>
                </a:cubicBezTo>
                <a:lnTo>
                  <a:pt x="39084" y="44748"/>
                </a:lnTo>
                <a:cubicBezTo>
                  <a:pt x="41350" y="35685"/>
                  <a:pt x="42483" y="27755"/>
                  <a:pt x="43615" y="20958"/>
                </a:cubicBezTo>
                <a:cubicBezTo>
                  <a:pt x="43615" y="20958"/>
                  <a:pt x="43615" y="20958"/>
                  <a:pt x="43615" y="19825"/>
                </a:cubicBezTo>
                <a:cubicBezTo>
                  <a:pt x="43615" y="18692"/>
                  <a:pt x="43615" y="17559"/>
                  <a:pt x="41350" y="17559"/>
                </a:cubicBezTo>
                <a:lnTo>
                  <a:pt x="17560" y="17559"/>
                </a:lnTo>
                <a:cubicBezTo>
                  <a:pt x="15294" y="17559"/>
                  <a:pt x="14161" y="15294"/>
                  <a:pt x="14161" y="13028"/>
                </a:cubicBezTo>
                <a:cubicBezTo>
                  <a:pt x="14161" y="10762"/>
                  <a:pt x="15294" y="8497"/>
                  <a:pt x="17560" y="8497"/>
                </a:cubicBezTo>
                <a:lnTo>
                  <a:pt x="44748" y="8497"/>
                </a:lnTo>
                <a:cubicBezTo>
                  <a:pt x="47014" y="8497"/>
                  <a:pt x="49280" y="9629"/>
                  <a:pt x="50413" y="10762"/>
                </a:cubicBezTo>
                <a:cubicBezTo>
                  <a:pt x="51546" y="11895"/>
                  <a:pt x="52679" y="14161"/>
                  <a:pt x="52679" y="16427"/>
                </a:cubicBezTo>
                <a:cubicBezTo>
                  <a:pt x="52679" y="16427"/>
                  <a:pt x="52679" y="17559"/>
                  <a:pt x="52679" y="18692"/>
                </a:cubicBezTo>
                <a:cubicBezTo>
                  <a:pt x="51546" y="26622"/>
                  <a:pt x="50413" y="36818"/>
                  <a:pt x="48147" y="44748"/>
                </a:cubicBezTo>
                <a:lnTo>
                  <a:pt x="59476" y="44748"/>
                </a:lnTo>
                <a:close/>
              </a:path>
            </a:pathLst>
          </a:custGeom>
          <a:solidFill>
            <a:srgbClr val="FFFFFF"/>
          </a:solidFill>
          <a:ln w="9525" cap="flat">
            <a:noFill/>
            <a:prstDash val="solid"/>
            <a:miter/>
          </a:ln>
        </p:spPr>
        <p:txBody>
          <a:bodyPr/>
          <a:lstStyle/>
          <a:p>
            <a:endParaRPr lang="ja-JP" altLang="en-US"/>
          </a:p>
        </p:txBody>
      </p:sp>
      <p:sp>
        <p:nvSpPr>
          <p:cNvPr id="93" name="フリーフォーム: 図形 92">
            <a:extLst>
              <a:ext uri="{FF2B5EF4-FFF2-40B4-BE49-F238E27FC236}">
                <a16:creationId xmlns:a16="http://schemas.microsoft.com/office/drawing/2014/main" id="{380F6B68-0F5C-4DE4-B58E-23DE443BA1FC}"/>
              </a:ext>
            </a:extLst>
          </p:cNvPr>
          <p:cNvSpPr/>
          <p:nvPr/>
        </p:nvSpPr>
        <p:spPr>
          <a:xfrm>
            <a:off x="6731502" y="4233305"/>
            <a:ext cx="79301" cy="22657"/>
          </a:xfrm>
          <a:custGeom>
            <a:avLst/>
            <a:gdLst/>
            <a:ahLst/>
            <a:cxnLst/>
            <a:rect l="0" t="0" r="0" b="0"/>
            <a:pathLst>
              <a:path w="79300" h="22657">
                <a:moveTo>
                  <a:pt x="13028" y="19825"/>
                </a:moveTo>
                <a:cubicBezTo>
                  <a:pt x="10762" y="19825"/>
                  <a:pt x="8497" y="17560"/>
                  <a:pt x="8497" y="14161"/>
                </a:cubicBezTo>
                <a:cubicBezTo>
                  <a:pt x="8497" y="10762"/>
                  <a:pt x="9629" y="8497"/>
                  <a:pt x="13028" y="8497"/>
                </a:cubicBezTo>
                <a:lnTo>
                  <a:pt x="69671" y="8497"/>
                </a:lnTo>
                <a:cubicBezTo>
                  <a:pt x="71937" y="8497"/>
                  <a:pt x="74203" y="10762"/>
                  <a:pt x="74203" y="14161"/>
                </a:cubicBezTo>
                <a:cubicBezTo>
                  <a:pt x="74203" y="17560"/>
                  <a:pt x="73070" y="19825"/>
                  <a:pt x="69671" y="19825"/>
                </a:cubicBezTo>
                <a:lnTo>
                  <a:pt x="13028" y="19825"/>
                </a:lnTo>
                <a:close/>
              </a:path>
            </a:pathLst>
          </a:custGeom>
          <a:solidFill>
            <a:srgbClr val="FFFFFF"/>
          </a:solidFill>
          <a:ln w="9525" cap="flat">
            <a:noFill/>
            <a:prstDash val="solid"/>
            <a:miter/>
          </a:ln>
        </p:spPr>
        <p:txBody>
          <a:bodyPr/>
          <a:lstStyle/>
          <a:p>
            <a:endParaRPr lang="ja-JP" altLang="en-US"/>
          </a:p>
        </p:txBody>
      </p:sp>
      <p:sp>
        <p:nvSpPr>
          <p:cNvPr id="94" name="フリーフォーム: 図形 93">
            <a:extLst>
              <a:ext uri="{FF2B5EF4-FFF2-40B4-BE49-F238E27FC236}">
                <a16:creationId xmlns:a16="http://schemas.microsoft.com/office/drawing/2014/main" id="{060F903E-B39F-4A6A-9640-544BDD3BF910}"/>
              </a:ext>
            </a:extLst>
          </p:cNvPr>
          <p:cNvSpPr/>
          <p:nvPr/>
        </p:nvSpPr>
        <p:spPr>
          <a:xfrm>
            <a:off x="6813068" y="4209515"/>
            <a:ext cx="67972" cy="79301"/>
          </a:xfrm>
          <a:custGeom>
            <a:avLst/>
            <a:gdLst/>
            <a:ahLst/>
            <a:cxnLst/>
            <a:rect l="0" t="0" r="0" b="0"/>
            <a:pathLst>
              <a:path w="67972" h="79300">
                <a:moveTo>
                  <a:pt x="56077" y="8497"/>
                </a:moveTo>
                <a:cubicBezTo>
                  <a:pt x="64007" y="8497"/>
                  <a:pt x="67406" y="11895"/>
                  <a:pt x="67406" y="19825"/>
                </a:cubicBezTo>
                <a:cubicBezTo>
                  <a:pt x="67406" y="19825"/>
                  <a:pt x="67406" y="19825"/>
                  <a:pt x="67406" y="20958"/>
                </a:cubicBezTo>
                <a:cubicBezTo>
                  <a:pt x="67406" y="34552"/>
                  <a:pt x="62874" y="47014"/>
                  <a:pt x="56077" y="54944"/>
                </a:cubicBezTo>
                <a:cubicBezTo>
                  <a:pt x="49280" y="62874"/>
                  <a:pt x="40217" y="68538"/>
                  <a:pt x="28888" y="70804"/>
                </a:cubicBezTo>
                <a:cubicBezTo>
                  <a:pt x="27755" y="70804"/>
                  <a:pt x="27755" y="70804"/>
                  <a:pt x="26622" y="70804"/>
                </a:cubicBezTo>
                <a:cubicBezTo>
                  <a:pt x="24357" y="70804"/>
                  <a:pt x="22091" y="69671"/>
                  <a:pt x="22091" y="67405"/>
                </a:cubicBezTo>
                <a:cubicBezTo>
                  <a:pt x="22091" y="66272"/>
                  <a:pt x="22091" y="66272"/>
                  <a:pt x="22091" y="65140"/>
                </a:cubicBezTo>
                <a:cubicBezTo>
                  <a:pt x="22091" y="62874"/>
                  <a:pt x="23224" y="61741"/>
                  <a:pt x="25490" y="60608"/>
                </a:cubicBezTo>
                <a:cubicBezTo>
                  <a:pt x="35685" y="58343"/>
                  <a:pt x="43615" y="53811"/>
                  <a:pt x="48147" y="47014"/>
                </a:cubicBezTo>
                <a:cubicBezTo>
                  <a:pt x="53811" y="40217"/>
                  <a:pt x="56077" y="32286"/>
                  <a:pt x="56077" y="20958"/>
                </a:cubicBezTo>
                <a:cubicBezTo>
                  <a:pt x="56077" y="20958"/>
                  <a:pt x="56077" y="20958"/>
                  <a:pt x="56077" y="20958"/>
                </a:cubicBezTo>
                <a:cubicBezTo>
                  <a:pt x="56077" y="18692"/>
                  <a:pt x="54944" y="17559"/>
                  <a:pt x="52678" y="17559"/>
                </a:cubicBezTo>
                <a:lnTo>
                  <a:pt x="20958" y="17559"/>
                </a:lnTo>
                <a:cubicBezTo>
                  <a:pt x="18692" y="17559"/>
                  <a:pt x="17560" y="18692"/>
                  <a:pt x="17560" y="20958"/>
                </a:cubicBezTo>
                <a:lnTo>
                  <a:pt x="17560" y="33419"/>
                </a:lnTo>
                <a:cubicBezTo>
                  <a:pt x="17560" y="35685"/>
                  <a:pt x="15294" y="37951"/>
                  <a:pt x="13028" y="37951"/>
                </a:cubicBezTo>
                <a:cubicBezTo>
                  <a:pt x="9629" y="37951"/>
                  <a:pt x="8497" y="35685"/>
                  <a:pt x="8497" y="33419"/>
                </a:cubicBezTo>
                <a:lnTo>
                  <a:pt x="8497" y="17559"/>
                </a:lnTo>
                <a:cubicBezTo>
                  <a:pt x="8497" y="10762"/>
                  <a:pt x="11895" y="8497"/>
                  <a:pt x="18692" y="8497"/>
                </a:cubicBezTo>
                <a:lnTo>
                  <a:pt x="56077" y="8497"/>
                </a:lnTo>
                <a:close/>
              </a:path>
            </a:pathLst>
          </a:custGeom>
          <a:solidFill>
            <a:srgbClr val="FFFFFF"/>
          </a:solidFill>
          <a:ln w="9525" cap="flat">
            <a:noFill/>
            <a:prstDash val="solid"/>
            <a:miter/>
          </a:ln>
        </p:spPr>
        <p:txBody>
          <a:bodyPr/>
          <a:lstStyle/>
          <a:p>
            <a:endParaRPr lang="ja-JP" altLang="en-US"/>
          </a:p>
        </p:txBody>
      </p:sp>
      <p:sp>
        <p:nvSpPr>
          <p:cNvPr id="95" name="フリーフォーム: 図形 94">
            <a:extLst>
              <a:ext uri="{FF2B5EF4-FFF2-40B4-BE49-F238E27FC236}">
                <a16:creationId xmlns:a16="http://schemas.microsoft.com/office/drawing/2014/main" id="{2DDE5E31-4FD6-4AAD-BEA0-51CC3898EF0A}"/>
              </a:ext>
            </a:extLst>
          </p:cNvPr>
          <p:cNvSpPr/>
          <p:nvPr/>
        </p:nvSpPr>
        <p:spPr>
          <a:xfrm>
            <a:off x="6885571" y="4233305"/>
            <a:ext cx="79301" cy="22657"/>
          </a:xfrm>
          <a:custGeom>
            <a:avLst/>
            <a:gdLst/>
            <a:ahLst/>
            <a:cxnLst/>
            <a:rect l="0" t="0" r="0" b="0"/>
            <a:pathLst>
              <a:path w="79300" h="22657">
                <a:moveTo>
                  <a:pt x="13028" y="19825"/>
                </a:moveTo>
                <a:cubicBezTo>
                  <a:pt x="10762" y="19825"/>
                  <a:pt x="8497" y="17560"/>
                  <a:pt x="8497" y="14161"/>
                </a:cubicBezTo>
                <a:cubicBezTo>
                  <a:pt x="8497" y="10762"/>
                  <a:pt x="9629" y="8497"/>
                  <a:pt x="13028" y="8497"/>
                </a:cubicBezTo>
                <a:lnTo>
                  <a:pt x="69672" y="8497"/>
                </a:lnTo>
                <a:cubicBezTo>
                  <a:pt x="71937" y="8497"/>
                  <a:pt x="74203" y="10762"/>
                  <a:pt x="74203" y="14161"/>
                </a:cubicBezTo>
                <a:cubicBezTo>
                  <a:pt x="74203" y="17560"/>
                  <a:pt x="73070" y="19825"/>
                  <a:pt x="69672" y="19825"/>
                </a:cubicBezTo>
                <a:lnTo>
                  <a:pt x="13028" y="19825"/>
                </a:lnTo>
                <a:close/>
              </a:path>
            </a:pathLst>
          </a:custGeom>
          <a:solidFill>
            <a:srgbClr val="FFFFFF"/>
          </a:solidFill>
          <a:ln w="9525" cap="flat">
            <a:noFill/>
            <a:prstDash val="solid"/>
            <a:miter/>
          </a:ln>
        </p:spPr>
        <p:txBody>
          <a:bodyPr/>
          <a:lstStyle/>
          <a:p>
            <a:endParaRPr lang="ja-JP" altLang="en-US"/>
          </a:p>
        </p:txBody>
      </p:sp>
      <p:sp>
        <p:nvSpPr>
          <p:cNvPr id="96" name="フリーフォーム: 図形 95">
            <a:extLst>
              <a:ext uri="{FF2B5EF4-FFF2-40B4-BE49-F238E27FC236}">
                <a16:creationId xmlns:a16="http://schemas.microsoft.com/office/drawing/2014/main" id="{FEA48431-67F4-49D8-A664-895E9F6EFC0C}"/>
              </a:ext>
            </a:extLst>
          </p:cNvPr>
          <p:cNvSpPr/>
          <p:nvPr/>
        </p:nvSpPr>
        <p:spPr>
          <a:xfrm>
            <a:off x="6954676" y="4208382"/>
            <a:ext cx="79301" cy="79301"/>
          </a:xfrm>
          <a:custGeom>
            <a:avLst/>
            <a:gdLst/>
            <a:ahLst/>
            <a:cxnLst/>
            <a:rect l="0" t="0" r="0" b="0"/>
            <a:pathLst>
              <a:path w="79300" h="79300">
                <a:moveTo>
                  <a:pt x="64007" y="8497"/>
                </a:moveTo>
                <a:cubicBezTo>
                  <a:pt x="68539" y="8497"/>
                  <a:pt x="70804" y="9629"/>
                  <a:pt x="71937" y="11895"/>
                </a:cubicBezTo>
                <a:cubicBezTo>
                  <a:pt x="73070" y="13028"/>
                  <a:pt x="74203" y="15294"/>
                  <a:pt x="74203" y="17559"/>
                </a:cubicBezTo>
                <a:cubicBezTo>
                  <a:pt x="74203" y="19825"/>
                  <a:pt x="74203" y="20958"/>
                  <a:pt x="73070" y="23224"/>
                </a:cubicBezTo>
                <a:cubicBezTo>
                  <a:pt x="69671" y="31154"/>
                  <a:pt x="61741" y="39084"/>
                  <a:pt x="53811" y="42483"/>
                </a:cubicBezTo>
                <a:cubicBezTo>
                  <a:pt x="52678" y="42483"/>
                  <a:pt x="52678" y="42483"/>
                  <a:pt x="51546" y="42483"/>
                </a:cubicBezTo>
                <a:cubicBezTo>
                  <a:pt x="50413" y="42483"/>
                  <a:pt x="48147" y="41350"/>
                  <a:pt x="48147" y="40217"/>
                </a:cubicBezTo>
                <a:cubicBezTo>
                  <a:pt x="48147" y="39084"/>
                  <a:pt x="47014" y="37951"/>
                  <a:pt x="47014" y="37951"/>
                </a:cubicBezTo>
                <a:cubicBezTo>
                  <a:pt x="47014" y="36818"/>
                  <a:pt x="48147" y="34552"/>
                  <a:pt x="49280" y="34552"/>
                </a:cubicBezTo>
                <a:cubicBezTo>
                  <a:pt x="54944" y="32287"/>
                  <a:pt x="60608" y="27755"/>
                  <a:pt x="62874" y="22091"/>
                </a:cubicBezTo>
                <a:cubicBezTo>
                  <a:pt x="62874" y="20958"/>
                  <a:pt x="62874" y="20958"/>
                  <a:pt x="62874" y="20958"/>
                </a:cubicBezTo>
                <a:cubicBezTo>
                  <a:pt x="62874" y="19825"/>
                  <a:pt x="61741" y="19825"/>
                  <a:pt x="60608" y="19825"/>
                </a:cubicBezTo>
                <a:lnTo>
                  <a:pt x="11895" y="19825"/>
                </a:lnTo>
                <a:cubicBezTo>
                  <a:pt x="9629" y="19825"/>
                  <a:pt x="8497" y="17559"/>
                  <a:pt x="8497" y="15294"/>
                </a:cubicBezTo>
                <a:cubicBezTo>
                  <a:pt x="8497" y="11895"/>
                  <a:pt x="9629" y="10762"/>
                  <a:pt x="11895" y="10762"/>
                </a:cubicBezTo>
                <a:lnTo>
                  <a:pt x="64007" y="10762"/>
                </a:lnTo>
                <a:close/>
                <a:moveTo>
                  <a:pt x="43615" y="28888"/>
                </a:moveTo>
                <a:cubicBezTo>
                  <a:pt x="43615" y="40217"/>
                  <a:pt x="41350" y="48147"/>
                  <a:pt x="39084" y="54944"/>
                </a:cubicBezTo>
                <a:cubicBezTo>
                  <a:pt x="34553" y="62874"/>
                  <a:pt x="27755" y="69671"/>
                  <a:pt x="19825" y="71937"/>
                </a:cubicBezTo>
                <a:cubicBezTo>
                  <a:pt x="18692" y="71937"/>
                  <a:pt x="17560" y="71937"/>
                  <a:pt x="17560" y="71937"/>
                </a:cubicBezTo>
                <a:cubicBezTo>
                  <a:pt x="15294" y="71937"/>
                  <a:pt x="14161" y="70804"/>
                  <a:pt x="13028" y="69671"/>
                </a:cubicBezTo>
                <a:cubicBezTo>
                  <a:pt x="13028" y="68538"/>
                  <a:pt x="11895" y="67405"/>
                  <a:pt x="11895" y="67405"/>
                </a:cubicBezTo>
                <a:cubicBezTo>
                  <a:pt x="11895" y="65140"/>
                  <a:pt x="13028" y="64007"/>
                  <a:pt x="14161" y="64007"/>
                </a:cubicBezTo>
                <a:cubicBezTo>
                  <a:pt x="20958" y="61741"/>
                  <a:pt x="26622" y="57210"/>
                  <a:pt x="28888" y="50412"/>
                </a:cubicBezTo>
                <a:cubicBezTo>
                  <a:pt x="31154" y="45881"/>
                  <a:pt x="32287" y="39084"/>
                  <a:pt x="32287" y="28888"/>
                </a:cubicBezTo>
                <a:cubicBezTo>
                  <a:pt x="32287" y="25490"/>
                  <a:pt x="34553" y="24357"/>
                  <a:pt x="36818" y="24357"/>
                </a:cubicBezTo>
                <a:cubicBezTo>
                  <a:pt x="41350" y="24357"/>
                  <a:pt x="43615" y="25490"/>
                  <a:pt x="43615" y="28888"/>
                </a:cubicBezTo>
                <a:close/>
              </a:path>
            </a:pathLst>
          </a:custGeom>
          <a:solidFill>
            <a:srgbClr val="FFFFFF"/>
          </a:solidFill>
          <a:ln w="9525" cap="flat">
            <a:noFill/>
            <a:prstDash val="solid"/>
            <a:miter/>
          </a:ln>
        </p:spPr>
        <p:txBody>
          <a:bodyPr/>
          <a:lstStyle/>
          <a:p>
            <a:endParaRPr lang="ja-JP" altLang="en-US"/>
          </a:p>
        </p:txBody>
      </p:sp>
      <p:sp>
        <p:nvSpPr>
          <p:cNvPr id="97" name="フリーフォーム: 図形 96">
            <a:extLst>
              <a:ext uri="{FF2B5EF4-FFF2-40B4-BE49-F238E27FC236}">
                <a16:creationId xmlns:a16="http://schemas.microsoft.com/office/drawing/2014/main" id="{A48070DF-5E9D-4353-A436-81749936A5D0}"/>
              </a:ext>
            </a:extLst>
          </p:cNvPr>
          <p:cNvSpPr/>
          <p:nvPr/>
        </p:nvSpPr>
        <p:spPr>
          <a:xfrm>
            <a:off x="7033977" y="4200452"/>
            <a:ext cx="79301" cy="79301"/>
          </a:xfrm>
          <a:custGeom>
            <a:avLst/>
            <a:gdLst/>
            <a:ahLst/>
            <a:cxnLst/>
            <a:rect l="0" t="0" r="0" b="0"/>
            <a:pathLst>
              <a:path w="79300" h="79300">
                <a:moveTo>
                  <a:pt x="57210" y="20958"/>
                </a:moveTo>
                <a:cubicBezTo>
                  <a:pt x="60608" y="20958"/>
                  <a:pt x="61741" y="20958"/>
                  <a:pt x="64007" y="22091"/>
                </a:cubicBezTo>
                <a:cubicBezTo>
                  <a:pt x="62874" y="20958"/>
                  <a:pt x="62874" y="18692"/>
                  <a:pt x="62874" y="17560"/>
                </a:cubicBezTo>
                <a:cubicBezTo>
                  <a:pt x="62874" y="11895"/>
                  <a:pt x="67406" y="8497"/>
                  <a:pt x="71937" y="8497"/>
                </a:cubicBezTo>
                <a:cubicBezTo>
                  <a:pt x="76469" y="8497"/>
                  <a:pt x="81000" y="13028"/>
                  <a:pt x="81000" y="17560"/>
                </a:cubicBezTo>
                <a:cubicBezTo>
                  <a:pt x="81000" y="22091"/>
                  <a:pt x="76469" y="26622"/>
                  <a:pt x="71937" y="26622"/>
                </a:cubicBezTo>
                <a:cubicBezTo>
                  <a:pt x="69671" y="26622"/>
                  <a:pt x="68539" y="26622"/>
                  <a:pt x="67406" y="25490"/>
                </a:cubicBezTo>
                <a:cubicBezTo>
                  <a:pt x="68539" y="26622"/>
                  <a:pt x="68539" y="28888"/>
                  <a:pt x="68539" y="31154"/>
                </a:cubicBezTo>
                <a:cubicBezTo>
                  <a:pt x="68539" y="32287"/>
                  <a:pt x="68539" y="33420"/>
                  <a:pt x="68539" y="33420"/>
                </a:cubicBezTo>
                <a:cubicBezTo>
                  <a:pt x="65140" y="57210"/>
                  <a:pt x="49280" y="74203"/>
                  <a:pt x="24357" y="81000"/>
                </a:cubicBezTo>
                <a:cubicBezTo>
                  <a:pt x="23224" y="81000"/>
                  <a:pt x="23224" y="81000"/>
                  <a:pt x="22091" y="81000"/>
                </a:cubicBezTo>
                <a:cubicBezTo>
                  <a:pt x="19825" y="81000"/>
                  <a:pt x="18692" y="79867"/>
                  <a:pt x="17560" y="77601"/>
                </a:cubicBezTo>
                <a:cubicBezTo>
                  <a:pt x="17560" y="76469"/>
                  <a:pt x="17560" y="76469"/>
                  <a:pt x="17560" y="75336"/>
                </a:cubicBezTo>
                <a:cubicBezTo>
                  <a:pt x="17560" y="73070"/>
                  <a:pt x="18692" y="71937"/>
                  <a:pt x="20958" y="70804"/>
                </a:cubicBezTo>
                <a:cubicBezTo>
                  <a:pt x="41350" y="65140"/>
                  <a:pt x="56077" y="51546"/>
                  <a:pt x="58343" y="33420"/>
                </a:cubicBezTo>
                <a:cubicBezTo>
                  <a:pt x="58343" y="33420"/>
                  <a:pt x="58343" y="32287"/>
                  <a:pt x="58343" y="32287"/>
                </a:cubicBezTo>
                <a:cubicBezTo>
                  <a:pt x="58343" y="30021"/>
                  <a:pt x="57210" y="30021"/>
                  <a:pt x="54944" y="30021"/>
                </a:cubicBezTo>
                <a:lnTo>
                  <a:pt x="11895" y="30021"/>
                </a:lnTo>
                <a:cubicBezTo>
                  <a:pt x="9629" y="30021"/>
                  <a:pt x="8497" y="27755"/>
                  <a:pt x="8497" y="25490"/>
                </a:cubicBezTo>
                <a:cubicBezTo>
                  <a:pt x="8497" y="23224"/>
                  <a:pt x="9629" y="20958"/>
                  <a:pt x="11895" y="20958"/>
                </a:cubicBezTo>
                <a:lnTo>
                  <a:pt x="57210" y="20958"/>
                </a:lnTo>
                <a:close/>
                <a:moveTo>
                  <a:pt x="67406" y="17560"/>
                </a:moveTo>
                <a:cubicBezTo>
                  <a:pt x="67406" y="19825"/>
                  <a:pt x="69671" y="22091"/>
                  <a:pt x="71937" y="22091"/>
                </a:cubicBezTo>
                <a:cubicBezTo>
                  <a:pt x="74203" y="22091"/>
                  <a:pt x="76469" y="19825"/>
                  <a:pt x="76469" y="17560"/>
                </a:cubicBezTo>
                <a:cubicBezTo>
                  <a:pt x="76469" y="15294"/>
                  <a:pt x="74203" y="13028"/>
                  <a:pt x="71937" y="13028"/>
                </a:cubicBezTo>
                <a:cubicBezTo>
                  <a:pt x="69671" y="13028"/>
                  <a:pt x="67406" y="15294"/>
                  <a:pt x="67406" y="17560"/>
                </a:cubicBezTo>
                <a:close/>
              </a:path>
            </a:pathLst>
          </a:custGeom>
          <a:solidFill>
            <a:srgbClr val="FFFFFF"/>
          </a:solidFill>
          <a:ln w="9525" cap="flat">
            <a:noFill/>
            <a:prstDash val="solid"/>
            <a:miter/>
          </a:ln>
        </p:spPr>
        <p:txBody>
          <a:bodyPr/>
          <a:lstStyle/>
          <a:p>
            <a:endParaRPr lang="ja-JP" altLang="en-US"/>
          </a:p>
        </p:txBody>
      </p:sp>
      <p:sp>
        <p:nvSpPr>
          <p:cNvPr id="98" name="フリーフォーム: 図形 97">
            <a:extLst>
              <a:ext uri="{FF2B5EF4-FFF2-40B4-BE49-F238E27FC236}">
                <a16:creationId xmlns:a16="http://schemas.microsoft.com/office/drawing/2014/main" id="{60A64643-818D-4130-B435-D310029B3C0F}"/>
              </a:ext>
            </a:extLst>
          </p:cNvPr>
          <p:cNvSpPr/>
          <p:nvPr/>
        </p:nvSpPr>
        <p:spPr>
          <a:xfrm>
            <a:off x="7120075" y="4206116"/>
            <a:ext cx="56643" cy="79301"/>
          </a:xfrm>
          <a:custGeom>
            <a:avLst/>
            <a:gdLst/>
            <a:ahLst/>
            <a:cxnLst/>
            <a:rect l="0" t="0" r="0" b="0"/>
            <a:pathLst>
              <a:path w="56643" h="79300">
                <a:moveTo>
                  <a:pt x="19825" y="45881"/>
                </a:moveTo>
                <a:cubicBezTo>
                  <a:pt x="19825" y="48147"/>
                  <a:pt x="17559" y="50413"/>
                  <a:pt x="14161" y="50413"/>
                </a:cubicBezTo>
                <a:cubicBezTo>
                  <a:pt x="10762" y="50413"/>
                  <a:pt x="8497" y="49280"/>
                  <a:pt x="8497" y="45881"/>
                </a:cubicBezTo>
                <a:lnTo>
                  <a:pt x="8497" y="13028"/>
                </a:lnTo>
                <a:cubicBezTo>
                  <a:pt x="8497" y="10762"/>
                  <a:pt x="10762" y="8497"/>
                  <a:pt x="14161" y="8497"/>
                </a:cubicBezTo>
                <a:cubicBezTo>
                  <a:pt x="17559" y="8497"/>
                  <a:pt x="19825" y="9629"/>
                  <a:pt x="19825" y="13028"/>
                </a:cubicBezTo>
                <a:lnTo>
                  <a:pt x="19825" y="45881"/>
                </a:lnTo>
                <a:close/>
                <a:moveTo>
                  <a:pt x="48147" y="13028"/>
                </a:moveTo>
                <a:cubicBezTo>
                  <a:pt x="48147" y="9629"/>
                  <a:pt x="50413" y="8497"/>
                  <a:pt x="52678" y="8497"/>
                </a:cubicBezTo>
                <a:cubicBezTo>
                  <a:pt x="54944" y="8497"/>
                  <a:pt x="58343" y="9629"/>
                  <a:pt x="58343" y="13028"/>
                </a:cubicBezTo>
                <a:lnTo>
                  <a:pt x="58343" y="36818"/>
                </a:lnTo>
                <a:cubicBezTo>
                  <a:pt x="58343" y="49280"/>
                  <a:pt x="54944" y="57210"/>
                  <a:pt x="49280" y="64007"/>
                </a:cubicBezTo>
                <a:cubicBezTo>
                  <a:pt x="43615" y="69671"/>
                  <a:pt x="34552" y="74203"/>
                  <a:pt x="24357" y="75336"/>
                </a:cubicBezTo>
                <a:cubicBezTo>
                  <a:pt x="24357" y="75336"/>
                  <a:pt x="24357" y="75336"/>
                  <a:pt x="23224" y="75336"/>
                </a:cubicBezTo>
                <a:cubicBezTo>
                  <a:pt x="20958" y="75336"/>
                  <a:pt x="18692" y="74203"/>
                  <a:pt x="18692" y="71937"/>
                </a:cubicBezTo>
                <a:cubicBezTo>
                  <a:pt x="18692" y="71937"/>
                  <a:pt x="18692" y="70804"/>
                  <a:pt x="18692" y="70804"/>
                </a:cubicBezTo>
                <a:cubicBezTo>
                  <a:pt x="18692" y="68539"/>
                  <a:pt x="19825" y="66273"/>
                  <a:pt x="22091" y="66273"/>
                </a:cubicBezTo>
                <a:cubicBezTo>
                  <a:pt x="30021" y="65140"/>
                  <a:pt x="36818" y="61741"/>
                  <a:pt x="41350" y="57210"/>
                </a:cubicBezTo>
                <a:cubicBezTo>
                  <a:pt x="45881" y="52678"/>
                  <a:pt x="48147" y="45881"/>
                  <a:pt x="48147" y="36818"/>
                </a:cubicBezTo>
                <a:lnTo>
                  <a:pt x="48147" y="13028"/>
                </a:lnTo>
                <a:close/>
              </a:path>
            </a:pathLst>
          </a:custGeom>
          <a:solidFill>
            <a:srgbClr val="FFFFFF"/>
          </a:solidFill>
          <a:ln w="9525" cap="flat">
            <a:noFill/>
            <a:prstDash val="solid"/>
            <a:miter/>
          </a:ln>
        </p:spPr>
        <p:txBody>
          <a:bodyPr/>
          <a:lstStyle/>
          <a:p>
            <a:endParaRPr lang="ja-JP" altLang="en-US"/>
          </a:p>
        </p:txBody>
      </p:sp>
      <p:sp>
        <p:nvSpPr>
          <p:cNvPr id="104" name="フリーフォーム: 図形 103">
            <a:extLst>
              <a:ext uri="{FF2B5EF4-FFF2-40B4-BE49-F238E27FC236}">
                <a16:creationId xmlns:a16="http://schemas.microsoft.com/office/drawing/2014/main" id="{0B4AF943-9CAD-4C8D-8DDB-9373714D629B}"/>
              </a:ext>
            </a:extLst>
          </p:cNvPr>
          <p:cNvSpPr/>
          <p:nvPr/>
        </p:nvSpPr>
        <p:spPr>
          <a:xfrm>
            <a:off x="2337109" y="4200452"/>
            <a:ext cx="22657" cy="79301"/>
          </a:xfrm>
          <a:custGeom>
            <a:avLst/>
            <a:gdLst/>
            <a:ahLst/>
            <a:cxnLst/>
            <a:rect l="0" t="0" r="0" b="0"/>
            <a:pathLst>
              <a:path w="22657" h="79300">
                <a:moveTo>
                  <a:pt x="8497" y="10762"/>
                </a:moveTo>
                <a:cubicBezTo>
                  <a:pt x="8497" y="9629"/>
                  <a:pt x="9629" y="8497"/>
                  <a:pt x="10762" y="8497"/>
                </a:cubicBezTo>
                <a:lnTo>
                  <a:pt x="18692" y="8497"/>
                </a:lnTo>
                <a:cubicBezTo>
                  <a:pt x="19825" y="8497"/>
                  <a:pt x="20958" y="9629"/>
                  <a:pt x="20958" y="10762"/>
                </a:cubicBezTo>
                <a:lnTo>
                  <a:pt x="20958" y="76469"/>
                </a:lnTo>
                <a:cubicBezTo>
                  <a:pt x="20958" y="77601"/>
                  <a:pt x="19825" y="78734"/>
                  <a:pt x="18692" y="78734"/>
                </a:cubicBezTo>
                <a:lnTo>
                  <a:pt x="10762" y="78734"/>
                </a:lnTo>
                <a:cubicBezTo>
                  <a:pt x="9629" y="78734"/>
                  <a:pt x="8497" y="77601"/>
                  <a:pt x="8497" y="76469"/>
                </a:cubicBezTo>
                <a:lnTo>
                  <a:pt x="8497" y="10762"/>
                </a:lnTo>
                <a:close/>
              </a:path>
            </a:pathLst>
          </a:custGeom>
          <a:solidFill>
            <a:srgbClr val="FFFFFF"/>
          </a:solidFill>
          <a:ln w="9525" cap="flat">
            <a:noFill/>
            <a:prstDash val="solid"/>
            <a:miter/>
          </a:ln>
        </p:spPr>
        <p:txBody>
          <a:bodyPr/>
          <a:lstStyle/>
          <a:p>
            <a:endParaRPr lang="ja-JP" altLang="en-US"/>
          </a:p>
        </p:txBody>
      </p:sp>
      <p:sp>
        <p:nvSpPr>
          <p:cNvPr id="105" name="フリーフォーム: 図形 104">
            <a:extLst>
              <a:ext uri="{FF2B5EF4-FFF2-40B4-BE49-F238E27FC236}">
                <a16:creationId xmlns:a16="http://schemas.microsoft.com/office/drawing/2014/main" id="{A5F3E4D4-284B-4805-9BC5-610FAE76FE06}"/>
              </a:ext>
            </a:extLst>
          </p:cNvPr>
          <p:cNvSpPr/>
          <p:nvPr/>
        </p:nvSpPr>
        <p:spPr>
          <a:xfrm>
            <a:off x="2333710" y="4174396"/>
            <a:ext cx="33986" cy="33986"/>
          </a:xfrm>
          <a:custGeom>
            <a:avLst/>
            <a:gdLst/>
            <a:ahLst/>
            <a:cxnLst/>
            <a:rect l="0" t="0" r="0" b="0"/>
            <a:pathLst>
              <a:path w="33986" h="33986">
                <a:moveTo>
                  <a:pt x="26622" y="17559"/>
                </a:moveTo>
                <a:cubicBezTo>
                  <a:pt x="26622" y="22091"/>
                  <a:pt x="23224" y="26622"/>
                  <a:pt x="17559" y="26622"/>
                </a:cubicBezTo>
                <a:cubicBezTo>
                  <a:pt x="13028" y="26622"/>
                  <a:pt x="8497" y="23224"/>
                  <a:pt x="8497" y="17559"/>
                </a:cubicBezTo>
                <a:cubicBezTo>
                  <a:pt x="8497" y="13028"/>
                  <a:pt x="11895" y="8497"/>
                  <a:pt x="17559" y="8497"/>
                </a:cubicBezTo>
                <a:cubicBezTo>
                  <a:pt x="23224" y="8497"/>
                  <a:pt x="26622" y="13028"/>
                  <a:pt x="26622" y="17559"/>
                </a:cubicBezTo>
                <a:close/>
              </a:path>
            </a:pathLst>
          </a:custGeom>
          <a:solidFill>
            <a:srgbClr val="FFFFFF"/>
          </a:solidFill>
          <a:ln w="9525" cap="flat">
            <a:noFill/>
            <a:prstDash val="solid"/>
            <a:miter/>
          </a:ln>
        </p:spPr>
        <p:txBody>
          <a:bodyPr/>
          <a:lstStyle/>
          <a:p>
            <a:endParaRPr lang="ja-JP" altLang="en-US"/>
          </a:p>
        </p:txBody>
      </p:sp>
      <p:sp>
        <p:nvSpPr>
          <p:cNvPr id="106" name="フリーフォーム: 図形 105">
            <a:extLst>
              <a:ext uri="{FF2B5EF4-FFF2-40B4-BE49-F238E27FC236}">
                <a16:creationId xmlns:a16="http://schemas.microsoft.com/office/drawing/2014/main" id="{480CB7DE-C391-4431-89CD-E6FD2562EAD0}"/>
              </a:ext>
            </a:extLst>
          </p:cNvPr>
          <p:cNvSpPr/>
          <p:nvPr/>
        </p:nvSpPr>
        <p:spPr>
          <a:xfrm>
            <a:off x="2454927" y="4202718"/>
            <a:ext cx="90629" cy="79301"/>
          </a:xfrm>
          <a:custGeom>
            <a:avLst/>
            <a:gdLst/>
            <a:ahLst/>
            <a:cxnLst/>
            <a:rect l="0" t="0" r="0" b="0"/>
            <a:pathLst>
              <a:path w="90629" h="79300">
                <a:moveTo>
                  <a:pt x="13028" y="27755"/>
                </a:moveTo>
                <a:cubicBezTo>
                  <a:pt x="10762" y="27755"/>
                  <a:pt x="9629" y="26622"/>
                  <a:pt x="9629" y="24357"/>
                </a:cubicBezTo>
                <a:cubicBezTo>
                  <a:pt x="9629" y="22091"/>
                  <a:pt x="10762" y="20958"/>
                  <a:pt x="13028" y="20958"/>
                </a:cubicBezTo>
                <a:lnTo>
                  <a:pt x="25490" y="20958"/>
                </a:lnTo>
                <a:lnTo>
                  <a:pt x="25490" y="11895"/>
                </a:lnTo>
                <a:cubicBezTo>
                  <a:pt x="25490" y="9629"/>
                  <a:pt x="27755" y="9629"/>
                  <a:pt x="30021" y="9629"/>
                </a:cubicBezTo>
                <a:cubicBezTo>
                  <a:pt x="32287" y="9629"/>
                  <a:pt x="34552" y="10762"/>
                  <a:pt x="34552" y="11895"/>
                </a:cubicBezTo>
                <a:lnTo>
                  <a:pt x="34552" y="20958"/>
                </a:lnTo>
                <a:lnTo>
                  <a:pt x="43615" y="20958"/>
                </a:lnTo>
                <a:cubicBezTo>
                  <a:pt x="45881" y="20958"/>
                  <a:pt x="47014" y="22091"/>
                  <a:pt x="47014" y="24357"/>
                </a:cubicBezTo>
                <a:cubicBezTo>
                  <a:pt x="47014" y="26622"/>
                  <a:pt x="45881" y="27755"/>
                  <a:pt x="43615" y="27755"/>
                </a:cubicBezTo>
                <a:lnTo>
                  <a:pt x="40217" y="27755"/>
                </a:lnTo>
                <a:cubicBezTo>
                  <a:pt x="40217" y="35685"/>
                  <a:pt x="37951" y="43615"/>
                  <a:pt x="35685" y="51545"/>
                </a:cubicBezTo>
                <a:cubicBezTo>
                  <a:pt x="39084" y="56077"/>
                  <a:pt x="42483" y="60608"/>
                  <a:pt x="44748" y="64007"/>
                </a:cubicBezTo>
                <a:cubicBezTo>
                  <a:pt x="45881" y="65140"/>
                  <a:pt x="45881" y="66273"/>
                  <a:pt x="45881" y="67405"/>
                </a:cubicBezTo>
                <a:cubicBezTo>
                  <a:pt x="45881" y="68538"/>
                  <a:pt x="44748" y="69671"/>
                  <a:pt x="43615" y="70804"/>
                </a:cubicBezTo>
                <a:cubicBezTo>
                  <a:pt x="42483" y="71937"/>
                  <a:pt x="41350" y="71937"/>
                  <a:pt x="40217" y="71937"/>
                </a:cubicBezTo>
                <a:cubicBezTo>
                  <a:pt x="39084" y="71937"/>
                  <a:pt x="37951" y="70804"/>
                  <a:pt x="36818" y="69671"/>
                </a:cubicBezTo>
                <a:cubicBezTo>
                  <a:pt x="34552" y="66273"/>
                  <a:pt x="32287" y="64007"/>
                  <a:pt x="30021" y="60608"/>
                </a:cubicBezTo>
                <a:cubicBezTo>
                  <a:pt x="30021" y="61741"/>
                  <a:pt x="28888" y="61741"/>
                  <a:pt x="28888" y="62874"/>
                </a:cubicBezTo>
                <a:cubicBezTo>
                  <a:pt x="25490" y="68538"/>
                  <a:pt x="20958" y="73070"/>
                  <a:pt x="16427" y="77601"/>
                </a:cubicBezTo>
                <a:cubicBezTo>
                  <a:pt x="15294" y="78734"/>
                  <a:pt x="14161" y="78734"/>
                  <a:pt x="13028" y="78734"/>
                </a:cubicBezTo>
                <a:cubicBezTo>
                  <a:pt x="11895" y="78734"/>
                  <a:pt x="10762" y="78734"/>
                  <a:pt x="9629" y="77601"/>
                </a:cubicBezTo>
                <a:cubicBezTo>
                  <a:pt x="8497" y="76469"/>
                  <a:pt x="8497" y="75336"/>
                  <a:pt x="8497" y="74203"/>
                </a:cubicBezTo>
                <a:cubicBezTo>
                  <a:pt x="8497" y="73070"/>
                  <a:pt x="8497" y="71937"/>
                  <a:pt x="9629" y="70804"/>
                </a:cubicBezTo>
                <a:cubicBezTo>
                  <a:pt x="14161" y="66273"/>
                  <a:pt x="18692" y="61741"/>
                  <a:pt x="22091" y="56077"/>
                </a:cubicBezTo>
                <a:cubicBezTo>
                  <a:pt x="23224" y="54944"/>
                  <a:pt x="23224" y="53811"/>
                  <a:pt x="24357" y="52678"/>
                </a:cubicBezTo>
                <a:cubicBezTo>
                  <a:pt x="20958" y="48147"/>
                  <a:pt x="16427" y="43615"/>
                  <a:pt x="13028" y="40217"/>
                </a:cubicBezTo>
                <a:cubicBezTo>
                  <a:pt x="11895" y="39084"/>
                  <a:pt x="11895" y="39084"/>
                  <a:pt x="11895" y="37951"/>
                </a:cubicBezTo>
                <a:cubicBezTo>
                  <a:pt x="11895" y="36818"/>
                  <a:pt x="11895" y="35685"/>
                  <a:pt x="13028" y="34552"/>
                </a:cubicBezTo>
                <a:cubicBezTo>
                  <a:pt x="14161" y="33419"/>
                  <a:pt x="15294" y="33419"/>
                  <a:pt x="16427" y="33419"/>
                </a:cubicBezTo>
                <a:cubicBezTo>
                  <a:pt x="17559" y="33419"/>
                  <a:pt x="18692" y="33419"/>
                  <a:pt x="18692" y="34552"/>
                </a:cubicBezTo>
                <a:cubicBezTo>
                  <a:pt x="22091" y="37951"/>
                  <a:pt x="24357" y="40217"/>
                  <a:pt x="27755" y="43615"/>
                </a:cubicBezTo>
                <a:cubicBezTo>
                  <a:pt x="28888" y="37951"/>
                  <a:pt x="30021" y="32287"/>
                  <a:pt x="30021" y="26622"/>
                </a:cubicBezTo>
                <a:lnTo>
                  <a:pt x="13028" y="26622"/>
                </a:lnTo>
                <a:close/>
                <a:moveTo>
                  <a:pt x="49280" y="37951"/>
                </a:moveTo>
                <a:cubicBezTo>
                  <a:pt x="50413" y="37951"/>
                  <a:pt x="51545" y="39084"/>
                  <a:pt x="52678" y="40217"/>
                </a:cubicBezTo>
                <a:cubicBezTo>
                  <a:pt x="56077" y="44748"/>
                  <a:pt x="58343" y="49280"/>
                  <a:pt x="60608" y="53811"/>
                </a:cubicBezTo>
                <a:cubicBezTo>
                  <a:pt x="60608" y="54944"/>
                  <a:pt x="60608" y="54944"/>
                  <a:pt x="60608" y="56077"/>
                </a:cubicBezTo>
                <a:cubicBezTo>
                  <a:pt x="60608" y="57210"/>
                  <a:pt x="59476" y="58343"/>
                  <a:pt x="58343" y="59476"/>
                </a:cubicBezTo>
                <a:cubicBezTo>
                  <a:pt x="57210" y="59476"/>
                  <a:pt x="56077" y="60608"/>
                  <a:pt x="56077" y="60608"/>
                </a:cubicBezTo>
                <a:cubicBezTo>
                  <a:pt x="54944" y="60608"/>
                  <a:pt x="53811" y="59476"/>
                  <a:pt x="52678" y="58343"/>
                </a:cubicBezTo>
                <a:cubicBezTo>
                  <a:pt x="50413" y="53811"/>
                  <a:pt x="48147" y="49280"/>
                  <a:pt x="44748" y="44748"/>
                </a:cubicBezTo>
                <a:cubicBezTo>
                  <a:pt x="44748" y="43615"/>
                  <a:pt x="43615" y="43615"/>
                  <a:pt x="43615" y="42483"/>
                </a:cubicBezTo>
                <a:cubicBezTo>
                  <a:pt x="43615" y="41350"/>
                  <a:pt x="44748" y="40217"/>
                  <a:pt x="45881" y="39084"/>
                </a:cubicBezTo>
                <a:cubicBezTo>
                  <a:pt x="48147" y="37951"/>
                  <a:pt x="49280" y="37951"/>
                  <a:pt x="49280" y="37951"/>
                </a:cubicBezTo>
                <a:close/>
                <a:moveTo>
                  <a:pt x="78734" y="24357"/>
                </a:moveTo>
                <a:cubicBezTo>
                  <a:pt x="81000" y="24357"/>
                  <a:pt x="82133" y="25490"/>
                  <a:pt x="82133" y="27755"/>
                </a:cubicBezTo>
                <a:cubicBezTo>
                  <a:pt x="82133" y="30021"/>
                  <a:pt x="81000" y="32287"/>
                  <a:pt x="78734" y="32287"/>
                </a:cubicBezTo>
                <a:lnTo>
                  <a:pt x="74203" y="32287"/>
                </a:lnTo>
                <a:lnTo>
                  <a:pt x="74203" y="70804"/>
                </a:lnTo>
                <a:cubicBezTo>
                  <a:pt x="74203" y="76469"/>
                  <a:pt x="70804" y="79867"/>
                  <a:pt x="64007" y="79867"/>
                </a:cubicBezTo>
                <a:cubicBezTo>
                  <a:pt x="60608" y="79867"/>
                  <a:pt x="58343" y="79867"/>
                  <a:pt x="56077" y="78734"/>
                </a:cubicBezTo>
                <a:cubicBezTo>
                  <a:pt x="53811" y="78734"/>
                  <a:pt x="53811" y="77601"/>
                  <a:pt x="53811" y="75336"/>
                </a:cubicBezTo>
                <a:cubicBezTo>
                  <a:pt x="53811" y="75336"/>
                  <a:pt x="53811" y="74203"/>
                  <a:pt x="53811" y="74203"/>
                </a:cubicBezTo>
                <a:cubicBezTo>
                  <a:pt x="53811" y="71937"/>
                  <a:pt x="56077" y="70804"/>
                  <a:pt x="57210" y="70804"/>
                </a:cubicBezTo>
                <a:cubicBezTo>
                  <a:pt x="57210" y="70804"/>
                  <a:pt x="57210" y="70804"/>
                  <a:pt x="58343" y="70804"/>
                </a:cubicBezTo>
                <a:cubicBezTo>
                  <a:pt x="60608" y="70804"/>
                  <a:pt x="61741" y="70804"/>
                  <a:pt x="64007" y="70804"/>
                </a:cubicBezTo>
                <a:cubicBezTo>
                  <a:pt x="66273" y="70804"/>
                  <a:pt x="67406" y="70804"/>
                  <a:pt x="67406" y="68538"/>
                </a:cubicBezTo>
                <a:lnTo>
                  <a:pt x="67406" y="32287"/>
                </a:lnTo>
                <a:lnTo>
                  <a:pt x="51545" y="32287"/>
                </a:lnTo>
                <a:cubicBezTo>
                  <a:pt x="49280" y="32287"/>
                  <a:pt x="48147" y="31154"/>
                  <a:pt x="48147" y="28888"/>
                </a:cubicBezTo>
                <a:cubicBezTo>
                  <a:pt x="48147" y="26622"/>
                  <a:pt x="49280" y="24357"/>
                  <a:pt x="51545" y="24357"/>
                </a:cubicBezTo>
                <a:lnTo>
                  <a:pt x="67406" y="24357"/>
                </a:lnTo>
                <a:lnTo>
                  <a:pt x="67406" y="11895"/>
                </a:lnTo>
                <a:cubicBezTo>
                  <a:pt x="67406" y="9629"/>
                  <a:pt x="69671" y="8497"/>
                  <a:pt x="71937" y="8497"/>
                </a:cubicBezTo>
                <a:cubicBezTo>
                  <a:pt x="74203" y="8497"/>
                  <a:pt x="76469" y="9629"/>
                  <a:pt x="76469" y="11895"/>
                </a:cubicBezTo>
                <a:lnTo>
                  <a:pt x="76469" y="24357"/>
                </a:lnTo>
                <a:lnTo>
                  <a:pt x="78734" y="24357"/>
                </a:lnTo>
                <a:close/>
              </a:path>
            </a:pathLst>
          </a:custGeom>
          <a:solidFill>
            <a:srgbClr val="FFFFFF"/>
          </a:solidFill>
          <a:ln w="9525" cap="flat">
            <a:noFill/>
            <a:prstDash val="solid"/>
            <a:miter/>
          </a:ln>
        </p:spPr>
        <p:txBody>
          <a:bodyPr/>
          <a:lstStyle/>
          <a:p>
            <a:endParaRPr lang="ja-JP" altLang="en-US"/>
          </a:p>
        </p:txBody>
      </p:sp>
      <p:sp>
        <p:nvSpPr>
          <p:cNvPr id="107" name="フリーフォーム: 図形 106">
            <a:extLst>
              <a:ext uri="{FF2B5EF4-FFF2-40B4-BE49-F238E27FC236}">
                <a16:creationId xmlns:a16="http://schemas.microsoft.com/office/drawing/2014/main" id="{1B628F36-F499-42B2-A5D7-54938FFBCEE1}"/>
              </a:ext>
            </a:extLst>
          </p:cNvPr>
          <p:cNvSpPr/>
          <p:nvPr/>
        </p:nvSpPr>
        <p:spPr>
          <a:xfrm>
            <a:off x="2535361" y="4203851"/>
            <a:ext cx="90629" cy="79301"/>
          </a:xfrm>
          <a:custGeom>
            <a:avLst/>
            <a:gdLst/>
            <a:ahLst/>
            <a:cxnLst/>
            <a:rect l="0" t="0" r="0" b="0"/>
            <a:pathLst>
              <a:path w="90629" h="79300">
                <a:moveTo>
                  <a:pt x="77601" y="15293"/>
                </a:moveTo>
                <a:cubicBezTo>
                  <a:pt x="79867" y="15293"/>
                  <a:pt x="81000" y="16426"/>
                  <a:pt x="81000" y="18692"/>
                </a:cubicBezTo>
                <a:cubicBezTo>
                  <a:pt x="81000" y="20958"/>
                  <a:pt x="79867" y="23224"/>
                  <a:pt x="77601" y="23224"/>
                </a:cubicBezTo>
                <a:lnTo>
                  <a:pt x="25490" y="23224"/>
                </a:lnTo>
                <a:cubicBezTo>
                  <a:pt x="23224" y="23224"/>
                  <a:pt x="22091" y="24357"/>
                  <a:pt x="22091" y="26622"/>
                </a:cubicBezTo>
                <a:cubicBezTo>
                  <a:pt x="22091" y="37951"/>
                  <a:pt x="22091" y="48147"/>
                  <a:pt x="20958" y="56077"/>
                </a:cubicBezTo>
                <a:cubicBezTo>
                  <a:pt x="19825" y="62874"/>
                  <a:pt x="18692" y="70804"/>
                  <a:pt x="16427" y="76469"/>
                </a:cubicBezTo>
                <a:cubicBezTo>
                  <a:pt x="15294" y="78734"/>
                  <a:pt x="14161" y="79867"/>
                  <a:pt x="13028" y="79867"/>
                </a:cubicBezTo>
                <a:cubicBezTo>
                  <a:pt x="11895" y="79867"/>
                  <a:pt x="11895" y="79867"/>
                  <a:pt x="10762" y="79867"/>
                </a:cubicBezTo>
                <a:cubicBezTo>
                  <a:pt x="8497" y="78734"/>
                  <a:pt x="8497" y="77601"/>
                  <a:pt x="8497" y="76469"/>
                </a:cubicBezTo>
                <a:cubicBezTo>
                  <a:pt x="8497" y="75336"/>
                  <a:pt x="8497" y="75336"/>
                  <a:pt x="8497" y="74203"/>
                </a:cubicBezTo>
                <a:cubicBezTo>
                  <a:pt x="10762" y="69671"/>
                  <a:pt x="11895" y="62874"/>
                  <a:pt x="13028" y="54944"/>
                </a:cubicBezTo>
                <a:cubicBezTo>
                  <a:pt x="14161" y="48147"/>
                  <a:pt x="14161" y="36818"/>
                  <a:pt x="14161" y="25490"/>
                </a:cubicBezTo>
                <a:cubicBezTo>
                  <a:pt x="14161" y="19825"/>
                  <a:pt x="17559" y="16426"/>
                  <a:pt x="23224" y="16426"/>
                </a:cubicBezTo>
                <a:lnTo>
                  <a:pt x="43615" y="16426"/>
                </a:lnTo>
                <a:lnTo>
                  <a:pt x="43615" y="10762"/>
                </a:lnTo>
                <a:cubicBezTo>
                  <a:pt x="43615" y="8497"/>
                  <a:pt x="45881" y="8497"/>
                  <a:pt x="48147" y="8497"/>
                </a:cubicBezTo>
                <a:cubicBezTo>
                  <a:pt x="50413" y="8497"/>
                  <a:pt x="52678" y="9629"/>
                  <a:pt x="52678" y="10762"/>
                </a:cubicBezTo>
                <a:lnTo>
                  <a:pt x="52678" y="16426"/>
                </a:lnTo>
                <a:lnTo>
                  <a:pt x="77601" y="16426"/>
                </a:lnTo>
                <a:close/>
                <a:moveTo>
                  <a:pt x="35685" y="45881"/>
                </a:moveTo>
                <a:cubicBezTo>
                  <a:pt x="35685" y="45881"/>
                  <a:pt x="35685" y="45881"/>
                  <a:pt x="35685" y="45881"/>
                </a:cubicBezTo>
                <a:cubicBezTo>
                  <a:pt x="34552" y="54944"/>
                  <a:pt x="33420" y="64007"/>
                  <a:pt x="30021" y="70804"/>
                </a:cubicBezTo>
                <a:cubicBezTo>
                  <a:pt x="28888" y="73070"/>
                  <a:pt x="27755" y="73070"/>
                  <a:pt x="26622" y="73070"/>
                </a:cubicBezTo>
                <a:cubicBezTo>
                  <a:pt x="25490" y="73070"/>
                  <a:pt x="25490" y="73070"/>
                  <a:pt x="24357" y="73070"/>
                </a:cubicBezTo>
                <a:cubicBezTo>
                  <a:pt x="22091" y="71937"/>
                  <a:pt x="20958" y="70804"/>
                  <a:pt x="20958" y="69671"/>
                </a:cubicBezTo>
                <a:cubicBezTo>
                  <a:pt x="20958" y="68538"/>
                  <a:pt x="20958" y="68538"/>
                  <a:pt x="20958" y="67405"/>
                </a:cubicBezTo>
                <a:cubicBezTo>
                  <a:pt x="23224" y="60608"/>
                  <a:pt x="25490" y="52678"/>
                  <a:pt x="25490" y="44748"/>
                </a:cubicBezTo>
                <a:cubicBezTo>
                  <a:pt x="25490" y="42483"/>
                  <a:pt x="27755" y="41350"/>
                  <a:pt x="28888" y="41350"/>
                </a:cubicBezTo>
                <a:cubicBezTo>
                  <a:pt x="28888" y="41350"/>
                  <a:pt x="28888" y="41350"/>
                  <a:pt x="28888" y="41350"/>
                </a:cubicBezTo>
                <a:cubicBezTo>
                  <a:pt x="34552" y="41350"/>
                  <a:pt x="35685" y="43615"/>
                  <a:pt x="35685" y="45881"/>
                </a:cubicBezTo>
                <a:close/>
                <a:moveTo>
                  <a:pt x="40217" y="40217"/>
                </a:moveTo>
                <a:cubicBezTo>
                  <a:pt x="40217" y="37951"/>
                  <a:pt x="41350" y="36818"/>
                  <a:pt x="44748" y="36818"/>
                </a:cubicBezTo>
                <a:cubicBezTo>
                  <a:pt x="47014" y="36818"/>
                  <a:pt x="49280" y="37951"/>
                  <a:pt x="49280" y="40217"/>
                </a:cubicBezTo>
                <a:lnTo>
                  <a:pt x="49280" y="68538"/>
                </a:lnTo>
                <a:cubicBezTo>
                  <a:pt x="49280" y="69671"/>
                  <a:pt x="49280" y="70804"/>
                  <a:pt x="50413" y="70804"/>
                </a:cubicBezTo>
                <a:cubicBezTo>
                  <a:pt x="51545" y="70804"/>
                  <a:pt x="52678" y="70804"/>
                  <a:pt x="54944" y="70804"/>
                </a:cubicBezTo>
                <a:cubicBezTo>
                  <a:pt x="57210" y="70804"/>
                  <a:pt x="58343" y="70804"/>
                  <a:pt x="59476" y="69671"/>
                </a:cubicBezTo>
                <a:cubicBezTo>
                  <a:pt x="60608" y="69671"/>
                  <a:pt x="60608" y="68538"/>
                  <a:pt x="60608" y="67405"/>
                </a:cubicBezTo>
                <a:cubicBezTo>
                  <a:pt x="60608" y="66272"/>
                  <a:pt x="60608" y="62874"/>
                  <a:pt x="61741" y="59476"/>
                </a:cubicBezTo>
                <a:cubicBezTo>
                  <a:pt x="61741" y="57210"/>
                  <a:pt x="62874" y="56077"/>
                  <a:pt x="65140" y="56077"/>
                </a:cubicBezTo>
                <a:cubicBezTo>
                  <a:pt x="65140" y="56077"/>
                  <a:pt x="65140" y="56077"/>
                  <a:pt x="65140" y="56077"/>
                </a:cubicBezTo>
                <a:cubicBezTo>
                  <a:pt x="67406" y="56077"/>
                  <a:pt x="68538" y="57210"/>
                  <a:pt x="68538" y="59476"/>
                </a:cubicBezTo>
                <a:cubicBezTo>
                  <a:pt x="68538" y="64007"/>
                  <a:pt x="67406" y="69671"/>
                  <a:pt x="66273" y="71937"/>
                </a:cubicBezTo>
                <a:cubicBezTo>
                  <a:pt x="65140" y="74203"/>
                  <a:pt x="64007" y="75336"/>
                  <a:pt x="61741" y="76469"/>
                </a:cubicBezTo>
                <a:cubicBezTo>
                  <a:pt x="60608" y="76469"/>
                  <a:pt x="57210" y="77601"/>
                  <a:pt x="52678" y="77601"/>
                </a:cubicBezTo>
                <a:cubicBezTo>
                  <a:pt x="49280" y="77601"/>
                  <a:pt x="45881" y="77601"/>
                  <a:pt x="43615" y="76469"/>
                </a:cubicBezTo>
                <a:cubicBezTo>
                  <a:pt x="40217" y="75336"/>
                  <a:pt x="39084" y="74203"/>
                  <a:pt x="39084" y="68538"/>
                </a:cubicBezTo>
                <a:lnTo>
                  <a:pt x="39084" y="40217"/>
                </a:lnTo>
                <a:close/>
                <a:moveTo>
                  <a:pt x="62874" y="33419"/>
                </a:moveTo>
                <a:cubicBezTo>
                  <a:pt x="64007" y="34552"/>
                  <a:pt x="64007" y="35685"/>
                  <a:pt x="64007" y="36818"/>
                </a:cubicBezTo>
                <a:cubicBezTo>
                  <a:pt x="64007" y="37951"/>
                  <a:pt x="64007" y="39084"/>
                  <a:pt x="62874" y="39084"/>
                </a:cubicBezTo>
                <a:cubicBezTo>
                  <a:pt x="61741" y="40217"/>
                  <a:pt x="60608" y="41350"/>
                  <a:pt x="59476" y="41350"/>
                </a:cubicBezTo>
                <a:cubicBezTo>
                  <a:pt x="58343" y="41350"/>
                  <a:pt x="58343" y="41350"/>
                  <a:pt x="57210" y="40217"/>
                </a:cubicBezTo>
                <a:cubicBezTo>
                  <a:pt x="52678" y="36818"/>
                  <a:pt x="47014" y="33419"/>
                  <a:pt x="43615" y="31154"/>
                </a:cubicBezTo>
                <a:cubicBezTo>
                  <a:pt x="42483" y="30021"/>
                  <a:pt x="41350" y="28888"/>
                  <a:pt x="41350" y="27755"/>
                </a:cubicBezTo>
                <a:cubicBezTo>
                  <a:pt x="41350" y="26622"/>
                  <a:pt x="41350" y="25490"/>
                  <a:pt x="42483" y="25490"/>
                </a:cubicBezTo>
                <a:cubicBezTo>
                  <a:pt x="43615" y="24357"/>
                  <a:pt x="44748" y="24357"/>
                  <a:pt x="45881" y="24357"/>
                </a:cubicBezTo>
                <a:cubicBezTo>
                  <a:pt x="47014" y="24357"/>
                  <a:pt x="48147" y="24357"/>
                  <a:pt x="48147" y="25490"/>
                </a:cubicBezTo>
                <a:cubicBezTo>
                  <a:pt x="52678" y="26622"/>
                  <a:pt x="58343" y="30021"/>
                  <a:pt x="62874" y="33419"/>
                </a:cubicBezTo>
                <a:close/>
                <a:moveTo>
                  <a:pt x="70804" y="41350"/>
                </a:moveTo>
                <a:cubicBezTo>
                  <a:pt x="71937" y="41350"/>
                  <a:pt x="74203" y="42483"/>
                  <a:pt x="74203" y="43615"/>
                </a:cubicBezTo>
                <a:cubicBezTo>
                  <a:pt x="77601" y="50412"/>
                  <a:pt x="79867" y="59476"/>
                  <a:pt x="82133" y="67405"/>
                </a:cubicBezTo>
                <a:cubicBezTo>
                  <a:pt x="82133" y="67405"/>
                  <a:pt x="82133" y="68538"/>
                  <a:pt x="82133" y="68538"/>
                </a:cubicBezTo>
                <a:cubicBezTo>
                  <a:pt x="82133" y="70804"/>
                  <a:pt x="81000" y="71937"/>
                  <a:pt x="78734" y="71937"/>
                </a:cubicBezTo>
                <a:cubicBezTo>
                  <a:pt x="77601" y="71937"/>
                  <a:pt x="77601" y="71937"/>
                  <a:pt x="76469" y="71937"/>
                </a:cubicBezTo>
                <a:cubicBezTo>
                  <a:pt x="74203" y="71937"/>
                  <a:pt x="73070" y="70804"/>
                  <a:pt x="73070" y="68538"/>
                </a:cubicBezTo>
                <a:cubicBezTo>
                  <a:pt x="70804" y="60608"/>
                  <a:pt x="68538" y="52678"/>
                  <a:pt x="66273" y="45881"/>
                </a:cubicBezTo>
                <a:cubicBezTo>
                  <a:pt x="66273" y="45881"/>
                  <a:pt x="66273" y="44748"/>
                  <a:pt x="66273" y="44748"/>
                </a:cubicBezTo>
                <a:cubicBezTo>
                  <a:pt x="66273" y="43615"/>
                  <a:pt x="67406" y="41350"/>
                  <a:pt x="69671" y="41350"/>
                </a:cubicBezTo>
                <a:cubicBezTo>
                  <a:pt x="68538" y="41350"/>
                  <a:pt x="69671" y="41350"/>
                  <a:pt x="70804" y="41350"/>
                </a:cubicBezTo>
                <a:close/>
              </a:path>
            </a:pathLst>
          </a:custGeom>
          <a:solidFill>
            <a:srgbClr val="FFFFFF"/>
          </a:solidFill>
          <a:ln w="9525" cap="flat">
            <a:noFill/>
            <a:prstDash val="solid"/>
            <a:miter/>
          </a:ln>
        </p:spPr>
        <p:txBody>
          <a:bodyPr/>
          <a:lstStyle/>
          <a:p>
            <a:endParaRPr lang="ja-JP" altLang="en-US"/>
          </a:p>
        </p:txBody>
      </p:sp>
      <p:sp>
        <p:nvSpPr>
          <p:cNvPr id="109" name="フリーフォーム: 図形 108">
            <a:extLst>
              <a:ext uri="{FF2B5EF4-FFF2-40B4-BE49-F238E27FC236}">
                <a16:creationId xmlns:a16="http://schemas.microsoft.com/office/drawing/2014/main" id="{D9D41594-7D1C-4586-BBE4-4AFB826CD691}"/>
              </a:ext>
            </a:extLst>
          </p:cNvPr>
          <p:cNvSpPr/>
          <p:nvPr/>
        </p:nvSpPr>
        <p:spPr>
          <a:xfrm>
            <a:off x="2696228" y="4206116"/>
            <a:ext cx="67972" cy="79301"/>
          </a:xfrm>
          <a:custGeom>
            <a:avLst/>
            <a:gdLst/>
            <a:ahLst/>
            <a:cxnLst/>
            <a:rect l="0" t="0" r="0" b="0"/>
            <a:pathLst>
              <a:path w="67972" h="79300">
                <a:moveTo>
                  <a:pt x="16427" y="73070"/>
                </a:moveTo>
                <a:cubicBezTo>
                  <a:pt x="15294" y="73070"/>
                  <a:pt x="15294" y="73070"/>
                  <a:pt x="14161" y="73070"/>
                </a:cubicBezTo>
                <a:cubicBezTo>
                  <a:pt x="11895" y="73070"/>
                  <a:pt x="10762" y="71937"/>
                  <a:pt x="9629" y="70804"/>
                </a:cubicBezTo>
                <a:cubicBezTo>
                  <a:pt x="9629" y="69671"/>
                  <a:pt x="8497" y="68539"/>
                  <a:pt x="8497" y="68539"/>
                </a:cubicBezTo>
                <a:cubicBezTo>
                  <a:pt x="8497" y="66273"/>
                  <a:pt x="9629" y="65140"/>
                  <a:pt x="11895" y="64007"/>
                </a:cubicBezTo>
                <a:cubicBezTo>
                  <a:pt x="20958" y="60608"/>
                  <a:pt x="31154" y="52678"/>
                  <a:pt x="39084" y="43615"/>
                </a:cubicBezTo>
                <a:cubicBezTo>
                  <a:pt x="32287" y="37951"/>
                  <a:pt x="25490" y="32287"/>
                  <a:pt x="18692" y="27755"/>
                </a:cubicBezTo>
                <a:cubicBezTo>
                  <a:pt x="17559" y="26622"/>
                  <a:pt x="17559" y="25490"/>
                  <a:pt x="17559" y="24357"/>
                </a:cubicBezTo>
                <a:cubicBezTo>
                  <a:pt x="17559" y="23224"/>
                  <a:pt x="17559" y="22091"/>
                  <a:pt x="18692" y="20958"/>
                </a:cubicBezTo>
                <a:cubicBezTo>
                  <a:pt x="19825" y="19825"/>
                  <a:pt x="20958" y="19825"/>
                  <a:pt x="22091" y="19825"/>
                </a:cubicBezTo>
                <a:cubicBezTo>
                  <a:pt x="23224" y="19825"/>
                  <a:pt x="24357" y="19825"/>
                  <a:pt x="25490" y="20958"/>
                </a:cubicBezTo>
                <a:cubicBezTo>
                  <a:pt x="32287" y="25490"/>
                  <a:pt x="39084" y="30021"/>
                  <a:pt x="44748" y="35685"/>
                </a:cubicBezTo>
                <a:cubicBezTo>
                  <a:pt x="49280" y="28888"/>
                  <a:pt x="51546" y="20958"/>
                  <a:pt x="53811" y="11895"/>
                </a:cubicBezTo>
                <a:cubicBezTo>
                  <a:pt x="54944" y="9629"/>
                  <a:pt x="56077" y="8497"/>
                  <a:pt x="58343" y="8497"/>
                </a:cubicBezTo>
                <a:cubicBezTo>
                  <a:pt x="59476" y="8497"/>
                  <a:pt x="59476" y="8497"/>
                  <a:pt x="60608" y="8497"/>
                </a:cubicBezTo>
                <a:cubicBezTo>
                  <a:pt x="62874" y="9629"/>
                  <a:pt x="64007" y="10762"/>
                  <a:pt x="64007" y="13028"/>
                </a:cubicBezTo>
                <a:cubicBezTo>
                  <a:pt x="64007" y="13028"/>
                  <a:pt x="64007" y="14161"/>
                  <a:pt x="64007" y="15294"/>
                </a:cubicBezTo>
                <a:cubicBezTo>
                  <a:pt x="61741" y="25490"/>
                  <a:pt x="57210" y="34553"/>
                  <a:pt x="52678" y="42483"/>
                </a:cubicBezTo>
                <a:cubicBezTo>
                  <a:pt x="58343" y="47014"/>
                  <a:pt x="62874" y="52678"/>
                  <a:pt x="67406" y="58343"/>
                </a:cubicBezTo>
                <a:cubicBezTo>
                  <a:pt x="68539" y="59476"/>
                  <a:pt x="68539" y="60608"/>
                  <a:pt x="68539" y="61741"/>
                </a:cubicBezTo>
                <a:cubicBezTo>
                  <a:pt x="68539" y="62874"/>
                  <a:pt x="68539" y="64007"/>
                  <a:pt x="66273" y="65140"/>
                </a:cubicBezTo>
                <a:cubicBezTo>
                  <a:pt x="65140" y="66273"/>
                  <a:pt x="64007" y="66273"/>
                  <a:pt x="62874" y="66273"/>
                </a:cubicBezTo>
                <a:cubicBezTo>
                  <a:pt x="61741" y="66273"/>
                  <a:pt x="60608" y="65140"/>
                  <a:pt x="59476" y="64007"/>
                </a:cubicBezTo>
                <a:cubicBezTo>
                  <a:pt x="54944" y="58343"/>
                  <a:pt x="50413" y="53811"/>
                  <a:pt x="47014" y="50413"/>
                </a:cubicBezTo>
                <a:cubicBezTo>
                  <a:pt x="37951" y="60608"/>
                  <a:pt x="26622" y="68539"/>
                  <a:pt x="16427" y="73070"/>
                </a:cubicBezTo>
                <a:close/>
              </a:path>
            </a:pathLst>
          </a:custGeom>
          <a:solidFill>
            <a:srgbClr val="FFFFFF"/>
          </a:solidFill>
          <a:ln w="9525" cap="flat">
            <a:noFill/>
            <a:prstDash val="solid"/>
            <a:miter/>
          </a:ln>
        </p:spPr>
        <p:txBody>
          <a:bodyPr/>
          <a:lstStyle/>
          <a:p>
            <a:endParaRPr lang="ja-JP" altLang="en-US"/>
          </a:p>
        </p:txBody>
      </p:sp>
      <p:sp>
        <p:nvSpPr>
          <p:cNvPr id="111" name="フリーフォーム: 図形 110">
            <a:extLst>
              <a:ext uri="{FF2B5EF4-FFF2-40B4-BE49-F238E27FC236}">
                <a16:creationId xmlns:a16="http://schemas.microsoft.com/office/drawing/2014/main" id="{DDDF030F-3421-444E-9D97-DC98320071E9}"/>
              </a:ext>
            </a:extLst>
          </p:cNvPr>
          <p:cNvSpPr/>
          <p:nvPr/>
        </p:nvSpPr>
        <p:spPr>
          <a:xfrm>
            <a:off x="5300655" y="2546431"/>
            <a:ext cx="951609" cy="860979"/>
          </a:xfrm>
          <a:custGeom>
            <a:avLst/>
            <a:gdLst/>
            <a:ahLst/>
            <a:cxnLst/>
            <a:rect l="0" t="0" r="0" b="0"/>
            <a:pathLst>
              <a:path w="951608" h="860979">
                <a:moveTo>
                  <a:pt x="923889" y="855916"/>
                </a:moveTo>
                <a:cubicBezTo>
                  <a:pt x="917091" y="849119"/>
                  <a:pt x="915959" y="838923"/>
                  <a:pt x="922756" y="832126"/>
                </a:cubicBezTo>
                <a:lnTo>
                  <a:pt x="922756" y="832126"/>
                </a:lnTo>
                <a:cubicBezTo>
                  <a:pt x="929553" y="825329"/>
                  <a:pt x="939749" y="824196"/>
                  <a:pt x="946546" y="830993"/>
                </a:cubicBezTo>
                <a:lnTo>
                  <a:pt x="946546" y="830993"/>
                </a:lnTo>
                <a:cubicBezTo>
                  <a:pt x="953343" y="837791"/>
                  <a:pt x="954476" y="847986"/>
                  <a:pt x="947679" y="854784"/>
                </a:cubicBezTo>
                <a:lnTo>
                  <a:pt x="947679" y="854784"/>
                </a:lnTo>
                <a:cubicBezTo>
                  <a:pt x="944280" y="858182"/>
                  <a:pt x="939749" y="860448"/>
                  <a:pt x="935217" y="860448"/>
                </a:cubicBezTo>
                <a:lnTo>
                  <a:pt x="935217" y="860448"/>
                </a:lnTo>
                <a:cubicBezTo>
                  <a:pt x="930686" y="860448"/>
                  <a:pt x="927287" y="858182"/>
                  <a:pt x="923889" y="855916"/>
                </a:cubicBezTo>
                <a:close/>
                <a:moveTo>
                  <a:pt x="889903" y="825329"/>
                </a:moveTo>
                <a:cubicBezTo>
                  <a:pt x="883105" y="818532"/>
                  <a:pt x="881973" y="808336"/>
                  <a:pt x="888770" y="801539"/>
                </a:cubicBezTo>
                <a:lnTo>
                  <a:pt x="888770" y="801539"/>
                </a:lnTo>
                <a:cubicBezTo>
                  <a:pt x="895567" y="794742"/>
                  <a:pt x="905763" y="793609"/>
                  <a:pt x="912560" y="800406"/>
                </a:cubicBezTo>
                <a:lnTo>
                  <a:pt x="912560" y="800406"/>
                </a:lnTo>
                <a:cubicBezTo>
                  <a:pt x="919357" y="806070"/>
                  <a:pt x="920490" y="817399"/>
                  <a:pt x="913693" y="824196"/>
                </a:cubicBezTo>
                <a:lnTo>
                  <a:pt x="913693" y="824196"/>
                </a:lnTo>
                <a:cubicBezTo>
                  <a:pt x="910294" y="827595"/>
                  <a:pt x="905763" y="829860"/>
                  <a:pt x="901231" y="829860"/>
                </a:cubicBezTo>
                <a:lnTo>
                  <a:pt x="901231" y="829860"/>
                </a:lnTo>
                <a:cubicBezTo>
                  <a:pt x="897833" y="829860"/>
                  <a:pt x="893301" y="828728"/>
                  <a:pt x="889903" y="825329"/>
                </a:cubicBezTo>
                <a:close/>
                <a:moveTo>
                  <a:pt x="857049" y="794742"/>
                </a:moveTo>
                <a:cubicBezTo>
                  <a:pt x="850252" y="787944"/>
                  <a:pt x="849119" y="777749"/>
                  <a:pt x="855917" y="770951"/>
                </a:cubicBezTo>
                <a:lnTo>
                  <a:pt x="855917" y="770951"/>
                </a:lnTo>
                <a:cubicBezTo>
                  <a:pt x="862714" y="764154"/>
                  <a:pt x="872910" y="763021"/>
                  <a:pt x="879707" y="769819"/>
                </a:cubicBezTo>
                <a:lnTo>
                  <a:pt x="879707" y="769819"/>
                </a:lnTo>
                <a:cubicBezTo>
                  <a:pt x="886504" y="775483"/>
                  <a:pt x="887637" y="786812"/>
                  <a:pt x="880840" y="793609"/>
                </a:cubicBezTo>
                <a:lnTo>
                  <a:pt x="880840" y="793609"/>
                </a:lnTo>
                <a:cubicBezTo>
                  <a:pt x="877441" y="797007"/>
                  <a:pt x="872910" y="799273"/>
                  <a:pt x="868378" y="799273"/>
                </a:cubicBezTo>
                <a:lnTo>
                  <a:pt x="868378" y="799273"/>
                </a:lnTo>
                <a:cubicBezTo>
                  <a:pt x="863847" y="799273"/>
                  <a:pt x="859315" y="798140"/>
                  <a:pt x="857049" y="794742"/>
                </a:cubicBezTo>
                <a:close/>
                <a:moveTo>
                  <a:pt x="823063" y="764154"/>
                </a:moveTo>
                <a:cubicBezTo>
                  <a:pt x="816266" y="758490"/>
                  <a:pt x="815133" y="747161"/>
                  <a:pt x="821931" y="740364"/>
                </a:cubicBezTo>
                <a:lnTo>
                  <a:pt x="821931" y="740364"/>
                </a:lnTo>
                <a:cubicBezTo>
                  <a:pt x="827595" y="733567"/>
                  <a:pt x="838924" y="732434"/>
                  <a:pt x="845721" y="739231"/>
                </a:cubicBezTo>
                <a:lnTo>
                  <a:pt x="845721" y="739231"/>
                </a:lnTo>
                <a:cubicBezTo>
                  <a:pt x="852518" y="746028"/>
                  <a:pt x="853651" y="756224"/>
                  <a:pt x="846854" y="763021"/>
                </a:cubicBezTo>
                <a:lnTo>
                  <a:pt x="846854" y="763021"/>
                </a:lnTo>
                <a:cubicBezTo>
                  <a:pt x="843455" y="766420"/>
                  <a:pt x="838924" y="768686"/>
                  <a:pt x="834392" y="768686"/>
                </a:cubicBezTo>
                <a:lnTo>
                  <a:pt x="834392" y="768686"/>
                </a:lnTo>
                <a:cubicBezTo>
                  <a:pt x="829861" y="768686"/>
                  <a:pt x="826462" y="767553"/>
                  <a:pt x="823063" y="764154"/>
                </a:cubicBezTo>
                <a:close/>
                <a:moveTo>
                  <a:pt x="789077" y="734700"/>
                </a:moveTo>
                <a:cubicBezTo>
                  <a:pt x="782280" y="729035"/>
                  <a:pt x="781147" y="717707"/>
                  <a:pt x="787945" y="710909"/>
                </a:cubicBezTo>
                <a:lnTo>
                  <a:pt x="787945" y="710909"/>
                </a:lnTo>
                <a:cubicBezTo>
                  <a:pt x="794742" y="704112"/>
                  <a:pt x="804938" y="702979"/>
                  <a:pt x="811735" y="709777"/>
                </a:cubicBezTo>
                <a:lnTo>
                  <a:pt x="811735" y="709777"/>
                </a:lnTo>
                <a:cubicBezTo>
                  <a:pt x="818532" y="715441"/>
                  <a:pt x="819665" y="726770"/>
                  <a:pt x="812868" y="733567"/>
                </a:cubicBezTo>
                <a:lnTo>
                  <a:pt x="812868" y="733567"/>
                </a:lnTo>
                <a:cubicBezTo>
                  <a:pt x="809469" y="736965"/>
                  <a:pt x="804938" y="739231"/>
                  <a:pt x="800406" y="739231"/>
                </a:cubicBezTo>
                <a:lnTo>
                  <a:pt x="800406" y="739231"/>
                </a:lnTo>
                <a:cubicBezTo>
                  <a:pt x="795875" y="739231"/>
                  <a:pt x="792476" y="736965"/>
                  <a:pt x="789077" y="734700"/>
                </a:cubicBezTo>
                <a:close/>
                <a:moveTo>
                  <a:pt x="755091" y="704112"/>
                </a:moveTo>
                <a:cubicBezTo>
                  <a:pt x="748294" y="698448"/>
                  <a:pt x="747161" y="687119"/>
                  <a:pt x="753959" y="680322"/>
                </a:cubicBezTo>
                <a:lnTo>
                  <a:pt x="753959" y="680322"/>
                </a:lnTo>
                <a:cubicBezTo>
                  <a:pt x="760756" y="673525"/>
                  <a:pt x="770952" y="672392"/>
                  <a:pt x="777749" y="679189"/>
                </a:cubicBezTo>
                <a:lnTo>
                  <a:pt x="777749" y="679189"/>
                </a:lnTo>
                <a:cubicBezTo>
                  <a:pt x="784546" y="684854"/>
                  <a:pt x="785679" y="696182"/>
                  <a:pt x="778882" y="702979"/>
                </a:cubicBezTo>
                <a:lnTo>
                  <a:pt x="778882" y="702979"/>
                </a:lnTo>
                <a:cubicBezTo>
                  <a:pt x="775483" y="706378"/>
                  <a:pt x="770952" y="708644"/>
                  <a:pt x="766420" y="708644"/>
                </a:cubicBezTo>
                <a:lnTo>
                  <a:pt x="766420" y="708644"/>
                </a:lnTo>
                <a:cubicBezTo>
                  <a:pt x="763021" y="708644"/>
                  <a:pt x="758490" y="707511"/>
                  <a:pt x="755091" y="704112"/>
                </a:cubicBezTo>
                <a:close/>
                <a:moveTo>
                  <a:pt x="721105" y="673525"/>
                </a:moveTo>
                <a:cubicBezTo>
                  <a:pt x="714308" y="666728"/>
                  <a:pt x="713175" y="656532"/>
                  <a:pt x="719973" y="649735"/>
                </a:cubicBezTo>
                <a:lnTo>
                  <a:pt x="719973" y="649735"/>
                </a:lnTo>
                <a:cubicBezTo>
                  <a:pt x="726770" y="642937"/>
                  <a:pt x="736966" y="641805"/>
                  <a:pt x="743763" y="648602"/>
                </a:cubicBezTo>
                <a:lnTo>
                  <a:pt x="743763" y="648602"/>
                </a:lnTo>
                <a:cubicBezTo>
                  <a:pt x="750560" y="655399"/>
                  <a:pt x="751693" y="665595"/>
                  <a:pt x="744896" y="672392"/>
                </a:cubicBezTo>
                <a:lnTo>
                  <a:pt x="744896" y="672392"/>
                </a:lnTo>
                <a:cubicBezTo>
                  <a:pt x="741497" y="675791"/>
                  <a:pt x="736966" y="678056"/>
                  <a:pt x="732434" y="678056"/>
                </a:cubicBezTo>
                <a:lnTo>
                  <a:pt x="732434" y="678056"/>
                </a:lnTo>
                <a:cubicBezTo>
                  <a:pt x="729035" y="678056"/>
                  <a:pt x="724504" y="676923"/>
                  <a:pt x="721105" y="673525"/>
                </a:cubicBezTo>
                <a:close/>
                <a:moveTo>
                  <a:pt x="688252" y="644070"/>
                </a:moveTo>
                <a:cubicBezTo>
                  <a:pt x="681455" y="637273"/>
                  <a:pt x="680322" y="627077"/>
                  <a:pt x="687119" y="620280"/>
                </a:cubicBezTo>
                <a:lnTo>
                  <a:pt x="687119" y="620280"/>
                </a:lnTo>
                <a:cubicBezTo>
                  <a:pt x="693916" y="613483"/>
                  <a:pt x="704112" y="612350"/>
                  <a:pt x="710909" y="619147"/>
                </a:cubicBezTo>
                <a:lnTo>
                  <a:pt x="710909" y="619147"/>
                </a:lnTo>
                <a:cubicBezTo>
                  <a:pt x="717707" y="624812"/>
                  <a:pt x="718840" y="636140"/>
                  <a:pt x="712042" y="642937"/>
                </a:cubicBezTo>
                <a:lnTo>
                  <a:pt x="712042" y="642937"/>
                </a:lnTo>
                <a:cubicBezTo>
                  <a:pt x="708644" y="646336"/>
                  <a:pt x="704112" y="648602"/>
                  <a:pt x="699581" y="648602"/>
                </a:cubicBezTo>
                <a:lnTo>
                  <a:pt x="699581" y="648602"/>
                </a:lnTo>
                <a:cubicBezTo>
                  <a:pt x="695049" y="647469"/>
                  <a:pt x="691651" y="646336"/>
                  <a:pt x="688252" y="644070"/>
                </a:cubicBezTo>
                <a:close/>
                <a:moveTo>
                  <a:pt x="654266" y="613483"/>
                </a:moveTo>
                <a:cubicBezTo>
                  <a:pt x="647469" y="606686"/>
                  <a:pt x="646336" y="596490"/>
                  <a:pt x="653133" y="589693"/>
                </a:cubicBezTo>
                <a:lnTo>
                  <a:pt x="653133" y="589693"/>
                </a:lnTo>
                <a:cubicBezTo>
                  <a:pt x="658798" y="582895"/>
                  <a:pt x="670126" y="581763"/>
                  <a:pt x="676923" y="588560"/>
                </a:cubicBezTo>
                <a:lnTo>
                  <a:pt x="676923" y="588560"/>
                </a:lnTo>
                <a:cubicBezTo>
                  <a:pt x="683721" y="594224"/>
                  <a:pt x="684854" y="605553"/>
                  <a:pt x="678056" y="612350"/>
                </a:cubicBezTo>
                <a:lnTo>
                  <a:pt x="678056" y="612350"/>
                </a:lnTo>
                <a:cubicBezTo>
                  <a:pt x="674658" y="615749"/>
                  <a:pt x="670126" y="618014"/>
                  <a:pt x="665595" y="618014"/>
                </a:cubicBezTo>
                <a:lnTo>
                  <a:pt x="665595" y="618014"/>
                </a:lnTo>
                <a:cubicBezTo>
                  <a:pt x="661063" y="618014"/>
                  <a:pt x="657665" y="615749"/>
                  <a:pt x="654266" y="613483"/>
                </a:cubicBezTo>
                <a:close/>
                <a:moveTo>
                  <a:pt x="620280" y="582895"/>
                </a:moveTo>
                <a:cubicBezTo>
                  <a:pt x="613483" y="577231"/>
                  <a:pt x="612350" y="565902"/>
                  <a:pt x="619147" y="559105"/>
                </a:cubicBezTo>
                <a:lnTo>
                  <a:pt x="619147" y="559105"/>
                </a:lnTo>
                <a:cubicBezTo>
                  <a:pt x="625944" y="552308"/>
                  <a:pt x="636140" y="551175"/>
                  <a:pt x="642937" y="557972"/>
                </a:cubicBezTo>
                <a:lnTo>
                  <a:pt x="642937" y="557972"/>
                </a:lnTo>
                <a:cubicBezTo>
                  <a:pt x="649735" y="564770"/>
                  <a:pt x="650868" y="574965"/>
                  <a:pt x="644070" y="581763"/>
                </a:cubicBezTo>
                <a:lnTo>
                  <a:pt x="644070" y="581763"/>
                </a:lnTo>
                <a:cubicBezTo>
                  <a:pt x="640672" y="585161"/>
                  <a:pt x="636140" y="587427"/>
                  <a:pt x="631609" y="587427"/>
                </a:cubicBezTo>
                <a:lnTo>
                  <a:pt x="631609" y="587427"/>
                </a:lnTo>
                <a:cubicBezTo>
                  <a:pt x="628210" y="587427"/>
                  <a:pt x="623679" y="586294"/>
                  <a:pt x="620280" y="582895"/>
                </a:cubicBezTo>
                <a:close/>
                <a:moveTo>
                  <a:pt x="586294" y="552308"/>
                </a:moveTo>
                <a:cubicBezTo>
                  <a:pt x="579497" y="546644"/>
                  <a:pt x="578364" y="535315"/>
                  <a:pt x="585161" y="528518"/>
                </a:cubicBezTo>
                <a:lnTo>
                  <a:pt x="585161" y="528518"/>
                </a:lnTo>
                <a:cubicBezTo>
                  <a:pt x="590825" y="521721"/>
                  <a:pt x="602154" y="520588"/>
                  <a:pt x="608951" y="527385"/>
                </a:cubicBezTo>
                <a:lnTo>
                  <a:pt x="608951" y="527385"/>
                </a:lnTo>
                <a:cubicBezTo>
                  <a:pt x="615749" y="533049"/>
                  <a:pt x="616882" y="544378"/>
                  <a:pt x="610084" y="551175"/>
                </a:cubicBezTo>
                <a:lnTo>
                  <a:pt x="610084" y="551175"/>
                </a:lnTo>
                <a:cubicBezTo>
                  <a:pt x="606686" y="554574"/>
                  <a:pt x="602154" y="556839"/>
                  <a:pt x="597623" y="556839"/>
                </a:cubicBezTo>
                <a:lnTo>
                  <a:pt x="597623" y="556839"/>
                </a:lnTo>
                <a:cubicBezTo>
                  <a:pt x="594224" y="556839"/>
                  <a:pt x="589693" y="555707"/>
                  <a:pt x="586294" y="552308"/>
                </a:cubicBezTo>
                <a:close/>
                <a:moveTo>
                  <a:pt x="553441" y="522853"/>
                </a:moveTo>
                <a:cubicBezTo>
                  <a:pt x="546644" y="516056"/>
                  <a:pt x="545511" y="505860"/>
                  <a:pt x="552308" y="499063"/>
                </a:cubicBezTo>
                <a:lnTo>
                  <a:pt x="552308" y="499063"/>
                </a:lnTo>
                <a:cubicBezTo>
                  <a:pt x="559105" y="492266"/>
                  <a:pt x="569301" y="491133"/>
                  <a:pt x="576098" y="497930"/>
                </a:cubicBezTo>
                <a:lnTo>
                  <a:pt x="576098" y="497930"/>
                </a:lnTo>
                <a:cubicBezTo>
                  <a:pt x="582896" y="504728"/>
                  <a:pt x="584029" y="514923"/>
                  <a:pt x="577231" y="521721"/>
                </a:cubicBezTo>
                <a:lnTo>
                  <a:pt x="577231" y="521721"/>
                </a:lnTo>
                <a:cubicBezTo>
                  <a:pt x="573832" y="525119"/>
                  <a:pt x="569301" y="527385"/>
                  <a:pt x="564770" y="527385"/>
                </a:cubicBezTo>
                <a:lnTo>
                  <a:pt x="564770" y="527385"/>
                </a:lnTo>
                <a:cubicBezTo>
                  <a:pt x="560238" y="526252"/>
                  <a:pt x="556839" y="525119"/>
                  <a:pt x="553441" y="522853"/>
                </a:cubicBezTo>
                <a:close/>
                <a:moveTo>
                  <a:pt x="519455" y="492266"/>
                </a:moveTo>
                <a:cubicBezTo>
                  <a:pt x="512658" y="486602"/>
                  <a:pt x="511525" y="475273"/>
                  <a:pt x="518322" y="468476"/>
                </a:cubicBezTo>
                <a:lnTo>
                  <a:pt x="518322" y="468476"/>
                </a:lnTo>
                <a:cubicBezTo>
                  <a:pt x="525119" y="461679"/>
                  <a:pt x="535315" y="460546"/>
                  <a:pt x="542112" y="467343"/>
                </a:cubicBezTo>
                <a:lnTo>
                  <a:pt x="542112" y="467343"/>
                </a:lnTo>
                <a:cubicBezTo>
                  <a:pt x="548910" y="473007"/>
                  <a:pt x="550043" y="484336"/>
                  <a:pt x="543245" y="491133"/>
                </a:cubicBezTo>
                <a:lnTo>
                  <a:pt x="543245" y="491133"/>
                </a:lnTo>
                <a:cubicBezTo>
                  <a:pt x="539846" y="494532"/>
                  <a:pt x="535315" y="496797"/>
                  <a:pt x="530784" y="496797"/>
                </a:cubicBezTo>
                <a:lnTo>
                  <a:pt x="530784" y="496797"/>
                </a:lnTo>
                <a:cubicBezTo>
                  <a:pt x="526252" y="496797"/>
                  <a:pt x="522853" y="494532"/>
                  <a:pt x="519455" y="492266"/>
                </a:cubicBezTo>
                <a:close/>
                <a:moveTo>
                  <a:pt x="485469" y="461679"/>
                </a:moveTo>
                <a:cubicBezTo>
                  <a:pt x="478672" y="456014"/>
                  <a:pt x="477539" y="444686"/>
                  <a:pt x="484336" y="437888"/>
                </a:cubicBezTo>
                <a:lnTo>
                  <a:pt x="484336" y="437888"/>
                </a:lnTo>
                <a:cubicBezTo>
                  <a:pt x="491133" y="431091"/>
                  <a:pt x="501329" y="429958"/>
                  <a:pt x="508126" y="436755"/>
                </a:cubicBezTo>
                <a:lnTo>
                  <a:pt x="508126" y="436755"/>
                </a:lnTo>
                <a:cubicBezTo>
                  <a:pt x="514924" y="442420"/>
                  <a:pt x="516056" y="453749"/>
                  <a:pt x="509259" y="460546"/>
                </a:cubicBezTo>
                <a:lnTo>
                  <a:pt x="509259" y="460546"/>
                </a:lnTo>
                <a:cubicBezTo>
                  <a:pt x="505860" y="463944"/>
                  <a:pt x="501329" y="466210"/>
                  <a:pt x="496798" y="466210"/>
                </a:cubicBezTo>
                <a:lnTo>
                  <a:pt x="496798" y="466210"/>
                </a:lnTo>
                <a:cubicBezTo>
                  <a:pt x="493399" y="466210"/>
                  <a:pt x="488867" y="465077"/>
                  <a:pt x="485469" y="461679"/>
                </a:cubicBezTo>
                <a:close/>
                <a:moveTo>
                  <a:pt x="451483" y="431091"/>
                </a:moveTo>
                <a:cubicBezTo>
                  <a:pt x="444686" y="424294"/>
                  <a:pt x="443553" y="414098"/>
                  <a:pt x="450350" y="407301"/>
                </a:cubicBezTo>
                <a:lnTo>
                  <a:pt x="450350" y="407301"/>
                </a:lnTo>
                <a:cubicBezTo>
                  <a:pt x="456014" y="400504"/>
                  <a:pt x="467343" y="399371"/>
                  <a:pt x="474140" y="406168"/>
                </a:cubicBezTo>
                <a:lnTo>
                  <a:pt x="474140" y="406168"/>
                </a:lnTo>
                <a:cubicBezTo>
                  <a:pt x="480938" y="412965"/>
                  <a:pt x="482070" y="423161"/>
                  <a:pt x="475273" y="429958"/>
                </a:cubicBezTo>
                <a:lnTo>
                  <a:pt x="475273" y="429958"/>
                </a:lnTo>
                <a:cubicBezTo>
                  <a:pt x="471874" y="433357"/>
                  <a:pt x="467343" y="435623"/>
                  <a:pt x="462812" y="435623"/>
                </a:cubicBezTo>
                <a:lnTo>
                  <a:pt x="462812" y="435623"/>
                </a:lnTo>
                <a:cubicBezTo>
                  <a:pt x="459413" y="435623"/>
                  <a:pt x="454881" y="434490"/>
                  <a:pt x="451483" y="431091"/>
                </a:cubicBezTo>
                <a:close/>
                <a:moveTo>
                  <a:pt x="418630" y="401637"/>
                </a:moveTo>
                <a:cubicBezTo>
                  <a:pt x="411833" y="395972"/>
                  <a:pt x="410700" y="384644"/>
                  <a:pt x="417497" y="377846"/>
                </a:cubicBezTo>
                <a:lnTo>
                  <a:pt x="417497" y="377846"/>
                </a:lnTo>
                <a:cubicBezTo>
                  <a:pt x="424294" y="371049"/>
                  <a:pt x="434490" y="369916"/>
                  <a:pt x="441287" y="376714"/>
                </a:cubicBezTo>
                <a:lnTo>
                  <a:pt x="441287" y="376714"/>
                </a:lnTo>
                <a:cubicBezTo>
                  <a:pt x="448084" y="382378"/>
                  <a:pt x="449217" y="393707"/>
                  <a:pt x="442420" y="400504"/>
                </a:cubicBezTo>
                <a:lnTo>
                  <a:pt x="442420" y="400504"/>
                </a:lnTo>
                <a:cubicBezTo>
                  <a:pt x="439021" y="403902"/>
                  <a:pt x="434490" y="406168"/>
                  <a:pt x="429959" y="406168"/>
                </a:cubicBezTo>
                <a:lnTo>
                  <a:pt x="429959" y="406168"/>
                </a:lnTo>
                <a:cubicBezTo>
                  <a:pt x="425427" y="406168"/>
                  <a:pt x="422028" y="403902"/>
                  <a:pt x="418630" y="401637"/>
                </a:cubicBezTo>
                <a:close/>
                <a:moveTo>
                  <a:pt x="384644" y="371049"/>
                </a:moveTo>
                <a:cubicBezTo>
                  <a:pt x="377847" y="365385"/>
                  <a:pt x="376714" y="354056"/>
                  <a:pt x="383511" y="347259"/>
                </a:cubicBezTo>
                <a:lnTo>
                  <a:pt x="383511" y="347259"/>
                </a:lnTo>
                <a:cubicBezTo>
                  <a:pt x="390308" y="340462"/>
                  <a:pt x="400504" y="339329"/>
                  <a:pt x="407301" y="346126"/>
                </a:cubicBezTo>
                <a:lnTo>
                  <a:pt x="407301" y="346126"/>
                </a:lnTo>
                <a:cubicBezTo>
                  <a:pt x="414098" y="351790"/>
                  <a:pt x="415231" y="363119"/>
                  <a:pt x="408434" y="369916"/>
                </a:cubicBezTo>
                <a:lnTo>
                  <a:pt x="408434" y="369916"/>
                </a:lnTo>
                <a:cubicBezTo>
                  <a:pt x="405035" y="373315"/>
                  <a:pt x="400504" y="375581"/>
                  <a:pt x="395972" y="375581"/>
                </a:cubicBezTo>
                <a:lnTo>
                  <a:pt x="395972" y="375581"/>
                </a:lnTo>
                <a:cubicBezTo>
                  <a:pt x="391441" y="375581"/>
                  <a:pt x="388042" y="374448"/>
                  <a:pt x="384644" y="371049"/>
                </a:cubicBezTo>
                <a:close/>
                <a:moveTo>
                  <a:pt x="350658" y="340462"/>
                </a:moveTo>
                <a:cubicBezTo>
                  <a:pt x="343861" y="333665"/>
                  <a:pt x="342728" y="323469"/>
                  <a:pt x="349525" y="316672"/>
                </a:cubicBezTo>
                <a:lnTo>
                  <a:pt x="349525" y="316672"/>
                </a:lnTo>
                <a:cubicBezTo>
                  <a:pt x="356322" y="309874"/>
                  <a:pt x="366518" y="308741"/>
                  <a:pt x="373315" y="315539"/>
                </a:cubicBezTo>
                <a:lnTo>
                  <a:pt x="373315" y="315539"/>
                </a:lnTo>
                <a:cubicBezTo>
                  <a:pt x="380112" y="322336"/>
                  <a:pt x="381245" y="332532"/>
                  <a:pt x="374448" y="339329"/>
                </a:cubicBezTo>
                <a:lnTo>
                  <a:pt x="374448" y="339329"/>
                </a:lnTo>
                <a:cubicBezTo>
                  <a:pt x="371049" y="342727"/>
                  <a:pt x="366518" y="344993"/>
                  <a:pt x="361986" y="344993"/>
                </a:cubicBezTo>
                <a:lnTo>
                  <a:pt x="361986" y="344993"/>
                </a:lnTo>
                <a:cubicBezTo>
                  <a:pt x="358588" y="344993"/>
                  <a:pt x="354056" y="343860"/>
                  <a:pt x="350658" y="340462"/>
                </a:cubicBezTo>
                <a:close/>
                <a:moveTo>
                  <a:pt x="316672" y="309874"/>
                </a:moveTo>
                <a:cubicBezTo>
                  <a:pt x="309874" y="304210"/>
                  <a:pt x="308742" y="292881"/>
                  <a:pt x="315539" y="286084"/>
                </a:cubicBezTo>
                <a:lnTo>
                  <a:pt x="315539" y="286084"/>
                </a:lnTo>
                <a:cubicBezTo>
                  <a:pt x="321203" y="279287"/>
                  <a:pt x="332532" y="278154"/>
                  <a:pt x="339329" y="284951"/>
                </a:cubicBezTo>
                <a:lnTo>
                  <a:pt x="339329" y="284951"/>
                </a:lnTo>
                <a:cubicBezTo>
                  <a:pt x="346126" y="291748"/>
                  <a:pt x="347259" y="301944"/>
                  <a:pt x="340462" y="308741"/>
                </a:cubicBezTo>
                <a:lnTo>
                  <a:pt x="340462" y="308741"/>
                </a:lnTo>
                <a:cubicBezTo>
                  <a:pt x="337063" y="312140"/>
                  <a:pt x="332532" y="314406"/>
                  <a:pt x="328000" y="314406"/>
                </a:cubicBezTo>
                <a:lnTo>
                  <a:pt x="328000" y="314406"/>
                </a:lnTo>
                <a:cubicBezTo>
                  <a:pt x="324602" y="314406"/>
                  <a:pt x="320070" y="313273"/>
                  <a:pt x="316672" y="309874"/>
                </a:cubicBezTo>
                <a:close/>
                <a:moveTo>
                  <a:pt x="283819" y="280420"/>
                </a:moveTo>
                <a:cubicBezTo>
                  <a:pt x="277021" y="274755"/>
                  <a:pt x="275888" y="263427"/>
                  <a:pt x="282686" y="256630"/>
                </a:cubicBezTo>
                <a:lnTo>
                  <a:pt x="282686" y="256630"/>
                </a:lnTo>
                <a:cubicBezTo>
                  <a:pt x="288350" y="249832"/>
                  <a:pt x="299679" y="248700"/>
                  <a:pt x="306476" y="255497"/>
                </a:cubicBezTo>
                <a:lnTo>
                  <a:pt x="306476" y="255497"/>
                </a:lnTo>
                <a:cubicBezTo>
                  <a:pt x="313273" y="261161"/>
                  <a:pt x="314406" y="272490"/>
                  <a:pt x="307609" y="279287"/>
                </a:cubicBezTo>
                <a:lnTo>
                  <a:pt x="307609" y="279287"/>
                </a:lnTo>
                <a:cubicBezTo>
                  <a:pt x="304210" y="282686"/>
                  <a:pt x="299679" y="284951"/>
                  <a:pt x="295147" y="284951"/>
                </a:cubicBezTo>
                <a:lnTo>
                  <a:pt x="295147" y="284951"/>
                </a:lnTo>
                <a:cubicBezTo>
                  <a:pt x="290616" y="284951"/>
                  <a:pt x="287217" y="282686"/>
                  <a:pt x="283819" y="280420"/>
                </a:cubicBezTo>
                <a:close/>
                <a:moveTo>
                  <a:pt x="249833" y="249832"/>
                </a:moveTo>
                <a:cubicBezTo>
                  <a:pt x="243035" y="243035"/>
                  <a:pt x="241902" y="232839"/>
                  <a:pt x="248700" y="226042"/>
                </a:cubicBezTo>
                <a:lnTo>
                  <a:pt x="248700" y="226042"/>
                </a:lnTo>
                <a:cubicBezTo>
                  <a:pt x="254364" y="219245"/>
                  <a:pt x="265693" y="218112"/>
                  <a:pt x="272490" y="224909"/>
                </a:cubicBezTo>
                <a:lnTo>
                  <a:pt x="272490" y="224909"/>
                </a:lnTo>
                <a:cubicBezTo>
                  <a:pt x="279287" y="231707"/>
                  <a:pt x="280420" y="241902"/>
                  <a:pt x="273623" y="248700"/>
                </a:cubicBezTo>
                <a:lnTo>
                  <a:pt x="273623" y="248700"/>
                </a:lnTo>
                <a:cubicBezTo>
                  <a:pt x="270224" y="252098"/>
                  <a:pt x="265693" y="254364"/>
                  <a:pt x="261161" y="254364"/>
                </a:cubicBezTo>
                <a:lnTo>
                  <a:pt x="261161" y="254364"/>
                </a:lnTo>
                <a:cubicBezTo>
                  <a:pt x="256630" y="254364"/>
                  <a:pt x="253231" y="253231"/>
                  <a:pt x="249833" y="249832"/>
                </a:cubicBezTo>
                <a:close/>
                <a:moveTo>
                  <a:pt x="215847" y="219245"/>
                </a:moveTo>
                <a:cubicBezTo>
                  <a:pt x="209049" y="213581"/>
                  <a:pt x="207916" y="202252"/>
                  <a:pt x="214714" y="195455"/>
                </a:cubicBezTo>
                <a:lnTo>
                  <a:pt x="214714" y="195455"/>
                </a:lnTo>
                <a:cubicBezTo>
                  <a:pt x="220378" y="188658"/>
                  <a:pt x="231707" y="187525"/>
                  <a:pt x="238504" y="194322"/>
                </a:cubicBezTo>
                <a:lnTo>
                  <a:pt x="238504" y="194322"/>
                </a:lnTo>
                <a:cubicBezTo>
                  <a:pt x="245301" y="199986"/>
                  <a:pt x="246434" y="211315"/>
                  <a:pt x="239637" y="218112"/>
                </a:cubicBezTo>
                <a:lnTo>
                  <a:pt x="239637" y="218112"/>
                </a:lnTo>
                <a:cubicBezTo>
                  <a:pt x="236238" y="221511"/>
                  <a:pt x="231707" y="223776"/>
                  <a:pt x="227175" y="223776"/>
                </a:cubicBezTo>
                <a:lnTo>
                  <a:pt x="227175" y="223776"/>
                </a:lnTo>
                <a:cubicBezTo>
                  <a:pt x="223777" y="223776"/>
                  <a:pt x="219245" y="222644"/>
                  <a:pt x="215847" y="219245"/>
                </a:cubicBezTo>
                <a:close/>
                <a:moveTo>
                  <a:pt x="181861" y="189790"/>
                </a:moveTo>
                <a:cubicBezTo>
                  <a:pt x="175063" y="184126"/>
                  <a:pt x="173930" y="172797"/>
                  <a:pt x="180728" y="166000"/>
                </a:cubicBezTo>
                <a:lnTo>
                  <a:pt x="180728" y="166000"/>
                </a:lnTo>
                <a:cubicBezTo>
                  <a:pt x="187525" y="159203"/>
                  <a:pt x="197721" y="158070"/>
                  <a:pt x="204518" y="164867"/>
                </a:cubicBezTo>
                <a:lnTo>
                  <a:pt x="204518" y="164867"/>
                </a:lnTo>
                <a:cubicBezTo>
                  <a:pt x="211315" y="170532"/>
                  <a:pt x="212448" y="181860"/>
                  <a:pt x="205651" y="188658"/>
                </a:cubicBezTo>
                <a:lnTo>
                  <a:pt x="205651" y="188658"/>
                </a:lnTo>
                <a:cubicBezTo>
                  <a:pt x="202252" y="192056"/>
                  <a:pt x="197721" y="194322"/>
                  <a:pt x="193189" y="194322"/>
                </a:cubicBezTo>
                <a:lnTo>
                  <a:pt x="193189" y="194322"/>
                </a:lnTo>
                <a:cubicBezTo>
                  <a:pt x="189790" y="193189"/>
                  <a:pt x="185259" y="192056"/>
                  <a:pt x="181861" y="189790"/>
                </a:cubicBezTo>
                <a:close/>
                <a:moveTo>
                  <a:pt x="149007" y="159203"/>
                </a:moveTo>
                <a:cubicBezTo>
                  <a:pt x="142210" y="152406"/>
                  <a:pt x="141077" y="142210"/>
                  <a:pt x="147875" y="135413"/>
                </a:cubicBezTo>
                <a:lnTo>
                  <a:pt x="147875" y="135413"/>
                </a:lnTo>
                <a:cubicBezTo>
                  <a:pt x="154672" y="128616"/>
                  <a:pt x="164868" y="127483"/>
                  <a:pt x="171665" y="134280"/>
                </a:cubicBezTo>
                <a:lnTo>
                  <a:pt x="171665" y="134280"/>
                </a:lnTo>
                <a:cubicBezTo>
                  <a:pt x="178462" y="141077"/>
                  <a:pt x="179595" y="151273"/>
                  <a:pt x="172797" y="158070"/>
                </a:cubicBezTo>
                <a:lnTo>
                  <a:pt x="172797" y="158070"/>
                </a:lnTo>
                <a:cubicBezTo>
                  <a:pt x="169399" y="161469"/>
                  <a:pt x="164868" y="163735"/>
                  <a:pt x="160336" y="163735"/>
                </a:cubicBezTo>
                <a:lnTo>
                  <a:pt x="160336" y="163735"/>
                </a:lnTo>
                <a:cubicBezTo>
                  <a:pt x="155804" y="163735"/>
                  <a:pt x="152406" y="161469"/>
                  <a:pt x="149007" y="159203"/>
                </a:cubicBezTo>
                <a:close/>
                <a:moveTo>
                  <a:pt x="115021" y="128616"/>
                </a:moveTo>
                <a:cubicBezTo>
                  <a:pt x="108224" y="122951"/>
                  <a:pt x="107091" y="111623"/>
                  <a:pt x="113889" y="104825"/>
                </a:cubicBezTo>
                <a:lnTo>
                  <a:pt x="113889" y="104825"/>
                </a:lnTo>
                <a:cubicBezTo>
                  <a:pt x="119553" y="98028"/>
                  <a:pt x="130882" y="96895"/>
                  <a:pt x="137679" y="103693"/>
                </a:cubicBezTo>
                <a:lnTo>
                  <a:pt x="137679" y="103693"/>
                </a:lnTo>
                <a:cubicBezTo>
                  <a:pt x="144476" y="110490"/>
                  <a:pt x="145609" y="120686"/>
                  <a:pt x="138811" y="127483"/>
                </a:cubicBezTo>
                <a:lnTo>
                  <a:pt x="138811" y="127483"/>
                </a:lnTo>
                <a:cubicBezTo>
                  <a:pt x="135413" y="130881"/>
                  <a:pt x="130882" y="133147"/>
                  <a:pt x="126350" y="133147"/>
                </a:cubicBezTo>
                <a:lnTo>
                  <a:pt x="126350" y="133147"/>
                </a:lnTo>
                <a:cubicBezTo>
                  <a:pt x="121818" y="133147"/>
                  <a:pt x="118420" y="132014"/>
                  <a:pt x="115021" y="128616"/>
                </a:cubicBezTo>
                <a:close/>
                <a:moveTo>
                  <a:pt x="81035" y="98028"/>
                </a:moveTo>
                <a:cubicBezTo>
                  <a:pt x="74238" y="92364"/>
                  <a:pt x="73105" y="81035"/>
                  <a:pt x="79903" y="74238"/>
                </a:cubicBezTo>
                <a:lnTo>
                  <a:pt x="79903" y="74238"/>
                </a:lnTo>
                <a:cubicBezTo>
                  <a:pt x="85567" y="67441"/>
                  <a:pt x="96896" y="66308"/>
                  <a:pt x="103692" y="73105"/>
                </a:cubicBezTo>
                <a:lnTo>
                  <a:pt x="103692" y="73105"/>
                </a:lnTo>
                <a:cubicBezTo>
                  <a:pt x="110490" y="78769"/>
                  <a:pt x="111623" y="90098"/>
                  <a:pt x="104825" y="96895"/>
                </a:cubicBezTo>
                <a:lnTo>
                  <a:pt x="104825" y="96895"/>
                </a:lnTo>
                <a:cubicBezTo>
                  <a:pt x="101427" y="100294"/>
                  <a:pt x="96896" y="102560"/>
                  <a:pt x="92364" y="102560"/>
                </a:cubicBezTo>
                <a:lnTo>
                  <a:pt x="92364" y="102560"/>
                </a:lnTo>
                <a:cubicBezTo>
                  <a:pt x="88965" y="102560"/>
                  <a:pt x="84434" y="101427"/>
                  <a:pt x="81035" y="98028"/>
                </a:cubicBezTo>
                <a:close/>
                <a:moveTo>
                  <a:pt x="47049" y="68574"/>
                </a:moveTo>
                <a:cubicBezTo>
                  <a:pt x="40252" y="61776"/>
                  <a:pt x="39119" y="51581"/>
                  <a:pt x="45917" y="44783"/>
                </a:cubicBezTo>
                <a:lnTo>
                  <a:pt x="45917" y="44783"/>
                </a:lnTo>
                <a:cubicBezTo>
                  <a:pt x="52713" y="37986"/>
                  <a:pt x="62910" y="36853"/>
                  <a:pt x="69706" y="43651"/>
                </a:cubicBezTo>
                <a:lnTo>
                  <a:pt x="69706" y="43651"/>
                </a:lnTo>
                <a:cubicBezTo>
                  <a:pt x="76504" y="50448"/>
                  <a:pt x="77637" y="60644"/>
                  <a:pt x="70839" y="67441"/>
                </a:cubicBezTo>
                <a:lnTo>
                  <a:pt x="70839" y="67441"/>
                </a:lnTo>
                <a:cubicBezTo>
                  <a:pt x="67441" y="70839"/>
                  <a:pt x="62910" y="73105"/>
                  <a:pt x="58378" y="73105"/>
                </a:cubicBezTo>
                <a:lnTo>
                  <a:pt x="58378" y="73105"/>
                </a:lnTo>
                <a:cubicBezTo>
                  <a:pt x="54979" y="71972"/>
                  <a:pt x="50448" y="70839"/>
                  <a:pt x="47049" y="68574"/>
                </a:cubicBezTo>
                <a:close/>
                <a:moveTo>
                  <a:pt x="14196" y="37986"/>
                </a:moveTo>
                <a:cubicBezTo>
                  <a:pt x="7399" y="32322"/>
                  <a:pt x="6266" y="20993"/>
                  <a:pt x="13063" y="14196"/>
                </a:cubicBezTo>
                <a:lnTo>
                  <a:pt x="13063" y="14196"/>
                </a:lnTo>
                <a:cubicBezTo>
                  <a:pt x="19860" y="7399"/>
                  <a:pt x="30056" y="6266"/>
                  <a:pt x="36853" y="13063"/>
                </a:cubicBezTo>
                <a:lnTo>
                  <a:pt x="36853" y="13063"/>
                </a:lnTo>
                <a:cubicBezTo>
                  <a:pt x="43651" y="18728"/>
                  <a:pt x="44784" y="30056"/>
                  <a:pt x="37986" y="36853"/>
                </a:cubicBezTo>
                <a:lnTo>
                  <a:pt x="37986" y="36853"/>
                </a:lnTo>
                <a:cubicBezTo>
                  <a:pt x="34588" y="40252"/>
                  <a:pt x="30056" y="42518"/>
                  <a:pt x="25525" y="42518"/>
                </a:cubicBezTo>
                <a:lnTo>
                  <a:pt x="25525" y="42518"/>
                </a:lnTo>
                <a:cubicBezTo>
                  <a:pt x="20993" y="42518"/>
                  <a:pt x="17595" y="40252"/>
                  <a:pt x="14196" y="37986"/>
                </a:cubicBezTo>
                <a:close/>
              </a:path>
            </a:pathLst>
          </a:custGeom>
          <a:solidFill>
            <a:srgbClr val="7DBA43"/>
          </a:solidFill>
          <a:ln w="9525" cap="flat">
            <a:noFill/>
            <a:prstDash val="solid"/>
            <a:miter/>
          </a:ln>
        </p:spPr>
        <p:txBody>
          <a:bodyPr/>
          <a:lstStyle/>
          <a:p>
            <a:endParaRPr lang="ja-JP" altLang="en-US"/>
          </a:p>
        </p:txBody>
      </p:sp>
      <p:sp>
        <p:nvSpPr>
          <p:cNvPr id="112" name="フリーフォーム: 図形 111">
            <a:extLst>
              <a:ext uri="{FF2B5EF4-FFF2-40B4-BE49-F238E27FC236}">
                <a16:creationId xmlns:a16="http://schemas.microsoft.com/office/drawing/2014/main" id="{268A34C4-395C-4F20-95B4-35B788B78BDF}"/>
              </a:ext>
            </a:extLst>
          </p:cNvPr>
          <p:cNvSpPr/>
          <p:nvPr/>
        </p:nvSpPr>
        <p:spPr>
          <a:xfrm>
            <a:off x="2894445" y="2546881"/>
            <a:ext cx="951609" cy="860979"/>
          </a:xfrm>
          <a:custGeom>
            <a:avLst/>
            <a:gdLst/>
            <a:ahLst/>
            <a:cxnLst/>
            <a:rect l="0" t="0" r="0" b="0"/>
            <a:pathLst>
              <a:path w="951608" h="860979">
                <a:moveTo>
                  <a:pt x="13063" y="854333"/>
                </a:moveTo>
                <a:cubicBezTo>
                  <a:pt x="6266" y="847536"/>
                  <a:pt x="7399" y="836207"/>
                  <a:pt x="14196" y="830543"/>
                </a:cubicBezTo>
                <a:lnTo>
                  <a:pt x="14196" y="830543"/>
                </a:lnTo>
                <a:cubicBezTo>
                  <a:pt x="20993" y="824879"/>
                  <a:pt x="32322" y="824879"/>
                  <a:pt x="37986" y="831676"/>
                </a:cubicBezTo>
                <a:lnTo>
                  <a:pt x="37986" y="831676"/>
                </a:lnTo>
                <a:cubicBezTo>
                  <a:pt x="44783" y="838473"/>
                  <a:pt x="43651" y="849802"/>
                  <a:pt x="36853" y="855466"/>
                </a:cubicBezTo>
                <a:lnTo>
                  <a:pt x="36853" y="855466"/>
                </a:lnTo>
                <a:cubicBezTo>
                  <a:pt x="33455" y="858865"/>
                  <a:pt x="30056" y="859997"/>
                  <a:pt x="25525" y="859997"/>
                </a:cubicBezTo>
                <a:lnTo>
                  <a:pt x="25525" y="859997"/>
                </a:lnTo>
                <a:cubicBezTo>
                  <a:pt x="20993" y="859997"/>
                  <a:pt x="16462" y="857732"/>
                  <a:pt x="13063" y="854333"/>
                </a:cubicBezTo>
                <a:close/>
                <a:moveTo>
                  <a:pt x="47049" y="823746"/>
                </a:moveTo>
                <a:cubicBezTo>
                  <a:pt x="41385" y="816949"/>
                  <a:pt x="41385" y="805620"/>
                  <a:pt x="48182" y="799956"/>
                </a:cubicBezTo>
                <a:lnTo>
                  <a:pt x="48182" y="799956"/>
                </a:lnTo>
                <a:cubicBezTo>
                  <a:pt x="54979" y="794291"/>
                  <a:pt x="66308" y="794291"/>
                  <a:pt x="71972" y="801088"/>
                </a:cubicBezTo>
                <a:lnTo>
                  <a:pt x="71972" y="801088"/>
                </a:lnTo>
                <a:cubicBezTo>
                  <a:pt x="78769" y="807886"/>
                  <a:pt x="77637" y="819214"/>
                  <a:pt x="70839" y="824879"/>
                </a:cubicBezTo>
                <a:lnTo>
                  <a:pt x="70839" y="824879"/>
                </a:lnTo>
                <a:cubicBezTo>
                  <a:pt x="67441" y="828277"/>
                  <a:pt x="64042" y="829410"/>
                  <a:pt x="59511" y="829410"/>
                </a:cubicBezTo>
                <a:lnTo>
                  <a:pt x="59511" y="829410"/>
                </a:lnTo>
                <a:cubicBezTo>
                  <a:pt x="54979" y="829410"/>
                  <a:pt x="50448" y="827144"/>
                  <a:pt x="47049" y="823746"/>
                </a:cubicBezTo>
                <a:close/>
                <a:moveTo>
                  <a:pt x="79902" y="793158"/>
                </a:moveTo>
                <a:cubicBezTo>
                  <a:pt x="73105" y="786361"/>
                  <a:pt x="74238" y="775032"/>
                  <a:pt x="81035" y="769368"/>
                </a:cubicBezTo>
                <a:lnTo>
                  <a:pt x="81035" y="769368"/>
                </a:lnTo>
                <a:cubicBezTo>
                  <a:pt x="87832" y="762571"/>
                  <a:pt x="99161" y="763704"/>
                  <a:pt x="104825" y="770501"/>
                </a:cubicBezTo>
                <a:lnTo>
                  <a:pt x="104825" y="770501"/>
                </a:lnTo>
                <a:cubicBezTo>
                  <a:pt x="110490" y="777298"/>
                  <a:pt x="110490" y="788627"/>
                  <a:pt x="103693" y="794291"/>
                </a:cubicBezTo>
                <a:lnTo>
                  <a:pt x="103693" y="794291"/>
                </a:lnTo>
                <a:cubicBezTo>
                  <a:pt x="100294" y="797690"/>
                  <a:pt x="96895" y="798823"/>
                  <a:pt x="92364" y="798823"/>
                </a:cubicBezTo>
                <a:lnTo>
                  <a:pt x="92364" y="798823"/>
                </a:lnTo>
                <a:cubicBezTo>
                  <a:pt x="87832" y="798823"/>
                  <a:pt x="83301" y="796557"/>
                  <a:pt x="79902" y="793158"/>
                </a:cubicBezTo>
                <a:close/>
                <a:moveTo>
                  <a:pt x="113888" y="762571"/>
                </a:moveTo>
                <a:cubicBezTo>
                  <a:pt x="107091" y="755774"/>
                  <a:pt x="108224" y="744445"/>
                  <a:pt x="115021" y="738781"/>
                </a:cubicBezTo>
                <a:lnTo>
                  <a:pt x="115021" y="738781"/>
                </a:lnTo>
                <a:cubicBezTo>
                  <a:pt x="121818" y="733116"/>
                  <a:pt x="133147" y="733116"/>
                  <a:pt x="138811" y="739914"/>
                </a:cubicBezTo>
                <a:lnTo>
                  <a:pt x="138811" y="739914"/>
                </a:lnTo>
                <a:cubicBezTo>
                  <a:pt x="145609" y="746711"/>
                  <a:pt x="144476" y="758039"/>
                  <a:pt x="137679" y="763704"/>
                </a:cubicBezTo>
                <a:lnTo>
                  <a:pt x="137679" y="763704"/>
                </a:lnTo>
                <a:cubicBezTo>
                  <a:pt x="134280" y="767102"/>
                  <a:pt x="130881" y="768235"/>
                  <a:pt x="126350" y="768235"/>
                </a:cubicBezTo>
                <a:lnTo>
                  <a:pt x="126350" y="768235"/>
                </a:lnTo>
                <a:cubicBezTo>
                  <a:pt x="121818" y="768235"/>
                  <a:pt x="117287" y="767102"/>
                  <a:pt x="113888" y="762571"/>
                </a:cubicBezTo>
                <a:close/>
                <a:moveTo>
                  <a:pt x="147874" y="733116"/>
                </a:moveTo>
                <a:cubicBezTo>
                  <a:pt x="141077" y="726319"/>
                  <a:pt x="142210" y="714990"/>
                  <a:pt x="149007" y="709326"/>
                </a:cubicBezTo>
                <a:lnTo>
                  <a:pt x="149007" y="709326"/>
                </a:lnTo>
                <a:cubicBezTo>
                  <a:pt x="155804" y="702529"/>
                  <a:pt x="167133" y="703662"/>
                  <a:pt x="172797" y="710459"/>
                </a:cubicBezTo>
                <a:lnTo>
                  <a:pt x="172797" y="710459"/>
                </a:lnTo>
                <a:cubicBezTo>
                  <a:pt x="178462" y="717256"/>
                  <a:pt x="178462" y="728585"/>
                  <a:pt x="171665" y="734249"/>
                </a:cubicBezTo>
                <a:lnTo>
                  <a:pt x="171665" y="734249"/>
                </a:lnTo>
                <a:cubicBezTo>
                  <a:pt x="168266" y="737648"/>
                  <a:pt x="164867" y="738781"/>
                  <a:pt x="160336" y="738781"/>
                </a:cubicBezTo>
                <a:lnTo>
                  <a:pt x="160336" y="738781"/>
                </a:lnTo>
                <a:cubicBezTo>
                  <a:pt x="155804" y="738781"/>
                  <a:pt x="151273" y="736515"/>
                  <a:pt x="147874" y="733116"/>
                </a:cubicBezTo>
                <a:close/>
                <a:moveTo>
                  <a:pt x="181860" y="702529"/>
                </a:moveTo>
                <a:cubicBezTo>
                  <a:pt x="176196" y="695732"/>
                  <a:pt x="176196" y="684403"/>
                  <a:pt x="182993" y="678739"/>
                </a:cubicBezTo>
                <a:lnTo>
                  <a:pt x="182993" y="678739"/>
                </a:lnTo>
                <a:cubicBezTo>
                  <a:pt x="189791" y="671941"/>
                  <a:pt x="201119" y="673074"/>
                  <a:pt x="206784" y="679872"/>
                </a:cubicBezTo>
                <a:lnTo>
                  <a:pt x="206784" y="679872"/>
                </a:lnTo>
                <a:cubicBezTo>
                  <a:pt x="213581" y="686669"/>
                  <a:pt x="212448" y="697997"/>
                  <a:pt x="205651" y="703662"/>
                </a:cubicBezTo>
                <a:lnTo>
                  <a:pt x="205651" y="703662"/>
                </a:lnTo>
                <a:cubicBezTo>
                  <a:pt x="202252" y="707060"/>
                  <a:pt x="198853" y="708193"/>
                  <a:pt x="194322" y="708193"/>
                </a:cubicBezTo>
                <a:lnTo>
                  <a:pt x="194322" y="708193"/>
                </a:lnTo>
                <a:cubicBezTo>
                  <a:pt x="189791" y="708193"/>
                  <a:pt x="185259" y="705927"/>
                  <a:pt x="181860" y="702529"/>
                </a:cubicBezTo>
                <a:close/>
                <a:moveTo>
                  <a:pt x="214714" y="671941"/>
                </a:moveTo>
                <a:cubicBezTo>
                  <a:pt x="207916" y="665144"/>
                  <a:pt x="209049" y="653816"/>
                  <a:pt x="215846" y="648151"/>
                </a:cubicBezTo>
                <a:lnTo>
                  <a:pt x="215846" y="648151"/>
                </a:lnTo>
                <a:cubicBezTo>
                  <a:pt x="222644" y="642487"/>
                  <a:pt x="233972" y="642487"/>
                  <a:pt x="239637" y="649284"/>
                </a:cubicBezTo>
                <a:lnTo>
                  <a:pt x="239637" y="649284"/>
                </a:lnTo>
                <a:cubicBezTo>
                  <a:pt x="246434" y="656081"/>
                  <a:pt x="245301" y="667410"/>
                  <a:pt x="238504" y="673074"/>
                </a:cubicBezTo>
                <a:lnTo>
                  <a:pt x="238504" y="673074"/>
                </a:lnTo>
                <a:cubicBezTo>
                  <a:pt x="235105" y="676473"/>
                  <a:pt x="231707" y="677606"/>
                  <a:pt x="227175" y="677606"/>
                </a:cubicBezTo>
                <a:lnTo>
                  <a:pt x="227175" y="677606"/>
                </a:lnTo>
                <a:cubicBezTo>
                  <a:pt x="222644" y="677606"/>
                  <a:pt x="218112" y="675340"/>
                  <a:pt x="214714" y="671941"/>
                </a:cubicBezTo>
                <a:close/>
                <a:moveTo>
                  <a:pt x="248700" y="641354"/>
                </a:moveTo>
                <a:cubicBezTo>
                  <a:pt x="241902" y="634557"/>
                  <a:pt x="243035" y="623228"/>
                  <a:pt x="249833" y="617564"/>
                </a:cubicBezTo>
                <a:lnTo>
                  <a:pt x="249833" y="617564"/>
                </a:lnTo>
                <a:cubicBezTo>
                  <a:pt x="256630" y="610767"/>
                  <a:pt x="267958" y="611899"/>
                  <a:pt x="273623" y="618697"/>
                </a:cubicBezTo>
                <a:lnTo>
                  <a:pt x="273623" y="618697"/>
                </a:lnTo>
                <a:cubicBezTo>
                  <a:pt x="280420" y="625494"/>
                  <a:pt x="279287" y="636823"/>
                  <a:pt x="272490" y="642487"/>
                </a:cubicBezTo>
                <a:lnTo>
                  <a:pt x="272490" y="642487"/>
                </a:lnTo>
                <a:cubicBezTo>
                  <a:pt x="269091" y="645886"/>
                  <a:pt x="265693" y="647018"/>
                  <a:pt x="261161" y="647018"/>
                </a:cubicBezTo>
                <a:lnTo>
                  <a:pt x="261161" y="647018"/>
                </a:lnTo>
                <a:cubicBezTo>
                  <a:pt x="256630" y="647018"/>
                  <a:pt x="252098" y="645886"/>
                  <a:pt x="248700" y="641354"/>
                </a:cubicBezTo>
                <a:close/>
                <a:moveTo>
                  <a:pt x="282686" y="611899"/>
                </a:moveTo>
                <a:cubicBezTo>
                  <a:pt x="275888" y="605102"/>
                  <a:pt x="277021" y="593774"/>
                  <a:pt x="283819" y="588109"/>
                </a:cubicBezTo>
                <a:lnTo>
                  <a:pt x="283819" y="588109"/>
                </a:lnTo>
                <a:cubicBezTo>
                  <a:pt x="290616" y="581312"/>
                  <a:pt x="301944" y="582445"/>
                  <a:pt x="307609" y="589242"/>
                </a:cubicBezTo>
                <a:lnTo>
                  <a:pt x="307609" y="589242"/>
                </a:lnTo>
                <a:cubicBezTo>
                  <a:pt x="313273" y="596039"/>
                  <a:pt x="313273" y="607368"/>
                  <a:pt x="306476" y="613032"/>
                </a:cubicBezTo>
                <a:lnTo>
                  <a:pt x="306476" y="613032"/>
                </a:lnTo>
                <a:cubicBezTo>
                  <a:pt x="303077" y="616431"/>
                  <a:pt x="298546" y="617564"/>
                  <a:pt x="295147" y="617564"/>
                </a:cubicBezTo>
                <a:lnTo>
                  <a:pt x="295147" y="617564"/>
                </a:lnTo>
                <a:cubicBezTo>
                  <a:pt x="290616" y="617564"/>
                  <a:pt x="286084" y="615298"/>
                  <a:pt x="282686" y="611899"/>
                </a:cubicBezTo>
                <a:close/>
                <a:moveTo>
                  <a:pt x="316672" y="581312"/>
                </a:moveTo>
                <a:cubicBezTo>
                  <a:pt x="311007" y="574515"/>
                  <a:pt x="311007" y="563186"/>
                  <a:pt x="317805" y="557522"/>
                </a:cubicBezTo>
                <a:lnTo>
                  <a:pt x="317805" y="557522"/>
                </a:lnTo>
                <a:cubicBezTo>
                  <a:pt x="324602" y="551857"/>
                  <a:pt x="335930" y="551857"/>
                  <a:pt x="341595" y="558655"/>
                </a:cubicBezTo>
                <a:lnTo>
                  <a:pt x="341595" y="558655"/>
                </a:lnTo>
                <a:cubicBezTo>
                  <a:pt x="347259" y="565452"/>
                  <a:pt x="347259" y="576781"/>
                  <a:pt x="340462" y="582445"/>
                </a:cubicBezTo>
                <a:lnTo>
                  <a:pt x="340462" y="582445"/>
                </a:lnTo>
                <a:cubicBezTo>
                  <a:pt x="337063" y="585844"/>
                  <a:pt x="333665" y="586976"/>
                  <a:pt x="329133" y="586976"/>
                </a:cubicBezTo>
                <a:lnTo>
                  <a:pt x="329133" y="586976"/>
                </a:lnTo>
                <a:cubicBezTo>
                  <a:pt x="324602" y="586976"/>
                  <a:pt x="320070" y="584711"/>
                  <a:pt x="316672" y="581312"/>
                </a:cubicBezTo>
                <a:close/>
                <a:moveTo>
                  <a:pt x="349525" y="550725"/>
                </a:moveTo>
                <a:cubicBezTo>
                  <a:pt x="342728" y="543927"/>
                  <a:pt x="343860" y="532599"/>
                  <a:pt x="350658" y="526934"/>
                </a:cubicBezTo>
                <a:lnTo>
                  <a:pt x="350658" y="526934"/>
                </a:lnTo>
                <a:cubicBezTo>
                  <a:pt x="357455" y="520137"/>
                  <a:pt x="368784" y="521270"/>
                  <a:pt x="374448" y="528067"/>
                </a:cubicBezTo>
                <a:lnTo>
                  <a:pt x="374448" y="528067"/>
                </a:lnTo>
                <a:cubicBezTo>
                  <a:pt x="381245" y="534864"/>
                  <a:pt x="380112" y="546193"/>
                  <a:pt x="373315" y="551857"/>
                </a:cubicBezTo>
                <a:lnTo>
                  <a:pt x="373315" y="551857"/>
                </a:lnTo>
                <a:cubicBezTo>
                  <a:pt x="369916" y="555256"/>
                  <a:pt x="366518" y="556389"/>
                  <a:pt x="361986" y="556389"/>
                </a:cubicBezTo>
                <a:lnTo>
                  <a:pt x="361986" y="556389"/>
                </a:lnTo>
                <a:cubicBezTo>
                  <a:pt x="357455" y="556389"/>
                  <a:pt x="352923" y="555256"/>
                  <a:pt x="349525" y="550725"/>
                </a:cubicBezTo>
                <a:close/>
                <a:moveTo>
                  <a:pt x="383511" y="520137"/>
                </a:moveTo>
                <a:cubicBezTo>
                  <a:pt x="377846" y="513340"/>
                  <a:pt x="377846" y="502011"/>
                  <a:pt x="384644" y="496347"/>
                </a:cubicBezTo>
                <a:lnTo>
                  <a:pt x="384644" y="496347"/>
                </a:lnTo>
                <a:cubicBezTo>
                  <a:pt x="391441" y="490683"/>
                  <a:pt x="402770" y="490683"/>
                  <a:pt x="408434" y="497480"/>
                </a:cubicBezTo>
                <a:lnTo>
                  <a:pt x="408434" y="497480"/>
                </a:lnTo>
                <a:cubicBezTo>
                  <a:pt x="414098" y="504277"/>
                  <a:pt x="414098" y="515606"/>
                  <a:pt x="407301" y="521270"/>
                </a:cubicBezTo>
                <a:lnTo>
                  <a:pt x="407301" y="521270"/>
                </a:lnTo>
                <a:cubicBezTo>
                  <a:pt x="403902" y="524669"/>
                  <a:pt x="400504" y="525802"/>
                  <a:pt x="395972" y="525802"/>
                </a:cubicBezTo>
                <a:lnTo>
                  <a:pt x="395972" y="525802"/>
                </a:lnTo>
                <a:cubicBezTo>
                  <a:pt x="391441" y="525802"/>
                  <a:pt x="386909" y="524669"/>
                  <a:pt x="383511" y="520137"/>
                </a:cubicBezTo>
                <a:close/>
                <a:moveTo>
                  <a:pt x="417497" y="490683"/>
                </a:moveTo>
                <a:cubicBezTo>
                  <a:pt x="411833" y="483885"/>
                  <a:pt x="411833" y="472557"/>
                  <a:pt x="418630" y="466892"/>
                </a:cubicBezTo>
                <a:lnTo>
                  <a:pt x="418630" y="466892"/>
                </a:lnTo>
                <a:cubicBezTo>
                  <a:pt x="425427" y="461228"/>
                  <a:pt x="436756" y="461228"/>
                  <a:pt x="442420" y="468025"/>
                </a:cubicBezTo>
                <a:lnTo>
                  <a:pt x="442420" y="468025"/>
                </a:lnTo>
                <a:cubicBezTo>
                  <a:pt x="449217" y="474823"/>
                  <a:pt x="448084" y="486151"/>
                  <a:pt x="441287" y="491816"/>
                </a:cubicBezTo>
                <a:lnTo>
                  <a:pt x="441287" y="491816"/>
                </a:lnTo>
                <a:cubicBezTo>
                  <a:pt x="437888" y="495214"/>
                  <a:pt x="434490" y="496347"/>
                  <a:pt x="429958" y="496347"/>
                </a:cubicBezTo>
                <a:lnTo>
                  <a:pt x="429958" y="496347"/>
                </a:lnTo>
                <a:cubicBezTo>
                  <a:pt x="425427" y="496347"/>
                  <a:pt x="420895" y="494081"/>
                  <a:pt x="417497" y="490683"/>
                </a:cubicBezTo>
                <a:close/>
                <a:moveTo>
                  <a:pt x="451483" y="460095"/>
                </a:moveTo>
                <a:cubicBezTo>
                  <a:pt x="444686" y="453298"/>
                  <a:pt x="445819" y="441969"/>
                  <a:pt x="452616" y="436305"/>
                </a:cubicBezTo>
                <a:lnTo>
                  <a:pt x="452616" y="436305"/>
                </a:lnTo>
                <a:cubicBezTo>
                  <a:pt x="459413" y="429508"/>
                  <a:pt x="470742" y="430641"/>
                  <a:pt x="476406" y="437438"/>
                </a:cubicBezTo>
                <a:lnTo>
                  <a:pt x="476406" y="437438"/>
                </a:lnTo>
                <a:cubicBezTo>
                  <a:pt x="483203" y="444235"/>
                  <a:pt x="482070" y="455564"/>
                  <a:pt x="475273" y="461228"/>
                </a:cubicBezTo>
                <a:lnTo>
                  <a:pt x="475273" y="461228"/>
                </a:lnTo>
                <a:cubicBezTo>
                  <a:pt x="471874" y="464627"/>
                  <a:pt x="468476" y="465760"/>
                  <a:pt x="463944" y="465760"/>
                </a:cubicBezTo>
                <a:lnTo>
                  <a:pt x="463944" y="465760"/>
                </a:lnTo>
                <a:cubicBezTo>
                  <a:pt x="459413" y="465760"/>
                  <a:pt x="454881" y="463494"/>
                  <a:pt x="451483" y="460095"/>
                </a:cubicBezTo>
                <a:close/>
                <a:moveTo>
                  <a:pt x="484336" y="429508"/>
                </a:moveTo>
                <a:cubicBezTo>
                  <a:pt x="477539" y="422711"/>
                  <a:pt x="478672" y="411382"/>
                  <a:pt x="485469" y="405718"/>
                </a:cubicBezTo>
                <a:lnTo>
                  <a:pt x="485469" y="405718"/>
                </a:lnTo>
                <a:cubicBezTo>
                  <a:pt x="492266" y="400053"/>
                  <a:pt x="503595" y="400053"/>
                  <a:pt x="509259" y="406851"/>
                </a:cubicBezTo>
                <a:lnTo>
                  <a:pt x="509259" y="406851"/>
                </a:lnTo>
                <a:cubicBezTo>
                  <a:pt x="516056" y="413648"/>
                  <a:pt x="514923" y="424976"/>
                  <a:pt x="508126" y="430641"/>
                </a:cubicBezTo>
                <a:lnTo>
                  <a:pt x="508126" y="430641"/>
                </a:lnTo>
                <a:cubicBezTo>
                  <a:pt x="504728" y="434039"/>
                  <a:pt x="501329" y="435172"/>
                  <a:pt x="496798" y="435172"/>
                </a:cubicBezTo>
                <a:lnTo>
                  <a:pt x="496798" y="435172"/>
                </a:lnTo>
                <a:cubicBezTo>
                  <a:pt x="492266" y="435172"/>
                  <a:pt x="487735" y="434039"/>
                  <a:pt x="484336" y="429508"/>
                </a:cubicBezTo>
                <a:close/>
                <a:moveTo>
                  <a:pt x="518322" y="400053"/>
                </a:moveTo>
                <a:cubicBezTo>
                  <a:pt x="511525" y="393256"/>
                  <a:pt x="512658" y="381927"/>
                  <a:pt x="519455" y="376263"/>
                </a:cubicBezTo>
                <a:lnTo>
                  <a:pt x="519455" y="376263"/>
                </a:lnTo>
                <a:cubicBezTo>
                  <a:pt x="526252" y="370599"/>
                  <a:pt x="537581" y="370599"/>
                  <a:pt x="543245" y="377396"/>
                </a:cubicBezTo>
                <a:lnTo>
                  <a:pt x="543245" y="377396"/>
                </a:lnTo>
                <a:cubicBezTo>
                  <a:pt x="548909" y="384193"/>
                  <a:pt x="548909" y="395522"/>
                  <a:pt x="542112" y="401186"/>
                </a:cubicBezTo>
                <a:lnTo>
                  <a:pt x="542112" y="401186"/>
                </a:lnTo>
                <a:cubicBezTo>
                  <a:pt x="538714" y="404585"/>
                  <a:pt x="535315" y="405718"/>
                  <a:pt x="530784" y="405718"/>
                </a:cubicBezTo>
                <a:lnTo>
                  <a:pt x="530784" y="405718"/>
                </a:lnTo>
                <a:cubicBezTo>
                  <a:pt x="526252" y="405718"/>
                  <a:pt x="521721" y="403452"/>
                  <a:pt x="518322" y="400053"/>
                </a:cubicBezTo>
                <a:close/>
                <a:moveTo>
                  <a:pt x="552308" y="369466"/>
                </a:moveTo>
                <a:cubicBezTo>
                  <a:pt x="546644" y="362669"/>
                  <a:pt x="546644" y="351340"/>
                  <a:pt x="553441" y="345676"/>
                </a:cubicBezTo>
                <a:lnTo>
                  <a:pt x="553441" y="345676"/>
                </a:lnTo>
                <a:cubicBezTo>
                  <a:pt x="560238" y="338879"/>
                  <a:pt x="571567" y="340011"/>
                  <a:pt x="577231" y="346809"/>
                </a:cubicBezTo>
                <a:lnTo>
                  <a:pt x="577231" y="346809"/>
                </a:lnTo>
                <a:cubicBezTo>
                  <a:pt x="584028" y="353606"/>
                  <a:pt x="582895" y="364934"/>
                  <a:pt x="576098" y="370599"/>
                </a:cubicBezTo>
                <a:lnTo>
                  <a:pt x="576098" y="370599"/>
                </a:lnTo>
                <a:cubicBezTo>
                  <a:pt x="572700" y="373997"/>
                  <a:pt x="569301" y="375130"/>
                  <a:pt x="564770" y="375130"/>
                </a:cubicBezTo>
                <a:lnTo>
                  <a:pt x="564770" y="375130"/>
                </a:lnTo>
                <a:cubicBezTo>
                  <a:pt x="560238" y="375130"/>
                  <a:pt x="555707" y="372865"/>
                  <a:pt x="552308" y="369466"/>
                </a:cubicBezTo>
                <a:close/>
                <a:moveTo>
                  <a:pt x="586294" y="338879"/>
                </a:moveTo>
                <a:cubicBezTo>
                  <a:pt x="579497" y="332081"/>
                  <a:pt x="580630" y="320753"/>
                  <a:pt x="587427" y="315088"/>
                </a:cubicBezTo>
                <a:lnTo>
                  <a:pt x="587427" y="315088"/>
                </a:lnTo>
                <a:cubicBezTo>
                  <a:pt x="594224" y="309424"/>
                  <a:pt x="605553" y="309424"/>
                  <a:pt x="611217" y="316221"/>
                </a:cubicBezTo>
                <a:lnTo>
                  <a:pt x="611217" y="316221"/>
                </a:lnTo>
                <a:cubicBezTo>
                  <a:pt x="618014" y="323018"/>
                  <a:pt x="616881" y="334347"/>
                  <a:pt x="610084" y="340011"/>
                </a:cubicBezTo>
                <a:lnTo>
                  <a:pt x="610084" y="340011"/>
                </a:lnTo>
                <a:cubicBezTo>
                  <a:pt x="606686" y="343410"/>
                  <a:pt x="603287" y="344543"/>
                  <a:pt x="598756" y="344543"/>
                </a:cubicBezTo>
                <a:lnTo>
                  <a:pt x="598756" y="344543"/>
                </a:lnTo>
                <a:cubicBezTo>
                  <a:pt x="594224" y="344543"/>
                  <a:pt x="589693" y="342277"/>
                  <a:pt x="586294" y="338879"/>
                </a:cubicBezTo>
                <a:close/>
                <a:moveTo>
                  <a:pt x="619147" y="308291"/>
                </a:moveTo>
                <a:cubicBezTo>
                  <a:pt x="612350" y="301494"/>
                  <a:pt x="613483" y="290165"/>
                  <a:pt x="620280" y="284501"/>
                </a:cubicBezTo>
                <a:lnTo>
                  <a:pt x="620280" y="284501"/>
                </a:lnTo>
                <a:cubicBezTo>
                  <a:pt x="627077" y="278837"/>
                  <a:pt x="638406" y="278837"/>
                  <a:pt x="644070" y="285634"/>
                </a:cubicBezTo>
                <a:lnTo>
                  <a:pt x="644070" y="285634"/>
                </a:lnTo>
                <a:cubicBezTo>
                  <a:pt x="650868" y="292431"/>
                  <a:pt x="649735" y="303760"/>
                  <a:pt x="642937" y="309424"/>
                </a:cubicBezTo>
                <a:lnTo>
                  <a:pt x="642937" y="309424"/>
                </a:lnTo>
                <a:cubicBezTo>
                  <a:pt x="639539" y="312823"/>
                  <a:pt x="635007" y="313955"/>
                  <a:pt x="631609" y="313955"/>
                </a:cubicBezTo>
                <a:lnTo>
                  <a:pt x="631609" y="313955"/>
                </a:lnTo>
                <a:cubicBezTo>
                  <a:pt x="627077" y="313955"/>
                  <a:pt x="622546" y="312823"/>
                  <a:pt x="619147" y="308291"/>
                </a:cubicBezTo>
                <a:close/>
                <a:moveTo>
                  <a:pt x="653133" y="278837"/>
                </a:moveTo>
                <a:cubicBezTo>
                  <a:pt x="646336" y="272039"/>
                  <a:pt x="647469" y="260711"/>
                  <a:pt x="654266" y="255046"/>
                </a:cubicBezTo>
                <a:lnTo>
                  <a:pt x="654266" y="255046"/>
                </a:lnTo>
                <a:cubicBezTo>
                  <a:pt x="661063" y="248249"/>
                  <a:pt x="672392" y="249382"/>
                  <a:pt x="678056" y="256179"/>
                </a:cubicBezTo>
                <a:lnTo>
                  <a:pt x="678056" y="256179"/>
                </a:lnTo>
                <a:cubicBezTo>
                  <a:pt x="683721" y="262976"/>
                  <a:pt x="683721" y="274305"/>
                  <a:pt x="676923" y="279969"/>
                </a:cubicBezTo>
                <a:lnTo>
                  <a:pt x="676923" y="279969"/>
                </a:lnTo>
                <a:cubicBezTo>
                  <a:pt x="673525" y="283368"/>
                  <a:pt x="670126" y="284501"/>
                  <a:pt x="665595" y="284501"/>
                </a:cubicBezTo>
                <a:lnTo>
                  <a:pt x="665595" y="284501"/>
                </a:lnTo>
                <a:cubicBezTo>
                  <a:pt x="661063" y="284501"/>
                  <a:pt x="656532" y="282235"/>
                  <a:pt x="653133" y="278837"/>
                </a:cubicBezTo>
                <a:close/>
                <a:moveTo>
                  <a:pt x="687119" y="248249"/>
                </a:moveTo>
                <a:cubicBezTo>
                  <a:pt x="681455" y="241452"/>
                  <a:pt x="681455" y="230123"/>
                  <a:pt x="688252" y="224459"/>
                </a:cubicBezTo>
                <a:lnTo>
                  <a:pt x="688252" y="224459"/>
                </a:lnTo>
                <a:cubicBezTo>
                  <a:pt x="695049" y="218795"/>
                  <a:pt x="706378" y="218795"/>
                  <a:pt x="712042" y="225592"/>
                </a:cubicBezTo>
                <a:lnTo>
                  <a:pt x="712042" y="225592"/>
                </a:lnTo>
                <a:cubicBezTo>
                  <a:pt x="718840" y="232389"/>
                  <a:pt x="717707" y="243718"/>
                  <a:pt x="710910" y="249382"/>
                </a:cubicBezTo>
                <a:lnTo>
                  <a:pt x="710910" y="249382"/>
                </a:lnTo>
                <a:cubicBezTo>
                  <a:pt x="707511" y="252781"/>
                  <a:pt x="704112" y="253914"/>
                  <a:pt x="699581" y="253914"/>
                </a:cubicBezTo>
                <a:lnTo>
                  <a:pt x="699581" y="253914"/>
                </a:lnTo>
                <a:cubicBezTo>
                  <a:pt x="695049" y="253914"/>
                  <a:pt x="690518" y="251648"/>
                  <a:pt x="687119" y="248249"/>
                </a:cubicBezTo>
                <a:close/>
                <a:moveTo>
                  <a:pt x="721105" y="217662"/>
                </a:moveTo>
                <a:cubicBezTo>
                  <a:pt x="714308" y="210865"/>
                  <a:pt x="715441" y="199536"/>
                  <a:pt x="722238" y="193872"/>
                </a:cubicBezTo>
                <a:lnTo>
                  <a:pt x="722238" y="193872"/>
                </a:lnTo>
                <a:cubicBezTo>
                  <a:pt x="729035" y="188207"/>
                  <a:pt x="740364" y="188207"/>
                  <a:pt x="746028" y="195004"/>
                </a:cubicBezTo>
                <a:lnTo>
                  <a:pt x="746028" y="195004"/>
                </a:lnTo>
                <a:cubicBezTo>
                  <a:pt x="751693" y="201802"/>
                  <a:pt x="751693" y="213130"/>
                  <a:pt x="744896" y="218795"/>
                </a:cubicBezTo>
                <a:lnTo>
                  <a:pt x="744896" y="218795"/>
                </a:lnTo>
                <a:cubicBezTo>
                  <a:pt x="741497" y="222193"/>
                  <a:pt x="738098" y="223326"/>
                  <a:pt x="733567" y="223326"/>
                </a:cubicBezTo>
                <a:lnTo>
                  <a:pt x="733567" y="223326"/>
                </a:lnTo>
                <a:cubicBezTo>
                  <a:pt x="729035" y="223326"/>
                  <a:pt x="724504" y="221060"/>
                  <a:pt x="721105" y="217662"/>
                </a:cubicBezTo>
                <a:close/>
                <a:moveTo>
                  <a:pt x="753959" y="187074"/>
                </a:moveTo>
                <a:cubicBezTo>
                  <a:pt x="748294" y="180277"/>
                  <a:pt x="748294" y="168949"/>
                  <a:pt x="755091" y="163284"/>
                </a:cubicBezTo>
                <a:lnTo>
                  <a:pt x="755091" y="163284"/>
                </a:lnTo>
                <a:cubicBezTo>
                  <a:pt x="761889" y="156487"/>
                  <a:pt x="773217" y="157620"/>
                  <a:pt x="778882" y="164417"/>
                </a:cubicBezTo>
                <a:lnTo>
                  <a:pt x="778882" y="164417"/>
                </a:lnTo>
                <a:cubicBezTo>
                  <a:pt x="785679" y="171214"/>
                  <a:pt x="784546" y="182543"/>
                  <a:pt x="777749" y="188207"/>
                </a:cubicBezTo>
                <a:lnTo>
                  <a:pt x="777749" y="188207"/>
                </a:lnTo>
                <a:cubicBezTo>
                  <a:pt x="774350" y="191606"/>
                  <a:pt x="770952" y="192739"/>
                  <a:pt x="766420" y="192739"/>
                </a:cubicBezTo>
                <a:lnTo>
                  <a:pt x="766420" y="192739"/>
                </a:lnTo>
                <a:cubicBezTo>
                  <a:pt x="761889" y="192739"/>
                  <a:pt x="757357" y="191606"/>
                  <a:pt x="753959" y="187074"/>
                </a:cubicBezTo>
                <a:close/>
                <a:moveTo>
                  <a:pt x="787945" y="157620"/>
                </a:moveTo>
                <a:cubicBezTo>
                  <a:pt x="781147" y="150823"/>
                  <a:pt x="782280" y="139494"/>
                  <a:pt x="789077" y="133830"/>
                </a:cubicBezTo>
                <a:lnTo>
                  <a:pt x="789077" y="133830"/>
                </a:lnTo>
                <a:cubicBezTo>
                  <a:pt x="795875" y="128165"/>
                  <a:pt x="807203" y="128165"/>
                  <a:pt x="812868" y="134963"/>
                </a:cubicBezTo>
                <a:lnTo>
                  <a:pt x="812868" y="134963"/>
                </a:lnTo>
                <a:cubicBezTo>
                  <a:pt x="819665" y="141760"/>
                  <a:pt x="818532" y="153088"/>
                  <a:pt x="811735" y="158753"/>
                </a:cubicBezTo>
                <a:lnTo>
                  <a:pt x="811735" y="158753"/>
                </a:lnTo>
                <a:cubicBezTo>
                  <a:pt x="808336" y="162151"/>
                  <a:pt x="804938" y="163284"/>
                  <a:pt x="800406" y="163284"/>
                </a:cubicBezTo>
                <a:lnTo>
                  <a:pt x="800406" y="163284"/>
                </a:lnTo>
                <a:cubicBezTo>
                  <a:pt x="795875" y="163284"/>
                  <a:pt x="791343" y="161018"/>
                  <a:pt x="787945" y="157620"/>
                </a:cubicBezTo>
                <a:close/>
                <a:moveTo>
                  <a:pt x="821931" y="127032"/>
                </a:moveTo>
                <a:cubicBezTo>
                  <a:pt x="815133" y="120235"/>
                  <a:pt x="816266" y="108907"/>
                  <a:pt x="823063" y="103242"/>
                </a:cubicBezTo>
                <a:lnTo>
                  <a:pt x="823063" y="103242"/>
                </a:lnTo>
                <a:cubicBezTo>
                  <a:pt x="829861" y="97578"/>
                  <a:pt x="841189" y="97578"/>
                  <a:pt x="846854" y="104375"/>
                </a:cubicBezTo>
                <a:lnTo>
                  <a:pt x="846854" y="104375"/>
                </a:lnTo>
                <a:cubicBezTo>
                  <a:pt x="853651" y="111172"/>
                  <a:pt x="852518" y="122501"/>
                  <a:pt x="845721" y="128165"/>
                </a:cubicBezTo>
                <a:lnTo>
                  <a:pt x="845721" y="128165"/>
                </a:lnTo>
                <a:cubicBezTo>
                  <a:pt x="842322" y="131564"/>
                  <a:pt x="838924" y="132697"/>
                  <a:pt x="834392" y="132697"/>
                </a:cubicBezTo>
                <a:lnTo>
                  <a:pt x="834392" y="132697"/>
                </a:lnTo>
                <a:cubicBezTo>
                  <a:pt x="829861" y="132697"/>
                  <a:pt x="825329" y="130431"/>
                  <a:pt x="821931" y="127032"/>
                </a:cubicBezTo>
                <a:close/>
                <a:moveTo>
                  <a:pt x="855917" y="96445"/>
                </a:moveTo>
                <a:cubicBezTo>
                  <a:pt x="849119" y="89648"/>
                  <a:pt x="850252" y="78319"/>
                  <a:pt x="857049" y="72655"/>
                </a:cubicBezTo>
                <a:lnTo>
                  <a:pt x="857049" y="72655"/>
                </a:lnTo>
                <a:cubicBezTo>
                  <a:pt x="863847" y="65858"/>
                  <a:pt x="875175" y="66990"/>
                  <a:pt x="880840" y="73788"/>
                </a:cubicBezTo>
                <a:lnTo>
                  <a:pt x="880840" y="73788"/>
                </a:lnTo>
                <a:cubicBezTo>
                  <a:pt x="886504" y="80585"/>
                  <a:pt x="886504" y="91914"/>
                  <a:pt x="879707" y="97578"/>
                </a:cubicBezTo>
                <a:lnTo>
                  <a:pt x="879707" y="97578"/>
                </a:lnTo>
                <a:cubicBezTo>
                  <a:pt x="876308" y="100976"/>
                  <a:pt x="872910" y="102109"/>
                  <a:pt x="868378" y="102109"/>
                </a:cubicBezTo>
                <a:lnTo>
                  <a:pt x="868378" y="102109"/>
                </a:lnTo>
                <a:cubicBezTo>
                  <a:pt x="863847" y="102109"/>
                  <a:pt x="859315" y="99844"/>
                  <a:pt x="855917" y="96445"/>
                </a:cubicBezTo>
                <a:close/>
                <a:moveTo>
                  <a:pt x="888770" y="65858"/>
                </a:moveTo>
                <a:cubicBezTo>
                  <a:pt x="883105" y="59060"/>
                  <a:pt x="883105" y="47732"/>
                  <a:pt x="889903" y="42067"/>
                </a:cubicBezTo>
                <a:lnTo>
                  <a:pt x="889903" y="42067"/>
                </a:lnTo>
                <a:cubicBezTo>
                  <a:pt x="896700" y="36403"/>
                  <a:pt x="908028" y="36403"/>
                  <a:pt x="913693" y="43200"/>
                </a:cubicBezTo>
                <a:lnTo>
                  <a:pt x="913693" y="43200"/>
                </a:lnTo>
                <a:cubicBezTo>
                  <a:pt x="919357" y="49997"/>
                  <a:pt x="919357" y="61326"/>
                  <a:pt x="912560" y="66990"/>
                </a:cubicBezTo>
                <a:lnTo>
                  <a:pt x="912560" y="66990"/>
                </a:lnTo>
                <a:cubicBezTo>
                  <a:pt x="909161" y="70389"/>
                  <a:pt x="905763" y="71522"/>
                  <a:pt x="901231" y="71522"/>
                </a:cubicBezTo>
                <a:lnTo>
                  <a:pt x="901231" y="71522"/>
                </a:lnTo>
                <a:cubicBezTo>
                  <a:pt x="896700" y="71522"/>
                  <a:pt x="892168" y="70389"/>
                  <a:pt x="888770" y="65858"/>
                </a:cubicBezTo>
                <a:close/>
                <a:moveTo>
                  <a:pt x="922756" y="36403"/>
                </a:moveTo>
                <a:cubicBezTo>
                  <a:pt x="917091" y="29606"/>
                  <a:pt x="917091" y="18277"/>
                  <a:pt x="923889" y="12613"/>
                </a:cubicBezTo>
                <a:lnTo>
                  <a:pt x="923889" y="12613"/>
                </a:lnTo>
                <a:cubicBezTo>
                  <a:pt x="930686" y="6948"/>
                  <a:pt x="942014" y="6948"/>
                  <a:pt x="947679" y="13746"/>
                </a:cubicBezTo>
                <a:lnTo>
                  <a:pt x="947679" y="13746"/>
                </a:lnTo>
                <a:cubicBezTo>
                  <a:pt x="954476" y="20543"/>
                  <a:pt x="953343" y="31872"/>
                  <a:pt x="946546" y="37536"/>
                </a:cubicBezTo>
                <a:lnTo>
                  <a:pt x="946546" y="37536"/>
                </a:lnTo>
                <a:cubicBezTo>
                  <a:pt x="943147" y="40934"/>
                  <a:pt x="939749" y="42067"/>
                  <a:pt x="935217" y="42067"/>
                </a:cubicBezTo>
                <a:lnTo>
                  <a:pt x="935217" y="42067"/>
                </a:lnTo>
                <a:cubicBezTo>
                  <a:pt x="930686" y="42067"/>
                  <a:pt x="926154" y="39802"/>
                  <a:pt x="922756" y="36403"/>
                </a:cubicBezTo>
                <a:close/>
              </a:path>
            </a:pathLst>
          </a:custGeom>
          <a:solidFill>
            <a:srgbClr val="7DBA43"/>
          </a:solidFill>
          <a:ln w="9525" cap="flat">
            <a:noFill/>
            <a:prstDash val="solid"/>
            <a:miter/>
          </a:ln>
        </p:spPr>
        <p:txBody>
          <a:bodyPr/>
          <a:lstStyle/>
          <a:p>
            <a:endParaRPr lang="ja-JP" altLang="en-US"/>
          </a:p>
        </p:txBody>
      </p:sp>
      <p:sp>
        <p:nvSpPr>
          <p:cNvPr id="113" name="フリーフォーム: 図形 112">
            <a:extLst>
              <a:ext uri="{FF2B5EF4-FFF2-40B4-BE49-F238E27FC236}">
                <a16:creationId xmlns:a16="http://schemas.microsoft.com/office/drawing/2014/main" id="{BC8F7A99-7C53-42BC-9037-A69BEE384994}"/>
              </a:ext>
            </a:extLst>
          </p:cNvPr>
          <p:cNvSpPr/>
          <p:nvPr/>
        </p:nvSpPr>
        <p:spPr>
          <a:xfrm>
            <a:off x="3235473" y="2841011"/>
            <a:ext cx="271888" cy="271888"/>
          </a:xfrm>
          <a:custGeom>
            <a:avLst/>
            <a:gdLst/>
            <a:ahLst/>
            <a:cxnLst/>
            <a:rect l="0" t="0" r="0" b="0"/>
            <a:pathLst>
              <a:path w="271888" h="271888">
                <a:moveTo>
                  <a:pt x="8497" y="137643"/>
                </a:moveTo>
                <a:cubicBezTo>
                  <a:pt x="8497" y="209014"/>
                  <a:pt x="66273" y="266790"/>
                  <a:pt x="137643" y="266790"/>
                </a:cubicBezTo>
                <a:cubicBezTo>
                  <a:pt x="209014" y="266790"/>
                  <a:pt x="266790" y="209014"/>
                  <a:pt x="266790" y="137643"/>
                </a:cubicBezTo>
                <a:cubicBezTo>
                  <a:pt x="266790" y="66273"/>
                  <a:pt x="209014" y="8497"/>
                  <a:pt x="137643" y="8497"/>
                </a:cubicBezTo>
                <a:cubicBezTo>
                  <a:pt x="67406" y="8497"/>
                  <a:pt x="8497" y="66273"/>
                  <a:pt x="8497" y="137643"/>
                </a:cubicBezTo>
                <a:close/>
              </a:path>
            </a:pathLst>
          </a:custGeom>
          <a:solidFill>
            <a:srgbClr val="FFFFFF"/>
          </a:solidFill>
          <a:ln w="9525" cap="flat">
            <a:noFill/>
            <a:prstDash val="solid"/>
            <a:miter/>
          </a:ln>
        </p:spPr>
        <p:txBody>
          <a:bodyPr/>
          <a:lstStyle/>
          <a:p>
            <a:endParaRPr lang="ja-JP" altLang="en-US"/>
          </a:p>
        </p:txBody>
      </p:sp>
      <p:sp>
        <p:nvSpPr>
          <p:cNvPr id="114" name="フリーフォーム: 図形 113">
            <a:extLst>
              <a:ext uri="{FF2B5EF4-FFF2-40B4-BE49-F238E27FC236}">
                <a16:creationId xmlns:a16="http://schemas.microsoft.com/office/drawing/2014/main" id="{4329543E-97DE-4FDC-92DB-E774046CEC96}"/>
              </a:ext>
            </a:extLst>
          </p:cNvPr>
          <p:cNvSpPr/>
          <p:nvPr/>
        </p:nvSpPr>
        <p:spPr>
          <a:xfrm>
            <a:off x="3226410" y="2831948"/>
            <a:ext cx="294546" cy="294545"/>
          </a:xfrm>
          <a:custGeom>
            <a:avLst/>
            <a:gdLst/>
            <a:ahLst/>
            <a:cxnLst/>
            <a:rect l="0" t="0" r="0" b="0"/>
            <a:pathLst>
              <a:path w="294545" h="294545">
                <a:moveTo>
                  <a:pt x="147839" y="287182"/>
                </a:moveTo>
                <a:cubicBezTo>
                  <a:pt x="70804" y="287182"/>
                  <a:pt x="8497" y="224874"/>
                  <a:pt x="8497" y="147839"/>
                </a:cubicBezTo>
                <a:cubicBezTo>
                  <a:pt x="8497" y="70804"/>
                  <a:pt x="70804" y="8497"/>
                  <a:pt x="147839" y="8497"/>
                </a:cubicBezTo>
                <a:cubicBezTo>
                  <a:pt x="224874" y="8497"/>
                  <a:pt x="287182" y="70804"/>
                  <a:pt x="287182" y="147839"/>
                </a:cubicBezTo>
                <a:cubicBezTo>
                  <a:pt x="287182" y="224874"/>
                  <a:pt x="224874" y="287182"/>
                  <a:pt x="147839" y="287182"/>
                </a:cubicBezTo>
                <a:lnTo>
                  <a:pt x="147839" y="287182"/>
                </a:lnTo>
                <a:close/>
                <a:moveTo>
                  <a:pt x="147839" y="28888"/>
                </a:moveTo>
                <a:cubicBezTo>
                  <a:pt x="82133" y="28888"/>
                  <a:pt x="27755" y="82133"/>
                  <a:pt x="27755" y="148972"/>
                </a:cubicBezTo>
                <a:cubicBezTo>
                  <a:pt x="27755" y="214678"/>
                  <a:pt x="81000" y="269056"/>
                  <a:pt x="147839" y="269056"/>
                </a:cubicBezTo>
                <a:cubicBezTo>
                  <a:pt x="213545" y="269056"/>
                  <a:pt x="267923" y="215811"/>
                  <a:pt x="267923" y="148972"/>
                </a:cubicBezTo>
                <a:cubicBezTo>
                  <a:pt x="267923" y="82133"/>
                  <a:pt x="213545" y="28888"/>
                  <a:pt x="147839" y="28888"/>
                </a:cubicBezTo>
                <a:lnTo>
                  <a:pt x="147839" y="28888"/>
                </a:lnTo>
                <a:close/>
              </a:path>
            </a:pathLst>
          </a:custGeom>
          <a:solidFill>
            <a:srgbClr val="C9DE7E"/>
          </a:solidFill>
          <a:ln w="9525" cap="flat">
            <a:noFill/>
            <a:prstDash val="solid"/>
            <a:miter/>
          </a:ln>
        </p:spPr>
        <p:txBody>
          <a:bodyPr/>
          <a:lstStyle/>
          <a:p>
            <a:endParaRPr lang="ja-JP" altLang="en-US"/>
          </a:p>
        </p:txBody>
      </p:sp>
      <p:sp>
        <p:nvSpPr>
          <p:cNvPr id="115" name="フリーフォーム: 図形 114">
            <a:extLst>
              <a:ext uri="{FF2B5EF4-FFF2-40B4-BE49-F238E27FC236}">
                <a16:creationId xmlns:a16="http://schemas.microsoft.com/office/drawing/2014/main" id="{5016F8A5-743D-4920-ABE6-88962E63895F}"/>
              </a:ext>
            </a:extLst>
          </p:cNvPr>
          <p:cNvSpPr/>
          <p:nvPr/>
        </p:nvSpPr>
        <p:spPr>
          <a:xfrm>
            <a:off x="3312508" y="2907850"/>
            <a:ext cx="113287" cy="124615"/>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7951" y="8497"/>
                </a:lnTo>
                <a:cubicBezTo>
                  <a:pt x="28888" y="8497"/>
                  <a:pt x="22091" y="15294"/>
                  <a:pt x="22091" y="24357"/>
                </a:cubicBezTo>
                <a:lnTo>
                  <a:pt x="22091" y="45881"/>
                </a:lnTo>
                <a:lnTo>
                  <a:pt x="15294" y="45881"/>
                </a:lnTo>
                <a:cubicBezTo>
                  <a:pt x="11895" y="45881"/>
                  <a:pt x="8497" y="50413"/>
                  <a:pt x="8497" y="53811"/>
                </a:cubicBezTo>
                <a:close/>
                <a:moveTo>
                  <a:pt x="83266" y="45881"/>
                </a:moveTo>
                <a:lnTo>
                  <a:pt x="39084" y="45881"/>
                </a:lnTo>
                <a:lnTo>
                  <a:pt x="39084" y="24357"/>
                </a:lnTo>
                <a:lnTo>
                  <a:pt x="83266" y="24357"/>
                </a:lnTo>
                <a:lnTo>
                  <a:pt x="83266" y="45881"/>
                </a:lnTo>
                <a:close/>
                <a:moveTo>
                  <a:pt x="51546" y="90063"/>
                </a:moveTo>
                <a:cubicBezTo>
                  <a:pt x="51546" y="85532"/>
                  <a:pt x="54944" y="81000"/>
                  <a:pt x="58343" y="79867"/>
                </a:cubicBezTo>
                <a:lnTo>
                  <a:pt x="58343" y="69671"/>
                </a:lnTo>
                <a:lnTo>
                  <a:pt x="65140" y="69671"/>
                </a:lnTo>
                <a:lnTo>
                  <a:pt x="65140" y="79867"/>
                </a:lnTo>
                <a:cubicBezTo>
                  <a:pt x="69671" y="81000"/>
                  <a:pt x="71937" y="85532"/>
                  <a:pt x="71937" y="90063"/>
                </a:cubicBezTo>
                <a:cubicBezTo>
                  <a:pt x="71937" y="95727"/>
                  <a:pt x="67406" y="100259"/>
                  <a:pt x="61741" y="100259"/>
                </a:cubicBezTo>
                <a:cubicBezTo>
                  <a:pt x="56077" y="101392"/>
                  <a:pt x="51546" y="96860"/>
                  <a:pt x="51546" y="90063"/>
                </a:cubicBezTo>
                <a:close/>
              </a:path>
            </a:pathLst>
          </a:custGeom>
          <a:solidFill>
            <a:srgbClr val="A4B640"/>
          </a:solidFill>
          <a:ln w="9525" cap="flat">
            <a:noFill/>
            <a:prstDash val="solid"/>
            <a:miter/>
          </a:ln>
        </p:spPr>
        <p:txBody>
          <a:bodyPr/>
          <a:lstStyle/>
          <a:p>
            <a:endParaRPr lang="ja-JP" altLang="en-US"/>
          </a:p>
        </p:txBody>
      </p:sp>
      <p:sp>
        <p:nvSpPr>
          <p:cNvPr id="116" name="フリーフォーム: 図形 115">
            <a:extLst>
              <a:ext uri="{FF2B5EF4-FFF2-40B4-BE49-F238E27FC236}">
                <a16:creationId xmlns:a16="http://schemas.microsoft.com/office/drawing/2014/main" id="{48EE89AC-B3D3-486A-9763-54DDD0D979B6}"/>
              </a:ext>
            </a:extLst>
          </p:cNvPr>
          <p:cNvSpPr/>
          <p:nvPr/>
        </p:nvSpPr>
        <p:spPr>
          <a:xfrm>
            <a:off x="5641683" y="2841011"/>
            <a:ext cx="271888" cy="271888"/>
          </a:xfrm>
          <a:custGeom>
            <a:avLst/>
            <a:gdLst/>
            <a:ahLst/>
            <a:cxnLst/>
            <a:rect l="0" t="0" r="0" b="0"/>
            <a:pathLst>
              <a:path w="271888" h="271888">
                <a:moveTo>
                  <a:pt x="8497" y="137643"/>
                </a:moveTo>
                <a:cubicBezTo>
                  <a:pt x="8497" y="209014"/>
                  <a:pt x="66273" y="266790"/>
                  <a:pt x="137643" y="266790"/>
                </a:cubicBezTo>
                <a:cubicBezTo>
                  <a:pt x="209014" y="266790"/>
                  <a:pt x="266790" y="209014"/>
                  <a:pt x="266790" y="137643"/>
                </a:cubicBezTo>
                <a:cubicBezTo>
                  <a:pt x="266790" y="66273"/>
                  <a:pt x="209014" y="8497"/>
                  <a:pt x="137643" y="8497"/>
                </a:cubicBezTo>
                <a:cubicBezTo>
                  <a:pt x="66273" y="8497"/>
                  <a:pt x="8497" y="66273"/>
                  <a:pt x="8497" y="137643"/>
                </a:cubicBezTo>
                <a:close/>
              </a:path>
            </a:pathLst>
          </a:custGeom>
          <a:solidFill>
            <a:srgbClr val="FFFFFF"/>
          </a:solidFill>
          <a:ln w="9525" cap="flat">
            <a:noFill/>
            <a:prstDash val="solid"/>
            <a:miter/>
          </a:ln>
        </p:spPr>
        <p:txBody>
          <a:bodyPr/>
          <a:lstStyle/>
          <a:p>
            <a:endParaRPr lang="ja-JP" altLang="en-US"/>
          </a:p>
        </p:txBody>
      </p:sp>
      <p:sp>
        <p:nvSpPr>
          <p:cNvPr id="117" name="フリーフォーム: 図形 116">
            <a:extLst>
              <a:ext uri="{FF2B5EF4-FFF2-40B4-BE49-F238E27FC236}">
                <a16:creationId xmlns:a16="http://schemas.microsoft.com/office/drawing/2014/main" id="{1CEEC2A0-232B-42B5-A83A-F4B9B6444475}"/>
              </a:ext>
            </a:extLst>
          </p:cNvPr>
          <p:cNvSpPr/>
          <p:nvPr/>
        </p:nvSpPr>
        <p:spPr>
          <a:xfrm>
            <a:off x="5632620" y="2831948"/>
            <a:ext cx="294546" cy="294545"/>
          </a:xfrm>
          <a:custGeom>
            <a:avLst/>
            <a:gdLst/>
            <a:ahLst/>
            <a:cxnLst/>
            <a:rect l="0" t="0" r="0" b="0"/>
            <a:pathLst>
              <a:path w="294545" h="294545">
                <a:moveTo>
                  <a:pt x="147839" y="287182"/>
                </a:moveTo>
                <a:cubicBezTo>
                  <a:pt x="70804" y="287182"/>
                  <a:pt x="8497" y="224874"/>
                  <a:pt x="8497" y="147839"/>
                </a:cubicBezTo>
                <a:cubicBezTo>
                  <a:pt x="8497" y="70804"/>
                  <a:pt x="70804" y="8497"/>
                  <a:pt x="147839" y="8497"/>
                </a:cubicBezTo>
                <a:cubicBezTo>
                  <a:pt x="224874" y="8497"/>
                  <a:pt x="287182" y="70804"/>
                  <a:pt x="287182" y="147839"/>
                </a:cubicBezTo>
                <a:cubicBezTo>
                  <a:pt x="286049" y="224874"/>
                  <a:pt x="223741" y="287182"/>
                  <a:pt x="147839" y="287182"/>
                </a:cubicBezTo>
                <a:lnTo>
                  <a:pt x="147839" y="287182"/>
                </a:lnTo>
                <a:close/>
                <a:moveTo>
                  <a:pt x="147839" y="28888"/>
                </a:moveTo>
                <a:cubicBezTo>
                  <a:pt x="82133" y="28888"/>
                  <a:pt x="27755" y="82133"/>
                  <a:pt x="27755" y="148972"/>
                </a:cubicBezTo>
                <a:cubicBezTo>
                  <a:pt x="27755" y="214678"/>
                  <a:pt x="81000" y="269056"/>
                  <a:pt x="147839" y="269056"/>
                </a:cubicBezTo>
                <a:cubicBezTo>
                  <a:pt x="213545" y="269056"/>
                  <a:pt x="267923" y="215811"/>
                  <a:pt x="267923" y="148972"/>
                </a:cubicBezTo>
                <a:cubicBezTo>
                  <a:pt x="266790" y="82133"/>
                  <a:pt x="213545" y="28888"/>
                  <a:pt x="147839" y="28888"/>
                </a:cubicBezTo>
                <a:lnTo>
                  <a:pt x="147839" y="28888"/>
                </a:lnTo>
                <a:close/>
              </a:path>
            </a:pathLst>
          </a:custGeom>
          <a:solidFill>
            <a:srgbClr val="C9DE7E"/>
          </a:solidFill>
          <a:ln w="9525" cap="flat">
            <a:noFill/>
            <a:prstDash val="solid"/>
            <a:miter/>
          </a:ln>
        </p:spPr>
        <p:txBody>
          <a:bodyPr/>
          <a:lstStyle/>
          <a:p>
            <a:endParaRPr lang="ja-JP" altLang="en-US"/>
          </a:p>
        </p:txBody>
      </p:sp>
      <p:sp>
        <p:nvSpPr>
          <p:cNvPr id="118" name="フリーフォーム: 図形 117">
            <a:extLst>
              <a:ext uri="{FF2B5EF4-FFF2-40B4-BE49-F238E27FC236}">
                <a16:creationId xmlns:a16="http://schemas.microsoft.com/office/drawing/2014/main" id="{DB855EBD-F66A-48D9-8706-F11167CBB060}"/>
              </a:ext>
            </a:extLst>
          </p:cNvPr>
          <p:cNvSpPr/>
          <p:nvPr/>
        </p:nvSpPr>
        <p:spPr>
          <a:xfrm>
            <a:off x="5718718" y="2907850"/>
            <a:ext cx="113287" cy="124615"/>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9084" y="8497"/>
                </a:lnTo>
                <a:cubicBezTo>
                  <a:pt x="30021" y="8497"/>
                  <a:pt x="23224" y="15294"/>
                  <a:pt x="23224" y="24357"/>
                </a:cubicBezTo>
                <a:lnTo>
                  <a:pt x="23224" y="45881"/>
                </a:lnTo>
                <a:lnTo>
                  <a:pt x="16427" y="45881"/>
                </a:lnTo>
                <a:cubicBezTo>
                  <a:pt x="11895" y="45881"/>
                  <a:pt x="8497" y="50413"/>
                  <a:pt x="8497" y="53811"/>
                </a:cubicBezTo>
                <a:close/>
                <a:moveTo>
                  <a:pt x="83266" y="45881"/>
                </a:moveTo>
                <a:lnTo>
                  <a:pt x="39084" y="45881"/>
                </a:lnTo>
                <a:lnTo>
                  <a:pt x="39084" y="24357"/>
                </a:lnTo>
                <a:lnTo>
                  <a:pt x="83266" y="24357"/>
                </a:lnTo>
                <a:lnTo>
                  <a:pt x="83266" y="45881"/>
                </a:lnTo>
                <a:close/>
                <a:moveTo>
                  <a:pt x="50413" y="90063"/>
                </a:moveTo>
                <a:cubicBezTo>
                  <a:pt x="50413" y="85532"/>
                  <a:pt x="53811" y="81000"/>
                  <a:pt x="57210" y="79867"/>
                </a:cubicBezTo>
                <a:lnTo>
                  <a:pt x="57210" y="69671"/>
                </a:lnTo>
                <a:lnTo>
                  <a:pt x="64007" y="69671"/>
                </a:lnTo>
                <a:lnTo>
                  <a:pt x="64007" y="79867"/>
                </a:lnTo>
                <a:cubicBezTo>
                  <a:pt x="68539" y="81000"/>
                  <a:pt x="70804" y="85532"/>
                  <a:pt x="70804" y="90063"/>
                </a:cubicBezTo>
                <a:cubicBezTo>
                  <a:pt x="70804" y="95727"/>
                  <a:pt x="66273" y="100259"/>
                  <a:pt x="60608" y="100259"/>
                </a:cubicBezTo>
                <a:cubicBezTo>
                  <a:pt x="54944" y="101392"/>
                  <a:pt x="50413" y="96860"/>
                  <a:pt x="50413" y="90063"/>
                </a:cubicBezTo>
                <a:close/>
              </a:path>
            </a:pathLst>
          </a:custGeom>
          <a:solidFill>
            <a:srgbClr val="A4B640"/>
          </a:solidFill>
          <a:ln w="9525" cap="flat">
            <a:noFill/>
            <a:prstDash val="solid"/>
            <a:miter/>
          </a:ln>
        </p:spPr>
        <p:txBody>
          <a:bodyPr/>
          <a:lstStyle/>
          <a:p>
            <a:endParaRPr lang="ja-JP" altLang="en-US"/>
          </a:p>
        </p:txBody>
      </p:sp>
      <p:sp>
        <p:nvSpPr>
          <p:cNvPr id="156" name="フリーフォーム: 図形 155">
            <a:extLst>
              <a:ext uri="{FF2B5EF4-FFF2-40B4-BE49-F238E27FC236}">
                <a16:creationId xmlns:a16="http://schemas.microsoft.com/office/drawing/2014/main" id="{12F7379C-D8D7-4E8E-B4BA-DF84CF55598A}"/>
              </a:ext>
            </a:extLst>
          </p:cNvPr>
          <p:cNvSpPr/>
          <p:nvPr/>
        </p:nvSpPr>
        <p:spPr>
          <a:xfrm>
            <a:off x="1931543" y="3294158"/>
            <a:ext cx="453147" cy="441818"/>
          </a:xfrm>
          <a:custGeom>
            <a:avLst/>
            <a:gdLst/>
            <a:ahLst/>
            <a:cxnLst/>
            <a:rect l="0" t="0" r="0" b="0"/>
            <a:pathLst>
              <a:path w="453146" h="441818">
                <a:moveTo>
                  <a:pt x="426525" y="129713"/>
                </a:moveTo>
                <a:cubicBezTo>
                  <a:pt x="391406" y="58343"/>
                  <a:pt x="315504" y="8497"/>
                  <a:pt x="228273" y="8497"/>
                </a:cubicBezTo>
                <a:cubicBezTo>
                  <a:pt x="141042" y="8497"/>
                  <a:pt x="65140" y="58343"/>
                  <a:pt x="30021" y="130846"/>
                </a:cubicBezTo>
                <a:cubicBezTo>
                  <a:pt x="16427" y="159168"/>
                  <a:pt x="8497" y="189755"/>
                  <a:pt x="8497" y="223741"/>
                </a:cubicBezTo>
                <a:cubicBezTo>
                  <a:pt x="8497" y="254329"/>
                  <a:pt x="15294" y="284916"/>
                  <a:pt x="27755" y="310972"/>
                </a:cubicBezTo>
                <a:cubicBezTo>
                  <a:pt x="61741" y="385741"/>
                  <a:pt x="138776" y="437853"/>
                  <a:pt x="228273" y="437853"/>
                </a:cubicBezTo>
                <a:cubicBezTo>
                  <a:pt x="317769" y="437853"/>
                  <a:pt x="393671" y="385741"/>
                  <a:pt x="428790" y="312105"/>
                </a:cubicBezTo>
                <a:cubicBezTo>
                  <a:pt x="441252" y="284916"/>
                  <a:pt x="448049" y="255462"/>
                  <a:pt x="448049" y="223741"/>
                </a:cubicBezTo>
                <a:cubicBezTo>
                  <a:pt x="449182" y="189755"/>
                  <a:pt x="441252" y="158035"/>
                  <a:pt x="426525" y="129713"/>
                </a:cubicBezTo>
                <a:close/>
              </a:path>
            </a:pathLst>
          </a:custGeom>
          <a:solidFill>
            <a:srgbClr val="FFFFFF"/>
          </a:solidFill>
          <a:ln w="9525" cap="flat">
            <a:noFill/>
            <a:prstDash val="solid"/>
            <a:miter/>
          </a:ln>
        </p:spPr>
        <p:txBody>
          <a:bodyPr/>
          <a:lstStyle/>
          <a:p>
            <a:endParaRPr lang="ja-JP" altLang="en-US"/>
          </a:p>
        </p:txBody>
      </p:sp>
      <p:sp>
        <p:nvSpPr>
          <p:cNvPr id="157" name="フリーフォーム: 図形 156">
            <a:extLst>
              <a:ext uri="{FF2B5EF4-FFF2-40B4-BE49-F238E27FC236}">
                <a16:creationId xmlns:a16="http://schemas.microsoft.com/office/drawing/2014/main" id="{793870F8-7096-4536-88EF-72E10A7C0F31}"/>
              </a:ext>
            </a:extLst>
          </p:cNvPr>
          <p:cNvSpPr/>
          <p:nvPr/>
        </p:nvSpPr>
        <p:spPr>
          <a:xfrm>
            <a:off x="1916815" y="3279431"/>
            <a:ext cx="487133" cy="475804"/>
          </a:xfrm>
          <a:custGeom>
            <a:avLst/>
            <a:gdLst/>
            <a:ahLst/>
            <a:cxnLst/>
            <a:rect l="0" t="0" r="0" b="0"/>
            <a:pathLst>
              <a:path w="487132" h="475804">
                <a:moveTo>
                  <a:pt x="244133" y="468440"/>
                </a:moveTo>
                <a:cubicBezTo>
                  <a:pt x="151238" y="468440"/>
                  <a:pt x="67406" y="415196"/>
                  <a:pt x="28888" y="332496"/>
                </a:cubicBezTo>
                <a:cubicBezTo>
                  <a:pt x="15294" y="303042"/>
                  <a:pt x="8497" y="271322"/>
                  <a:pt x="8497" y="238468"/>
                </a:cubicBezTo>
                <a:cubicBezTo>
                  <a:pt x="8497" y="203350"/>
                  <a:pt x="16427" y="170496"/>
                  <a:pt x="31154" y="138776"/>
                </a:cubicBezTo>
                <a:cubicBezTo>
                  <a:pt x="50413" y="100259"/>
                  <a:pt x="79867" y="67406"/>
                  <a:pt x="116119" y="44748"/>
                </a:cubicBezTo>
                <a:cubicBezTo>
                  <a:pt x="153504" y="20958"/>
                  <a:pt x="197685" y="8497"/>
                  <a:pt x="243000" y="8497"/>
                </a:cubicBezTo>
                <a:cubicBezTo>
                  <a:pt x="288315" y="8497"/>
                  <a:pt x="331364" y="20958"/>
                  <a:pt x="369881" y="44748"/>
                </a:cubicBezTo>
                <a:cubicBezTo>
                  <a:pt x="407266" y="67406"/>
                  <a:pt x="436720" y="100259"/>
                  <a:pt x="454846" y="138776"/>
                </a:cubicBezTo>
                <a:cubicBezTo>
                  <a:pt x="470706" y="170496"/>
                  <a:pt x="478636" y="204482"/>
                  <a:pt x="478636" y="239601"/>
                </a:cubicBezTo>
                <a:cubicBezTo>
                  <a:pt x="478636" y="272454"/>
                  <a:pt x="471839" y="304175"/>
                  <a:pt x="458245" y="334762"/>
                </a:cubicBezTo>
                <a:cubicBezTo>
                  <a:pt x="420860" y="415196"/>
                  <a:pt x="335895" y="468440"/>
                  <a:pt x="244133" y="468440"/>
                </a:cubicBezTo>
                <a:close/>
                <a:moveTo>
                  <a:pt x="244133" y="39084"/>
                </a:moveTo>
                <a:cubicBezTo>
                  <a:pt x="204483" y="39084"/>
                  <a:pt x="167098" y="50413"/>
                  <a:pt x="134245" y="70804"/>
                </a:cubicBezTo>
                <a:cubicBezTo>
                  <a:pt x="102525" y="91196"/>
                  <a:pt x="76469" y="119517"/>
                  <a:pt x="60608" y="152371"/>
                </a:cubicBezTo>
                <a:cubicBezTo>
                  <a:pt x="47014" y="179559"/>
                  <a:pt x="40217" y="207881"/>
                  <a:pt x="40217" y="238468"/>
                </a:cubicBezTo>
                <a:cubicBezTo>
                  <a:pt x="40217" y="266790"/>
                  <a:pt x="45881" y="293979"/>
                  <a:pt x="58343" y="318902"/>
                </a:cubicBezTo>
                <a:cubicBezTo>
                  <a:pt x="91196" y="390273"/>
                  <a:pt x="163699" y="436720"/>
                  <a:pt x="244133" y="436720"/>
                </a:cubicBezTo>
                <a:cubicBezTo>
                  <a:pt x="324566" y="436720"/>
                  <a:pt x="397070" y="390273"/>
                  <a:pt x="429923" y="320035"/>
                </a:cubicBezTo>
                <a:cubicBezTo>
                  <a:pt x="441252" y="293979"/>
                  <a:pt x="448049" y="266790"/>
                  <a:pt x="448049" y="238468"/>
                </a:cubicBezTo>
                <a:cubicBezTo>
                  <a:pt x="448049" y="207881"/>
                  <a:pt x="441252" y="179559"/>
                  <a:pt x="427657" y="152371"/>
                </a:cubicBezTo>
                <a:cubicBezTo>
                  <a:pt x="410664" y="119517"/>
                  <a:pt x="385741" y="91196"/>
                  <a:pt x="354021" y="70804"/>
                </a:cubicBezTo>
                <a:cubicBezTo>
                  <a:pt x="321168" y="50413"/>
                  <a:pt x="282650" y="39084"/>
                  <a:pt x="244133" y="39084"/>
                </a:cubicBezTo>
                <a:close/>
              </a:path>
            </a:pathLst>
          </a:custGeom>
          <a:solidFill>
            <a:srgbClr val="727272"/>
          </a:solidFill>
          <a:ln w="9525" cap="flat">
            <a:noFill/>
            <a:prstDash val="solid"/>
            <a:miter/>
          </a:ln>
        </p:spPr>
        <p:txBody>
          <a:bodyPr/>
          <a:lstStyle/>
          <a:p>
            <a:endParaRPr lang="ja-JP" altLang="en-US"/>
          </a:p>
        </p:txBody>
      </p:sp>
      <p:sp>
        <p:nvSpPr>
          <p:cNvPr id="158" name="フリーフォーム: 図形 157">
            <a:extLst>
              <a:ext uri="{FF2B5EF4-FFF2-40B4-BE49-F238E27FC236}">
                <a16:creationId xmlns:a16="http://schemas.microsoft.com/office/drawing/2014/main" id="{630D19BF-9583-436A-A069-C28F97A05717}"/>
              </a:ext>
            </a:extLst>
          </p:cNvPr>
          <p:cNvSpPr/>
          <p:nvPr/>
        </p:nvSpPr>
        <p:spPr>
          <a:xfrm>
            <a:off x="2047095" y="3430102"/>
            <a:ext cx="215245" cy="215245"/>
          </a:xfrm>
          <a:custGeom>
            <a:avLst/>
            <a:gdLst/>
            <a:ahLst/>
            <a:cxnLst/>
            <a:rect l="0" t="0" r="0" b="0"/>
            <a:pathLst>
              <a:path w="215244" h="215244">
                <a:moveTo>
                  <a:pt x="212413" y="108189"/>
                </a:moveTo>
                <a:cubicBezTo>
                  <a:pt x="212413" y="163247"/>
                  <a:pt x="166764" y="207881"/>
                  <a:pt x="110455" y="207881"/>
                </a:cubicBezTo>
                <a:cubicBezTo>
                  <a:pt x="54145" y="207881"/>
                  <a:pt x="8497" y="163247"/>
                  <a:pt x="8497" y="108189"/>
                </a:cubicBezTo>
                <a:cubicBezTo>
                  <a:pt x="8497" y="53130"/>
                  <a:pt x="54145" y="8496"/>
                  <a:pt x="110455" y="8496"/>
                </a:cubicBezTo>
                <a:cubicBezTo>
                  <a:pt x="166764" y="8496"/>
                  <a:pt x="212413" y="53130"/>
                  <a:pt x="212413" y="108189"/>
                </a:cubicBezTo>
                <a:close/>
              </a:path>
            </a:pathLst>
          </a:custGeom>
          <a:solidFill>
            <a:srgbClr val="727272"/>
          </a:solidFill>
          <a:ln w="9525" cap="flat">
            <a:noFill/>
            <a:prstDash val="solid"/>
            <a:miter/>
          </a:ln>
        </p:spPr>
        <p:txBody>
          <a:bodyPr/>
          <a:lstStyle/>
          <a:p>
            <a:endParaRPr lang="ja-JP" altLang="en-US"/>
          </a:p>
        </p:txBody>
      </p:sp>
      <p:sp>
        <p:nvSpPr>
          <p:cNvPr id="159" name="フリーフォーム: 図形 158">
            <a:extLst>
              <a:ext uri="{FF2B5EF4-FFF2-40B4-BE49-F238E27FC236}">
                <a16:creationId xmlns:a16="http://schemas.microsoft.com/office/drawing/2014/main" id="{9611C016-2788-446E-976D-FB9A0408B771}"/>
              </a:ext>
            </a:extLst>
          </p:cNvPr>
          <p:cNvSpPr/>
          <p:nvPr/>
        </p:nvSpPr>
        <p:spPr>
          <a:xfrm>
            <a:off x="2108270" y="3586438"/>
            <a:ext cx="90629" cy="90629"/>
          </a:xfrm>
          <a:custGeom>
            <a:avLst/>
            <a:gdLst/>
            <a:ahLst/>
            <a:cxnLst/>
            <a:rect l="0" t="0" r="0" b="0"/>
            <a:pathLst>
              <a:path w="90629" h="90629">
                <a:moveTo>
                  <a:pt x="90063" y="49280"/>
                </a:moveTo>
                <a:cubicBezTo>
                  <a:pt x="90063" y="71804"/>
                  <a:pt x="71804" y="90063"/>
                  <a:pt x="49280" y="90063"/>
                </a:cubicBezTo>
                <a:cubicBezTo>
                  <a:pt x="26756" y="90063"/>
                  <a:pt x="8496" y="71804"/>
                  <a:pt x="8496" y="49280"/>
                </a:cubicBezTo>
                <a:cubicBezTo>
                  <a:pt x="8496" y="26756"/>
                  <a:pt x="26756" y="8496"/>
                  <a:pt x="49280" y="8496"/>
                </a:cubicBezTo>
                <a:cubicBezTo>
                  <a:pt x="71804" y="8496"/>
                  <a:pt x="90063" y="26756"/>
                  <a:pt x="90063" y="49280"/>
                </a:cubicBezTo>
                <a:close/>
              </a:path>
            </a:pathLst>
          </a:custGeom>
          <a:solidFill>
            <a:srgbClr val="FFFFFF"/>
          </a:solidFill>
          <a:ln w="9525" cap="flat">
            <a:noFill/>
            <a:prstDash val="solid"/>
            <a:miter/>
          </a:ln>
        </p:spPr>
        <p:txBody>
          <a:bodyPr/>
          <a:lstStyle/>
          <a:p>
            <a:endParaRPr lang="ja-JP" altLang="en-US"/>
          </a:p>
        </p:txBody>
      </p:sp>
      <p:sp>
        <p:nvSpPr>
          <p:cNvPr id="160" name="フリーフォーム: 図形 159">
            <a:extLst>
              <a:ext uri="{FF2B5EF4-FFF2-40B4-BE49-F238E27FC236}">
                <a16:creationId xmlns:a16="http://schemas.microsoft.com/office/drawing/2014/main" id="{A8326228-7979-4A13-B174-334D605B9822}"/>
              </a:ext>
            </a:extLst>
          </p:cNvPr>
          <p:cNvSpPr/>
          <p:nvPr/>
        </p:nvSpPr>
        <p:spPr>
          <a:xfrm>
            <a:off x="1877165" y="3254508"/>
            <a:ext cx="555105" cy="271888"/>
          </a:xfrm>
          <a:custGeom>
            <a:avLst/>
            <a:gdLst/>
            <a:ahLst/>
            <a:cxnLst/>
            <a:rect l="0" t="0" r="0" b="0"/>
            <a:pathLst>
              <a:path w="555105" h="271888">
                <a:moveTo>
                  <a:pt x="514888" y="269056"/>
                </a:moveTo>
                <a:lnTo>
                  <a:pt x="49280" y="269056"/>
                </a:lnTo>
                <a:cubicBezTo>
                  <a:pt x="26622" y="269056"/>
                  <a:pt x="8497" y="250930"/>
                  <a:pt x="8497" y="228273"/>
                </a:cubicBezTo>
                <a:lnTo>
                  <a:pt x="8497" y="49280"/>
                </a:lnTo>
                <a:cubicBezTo>
                  <a:pt x="8497" y="26622"/>
                  <a:pt x="26622" y="8497"/>
                  <a:pt x="49280" y="8497"/>
                </a:cubicBezTo>
                <a:lnTo>
                  <a:pt x="514888" y="8497"/>
                </a:lnTo>
                <a:cubicBezTo>
                  <a:pt x="537546" y="8497"/>
                  <a:pt x="555671" y="26622"/>
                  <a:pt x="555671" y="49280"/>
                </a:cubicBezTo>
                <a:lnTo>
                  <a:pt x="555671" y="228273"/>
                </a:lnTo>
                <a:cubicBezTo>
                  <a:pt x="554539" y="250930"/>
                  <a:pt x="536413" y="269056"/>
                  <a:pt x="514888" y="269056"/>
                </a:cubicBezTo>
                <a:close/>
              </a:path>
            </a:pathLst>
          </a:custGeom>
          <a:solidFill>
            <a:srgbClr val="FFFFFF"/>
          </a:solidFill>
          <a:ln w="9525" cap="flat">
            <a:noFill/>
            <a:prstDash val="solid"/>
            <a:miter/>
          </a:ln>
        </p:spPr>
        <p:txBody>
          <a:bodyPr/>
          <a:lstStyle/>
          <a:p>
            <a:endParaRPr lang="ja-JP" altLang="en-US"/>
          </a:p>
        </p:txBody>
      </p:sp>
      <p:sp>
        <p:nvSpPr>
          <p:cNvPr id="161" name="フリーフォーム: 図形 160">
            <a:extLst>
              <a:ext uri="{FF2B5EF4-FFF2-40B4-BE49-F238E27FC236}">
                <a16:creationId xmlns:a16="http://schemas.microsoft.com/office/drawing/2014/main" id="{0897D8FE-3CAD-40C3-BF2B-58D4ED0E4323}"/>
              </a:ext>
            </a:extLst>
          </p:cNvPr>
          <p:cNvSpPr/>
          <p:nvPr/>
        </p:nvSpPr>
        <p:spPr>
          <a:xfrm>
            <a:off x="1861305" y="3239781"/>
            <a:ext cx="589091" cy="305874"/>
          </a:xfrm>
          <a:custGeom>
            <a:avLst/>
            <a:gdLst/>
            <a:ahLst/>
            <a:cxnLst/>
            <a:rect l="0" t="0" r="0" b="0"/>
            <a:pathLst>
              <a:path w="589091" h="305874">
                <a:moveTo>
                  <a:pt x="552273" y="298510"/>
                </a:moveTo>
                <a:lnTo>
                  <a:pt x="42483" y="298510"/>
                </a:lnTo>
                <a:cubicBezTo>
                  <a:pt x="23224" y="298510"/>
                  <a:pt x="8497" y="282650"/>
                  <a:pt x="8497" y="264524"/>
                </a:cubicBezTo>
                <a:lnTo>
                  <a:pt x="8497" y="42483"/>
                </a:lnTo>
                <a:cubicBezTo>
                  <a:pt x="8497" y="23224"/>
                  <a:pt x="24357" y="8497"/>
                  <a:pt x="42483" y="8497"/>
                </a:cubicBezTo>
                <a:lnTo>
                  <a:pt x="552273" y="8497"/>
                </a:lnTo>
                <a:cubicBezTo>
                  <a:pt x="571532" y="8497"/>
                  <a:pt x="586259" y="24357"/>
                  <a:pt x="586259" y="42483"/>
                </a:cubicBezTo>
                <a:lnTo>
                  <a:pt x="586259" y="264524"/>
                </a:lnTo>
                <a:cubicBezTo>
                  <a:pt x="586259" y="283783"/>
                  <a:pt x="571532" y="298510"/>
                  <a:pt x="552273" y="298510"/>
                </a:cubicBezTo>
                <a:close/>
                <a:moveTo>
                  <a:pt x="42483" y="39084"/>
                </a:moveTo>
                <a:cubicBezTo>
                  <a:pt x="41350" y="39084"/>
                  <a:pt x="39084" y="40217"/>
                  <a:pt x="39084" y="42483"/>
                </a:cubicBezTo>
                <a:lnTo>
                  <a:pt x="39084" y="264524"/>
                </a:lnTo>
                <a:cubicBezTo>
                  <a:pt x="39084" y="265657"/>
                  <a:pt x="40217" y="267923"/>
                  <a:pt x="42483" y="267923"/>
                </a:cubicBezTo>
                <a:lnTo>
                  <a:pt x="552273" y="267923"/>
                </a:lnTo>
                <a:cubicBezTo>
                  <a:pt x="553406" y="267923"/>
                  <a:pt x="555671" y="266790"/>
                  <a:pt x="555671" y="264524"/>
                </a:cubicBezTo>
                <a:lnTo>
                  <a:pt x="555671" y="42483"/>
                </a:lnTo>
                <a:cubicBezTo>
                  <a:pt x="555671" y="41350"/>
                  <a:pt x="554539" y="39084"/>
                  <a:pt x="552273" y="39084"/>
                </a:cubicBezTo>
                <a:lnTo>
                  <a:pt x="42483" y="39084"/>
                </a:lnTo>
                <a:close/>
              </a:path>
            </a:pathLst>
          </a:custGeom>
          <a:solidFill>
            <a:srgbClr val="727272"/>
          </a:solidFill>
          <a:ln w="9525" cap="flat">
            <a:noFill/>
            <a:prstDash val="solid"/>
            <a:miter/>
          </a:ln>
        </p:spPr>
        <p:txBody>
          <a:bodyPr/>
          <a:lstStyle/>
          <a:p>
            <a:endParaRPr lang="ja-JP" altLang="en-US"/>
          </a:p>
        </p:txBody>
      </p:sp>
      <p:sp>
        <p:nvSpPr>
          <p:cNvPr id="162" name="フリーフォーム: 図形 161">
            <a:extLst>
              <a:ext uri="{FF2B5EF4-FFF2-40B4-BE49-F238E27FC236}">
                <a16:creationId xmlns:a16="http://schemas.microsoft.com/office/drawing/2014/main" id="{FCD8DB3A-A8EF-488D-95DC-B6713AB67ACE}"/>
              </a:ext>
            </a:extLst>
          </p:cNvPr>
          <p:cNvSpPr/>
          <p:nvPr/>
        </p:nvSpPr>
        <p:spPr>
          <a:xfrm>
            <a:off x="1883962" y="3327011"/>
            <a:ext cx="543776" cy="11329"/>
          </a:xfrm>
          <a:custGeom>
            <a:avLst/>
            <a:gdLst/>
            <a:ahLst/>
            <a:cxnLst/>
            <a:rect l="0" t="0" r="0" b="0"/>
            <a:pathLst>
              <a:path w="543776" h="11328">
                <a:moveTo>
                  <a:pt x="8497" y="8497"/>
                </a:moveTo>
                <a:lnTo>
                  <a:pt x="540944" y="8497"/>
                </a:lnTo>
              </a:path>
            </a:pathLst>
          </a:custGeom>
          <a:ln w="9525" cap="flat">
            <a:noFill/>
            <a:prstDash val="solid"/>
            <a:miter/>
          </a:ln>
        </p:spPr>
        <p:txBody>
          <a:bodyPr/>
          <a:lstStyle/>
          <a:p>
            <a:endParaRPr lang="ja-JP" altLang="en-US"/>
          </a:p>
        </p:txBody>
      </p:sp>
      <p:sp>
        <p:nvSpPr>
          <p:cNvPr id="163" name="フリーフォーム: 図形 162">
            <a:extLst>
              <a:ext uri="{FF2B5EF4-FFF2-40B4-BE49-F238E27FC236}">
                <a16:creationId xmlns:a16="http://schemas.microsoft.com/office/drawing/2014/main" id="{E55E16CD-6434-4AD5-AB20-F70D55FD3794}"/>
              </a:ext>
            </a:extLst>
          </p:cNvPr>
          <p:cNvSpPr/>
          <p:nvPr/>
        </p:nvSpPr>
        <p:spPr>
          <a:xfrm>
            <a:off x="1868102" y="3311151"/>
            <a:ext cx="577762" cy="45315"/>
          </a:xfrm>
          <a:custGeom>
            <a:avLst/>
            <a:gdLst/>
            <a:ahLst/>
            <a:cxnLst/>
            <a:rect l="0" t="0" r="0" b="0"/>
            <a:pathLst>
              <a:path w="577762" h="45314">
                <a:moveTo>
                  <a:pt x="556804" y="40217"/>
                </a:moveTo>
                <a:lnTo>
                  <a:pt x="24357" y="40217"/>
                </a:lnTo>
                <a:cubicBezTo>
                  <a:pt x="15294" y="40217"/>
                  <a:pt x="8497" y="33420"/>
                  <a:pt x="8497" y="24357"/>
                </a:cubicBezTo>
                <a:cubicBezTo>
                  <a:pt x="8497" y="15294"/>
                  <a:pt x="15294" y="8497"/>
                  <a:pt x="24357" y="8497"/>
                </a:cubicBezTo>
                <a:lnTo>
                  <a:pt x="556804" y="8497"/>
                </a:lnTo>
                <a:cubicBezTo>
                  <a:pt x="565867" y="8497"/>
                  <a:pt x="572664" y="15294"/>
                  <a:pt x="572664" y="24357"/>
                </a:cubicBezTo>
                <a:cubicBezTo>
                  <a:pt x="572664" y="33420"/>
                  <a:pt x="565867" y="40217"/>
                  <a:pt x="556804" y="40217"/>
                </a:cubicBezTo>
                <a:close/>
              </a:path>
            </a:pathLst>
          </a:custGeom>
          <a:solidFill>
            <a:srgbClr val="727272"/>
          </a:solidFill>
          <a:ln w="9525" cap="flat">
            <a:noFill/>
            <a:prstDash val="solid"/>
            <a:miter/>
          </a:ln>
        </p:spPr>
        <p:txBody>
          <a:bodyPr/>
          <a:lstStyle/>
          <a:p>
            <a:endParaRPr lang="ja-JP" altLang="en-US"/>
          </a:p>
        </p:txBody>
      </p:sp>
      <p:sp>
        <p:nvSpPr>
          <p:cNvPr id="164" name="フリーフォーム: 図形 163">
            <a:extLst>
              <a:ext uri="{FF2B5EF4-FFF2-40B4-BE49-F238E27FC236}">
                <a16:creationId xmlns:a16="http://schemas.microsoft.com/office/drawing/2014/main" id="{269009F8-6668-44C9-AA49-967B28EFDC2E}"/>
              </a:ext>
            </a:extLst>
          </p:cNvPr>
          <p:cNvSpPr/>
          <p:nvPr/>
        </p:nvSpPr>
        <p:spPr>
          <a:xfrm>
            <a:off x="6551375" y="3342871"/>
            <a:ext cx="487133" cy="385175"/>
          </a:xfrm>
          <a:custGeom>
            <a:avLst/>
            <a:gdLst/>
            <a:ahLst/>
            <a:cxnLst/>
            <a:rect l="0" t="0" r="0" b="0"/>
            <a:pathLst>
              <a:path w="487132" h="385174">
                <a:moveTo>
                  <a:pt x="230539" y="367615"/>
                </a:moveTo>
                <a:lnTo>
                  <a:pt x="8497" y="376678"/>
                </a:lnTo>
                <a:lnTo>
                  <a:pt x="271322" y="8497"/>
                </a:lnTo>
                <a:lnTo>
                  <a:pt x="480902" y="18692"/>
                </a:lnTo>
                <a:close/>
              </a:path>
            </a:pathLst>
          </a:custGeom>
          <a:solidFill>
            <a:srgbClr val="727272">
              <a:alpha val="49000"/>
            </a:srgbClr>
          </a:solidFill>
          <a:ln w="9525" cap="flat">
            <a:noFill/>
            <a:prstDash val="solid"/>
            <a:miter/>
          </a:ln>
        </p:spPr>
        <p:txBody>
          <a:bodyPr/>
          <a:lstStyle/>
          <a:p>
            <a:endParaRPr lang="ja-JP" altLang="en-US"/>
          </a:p>
        </p:txBody>
      </p:sp>
      <p:sp>
        <p:nvSpPr>
          <p:cNvPr id="165" name="フリーフォーム: 図形 164">
            <a:extLst>
              <a:ext uri="{FF2B5EF4-FFF2-40B4-BE49-F238E27FC236}">
                <a16:creationId xmlns:a16="http://schemas.microsoft.com/office/drawing/2014/main" id="{61DC357C-59BC-4CB3-AE80-CB1C55719F9D}"/>
              </a:ext>
            </a:extLst>
          </p:cNvPr>
          <p:cNvSpPr/>
          <p:nvPr/>
        </p:nvSpPr>
        <p:spPr>
          <a:xfrm>
            <a:off x="6380313" y="3248843"/>
            <a:ext cx="815664" cy="566434"/>
          </a:xfrm>
          <a:custGeom>
            <a:avLst/>
            <a:gdLst/>
            <a:ahLst/>
            <a:cxnLst/>
            <a:rect l="0" t="0" r="0" b="0"/>
            <a:pathLst>
              <a:path w="815664" h="566433">
                <a:moveTo>
                  <a:pt x="767518" y="568133"/>
                </a:moveTo>
                <a:lnTo>
                  <a:pt x="57210" y="568133"/>
                </a:lnTo>
                <a:cubicBezTo>
                  <a:pt x="30021" y="568133"/>
                  <a:pt x="8497" y="546608"/>
                  <a:pt x="8497" y="519420"/>
                </a:cubicBezTo>
                <a:lnTo>
                  <a:pt x="8497" y="57210"/>
                </a:lnTo>
                <a:cubicBezTo>
                  <a:pt x="8497" y="30021"/>
                  <a:pt x="30021" y="8497"/>
                  <a:pt x="57210" y="8497"/>
                </a:cubicBezTo>
                <a:lnTo>
                  <a:pt x="766385" y="8497"/>
                </a:lnTo>
                <a:cubicBezTo>
                  <a:pt x="793573" y="8497"/>
                  <a:pt x="815098" y="30021"/>
                  <a:pt x="815098" y="57210"/>
                </a:cubicBezTo>
                <a:lnTo>
                  <a:pt x="815098" y="519420"/>
                </a:lnTo>
                <a:cubicBezTo>
                  <a:pt x="816231" y="546608"/>
                  <a:pt x="793573" y="568133"/>
                  <a:pt x="767518" y="568133"/>
                </a:cubicBezTo>
                <a:close/>
                <a:moveTo>
                  <a:pt x="57210" y="40217"/>
                </a:moveTo>
                <a:cubicBezTo>
                  <a:pt x="48147" y="40217"/>
                  <a:pt x="40217" y="48147"/>
                  <a:pt x="40217" y="57210"/>
                </a:cubicBezTo>
                <a:lnTo>
                  <a:pt x="40217" y="519420"/>
                </a:lnTo>
                <a:cubicBezTo>
                  <a:pt x="40217" y="528483"/>
                  <a:pt x="48147" y="536413"/>
                  <a:pt x="57210" y="536413"/>
                </a:cubicBezTo>
                <a:lnTo>
                  <a:pt x="766385" y="536413"/>
                </a:lnTo>
                <a:cubicBezTo>
                  <a:pt x="775448" y="536413"/>
                  <a:pt x="783378" y="528483"/>
                  <a:pt x="783378" y="519420"/>
                </a:cubicBezTo>
                <a:lnTo>
                  <a:pt x="783378" y="57210"/>
                </a:lnTo>
                <a:cubicBezTo>
                  <a:pt x="783378" y="48147"/>
                  <a:pt x="775448" y="40217"/>
                  <a:pt x="766385" y="40217"/>
                </a:cubicBezTo>
                <a:lnTo>
                  <a:pt x="57210" y="40217"/>
                </a:lnTo>
                <a:close/>
              </a:path>
            </a:pathLst>
          </a:custGeom>
          <a:solidFill>
            <a:srgbClr val="727272"/>
          </a:solidFill>
          <a:ln w="9525" cap="flat">
            <a:noFill/>
            <a:prstDash val="solid"/>
            <a:miter/>
          </a:ln>
        </p:spPr>
        <p:txBody>
          <a:bodyPr/>
          <a:lstStyle/>
          <a:p>
            <a:endParaRPr lang="ja-JP" altLang="en-US"/>
          </a:p>
        </p:txBody>
      </p:sp>
      <p:sp>
        <p:nvSpPr>
          <p:cNvPr id="166" name="フリーフォーム: 図形 165">
            <a:extLst>
              <a:ext uri="{FF2B5EF4-FFF2-40B4-BE49-F238E27FC236}">
                <a16:creationId xmlns:a16="http://schemas.microsoft.com/office/drawing/2014/main" id="{1DFBA858-E445-4454-AAE0-B54E0055694A}"/>
              </a:ext>
            </a:extLst>
          </p:cNvPr>
          <p:cNvSpPr/>
          <p:nvPr/>
        </p:nvSpPr>
        <p:spPr>
          <a:xfrm>
            <a:off x="6466410" y="3327011"/>
            <a:ext cx="645734" cy="396503"/>
          </a:xfrm>
          <a:custGeom>
            <a:avLst/>
            <a:gdLst/>
            <a:ahLst/>
            <a:cxnLst/>
            <a:rect l="0" t="0" r="0" b="0"/>
            <a:pathLst>
              <a:path w="645734" h="396503">
                <a:moveTo>
                  <a:pt x="612315" y="39084"/>
                </a:moveTo>
                <a:cubicBezTo>
                  <a:pt x="613448" y="39084"/>
                  <a:pt x="614581" y="40217"/>
                  <a:pt x="614581" y="41350"/>
                </a:cubicBezTo>
                <a:lnTo>
                  <a:pt x="614581" y="361951"/>
                </a:lnTo>
                <a:cubicBezTo>
                  <a:pt x="614581" y="363084"/>
                  <a:pt x="613448" y="364217"/>
                  <a:pt x="612315" y="364217"/>
                </a:cubicBezTo>
                <a:lnTo>
                  <a:pt x="41350" y="364217"/>
                </a:lnTo>
                <a:cubicBezTo>
                  <a:pt x="40217" y="364217"/>
                  <a:pt x="39084" y="363084"/>
                  <a:pt x="39084" y="361951"/>
                </a:cubicBezTo>
                <a:lnTo>
                  <a:pt x="39084" y="41350"/>
                </a:lnTo>
                <a:cubicBezTo>
                  <a:pt x="39084" y="40217"/>
                  <a:pt x="40217" y="39084"/>
                  <a:pt x="41350" y="39084"/>
                </a:cubicBezTo>
                <a:lnTo>
                  <a:pt x="612315" y="39084"/>
                </a:lnTo>
                <a:moveTo>
                  <a:pt x="612315" y="8497"/>
                </a:moveTo>
                <a:lnTo>
                  <a:pt x="41350" y="8497"/>
                </a:lnTo>
                <a:cubicBezTo>
                  <a:pt x="23224" y="8497"/>
                  <a:pt x="8497" y="23224"/>
                  <a:pt x="8497" y="41350"/>
                </a:cubicBezTo>
                <a:lnTo>
                  <a:pt x="8497" y="361951"/>
                </a:lnTo>
                <a:cubicBezTo>
                  <a:pt x="8497" y="380077"/>
                  <a:pt x="23224" y="394804"/>
                  <a:pt x="41350" y="394804"/>
                </a:cubicBezTo>
                <a:lnTo>
                  <a:pt x="612315" y="394804"/>
                </a:lnTo>
                <a:cubicBezTo>
                  <a:pt x="630441" y="394804"/>
                  <a:pt x="645168" y="380077"/>
                  <a:pt x="645168" y="361951"/>
                </a:cubicBezTo>
                <a:lnTo>
                  <a:pt x="645168" y="41350"/>
                </a:lnTo>
                <a:cubicBezTo>
                  <a:pt x="645168" y="23224"/>
                  <a:pt x="630441" y="8497"/>
                  <a:pt x="612315" y="8497"/>
                </a:cubicBezTo>
                <a:lnTo>
                  <a:pt x="612315" y="8497"/>
                </a:lnTo>
                <a:close/>
              </a:path>
            </a:pathLst>
          </a:custGeom>
          <a:solidFill>
            <a:srgbClr val="727272"/>
          </a:solidFill>
          <a:ln w="9525" cap="flat">
            <a:noFill/>
            <a:prstDash val="solid"/>
            <a:miter/>
          </a:ln>
        </p:spPr>
        <p:txBody>
          <a:bodyPr/>
          <a:lstStyle/>
          <a:p>
            <a:endParaRPr lang="ja-JP" altLang="en-US"/>
          </a:p>
        </p:txBody>
      </p:sp>
      <p:sp>
        <p:nvSpPr>
          <p:cNvPr id="167" name="フリーフォーム: 図形 166">
            <a:extLst>
              <a:ext uri="{FF2B5EF4-FFF2-40B4-BE49-F238E27FC236}">
                <a16:creationId xmlns:a16="http://schemas.microsoft.com/office/drawing/2014/main" id="{88C2EC8F-779C-4727-A3FB-CCEB4BCDD0B7}"/>
              </a:ext>
            </a:extLst>
          </p:cNvPr>
          <p:cNvSpPr/>
          <p:nvPr/>
        </p:nvSpPr>
        <p:spPr>
          <a:xfrm>
            <a:off x="6625578" y="3777892"/>
            <a:ext cx="328532" cy="192587"/>
          </a:xfrm>
          <a:custGeom>
            <a:avLst/>
            <a:gdLst/>
            <a:ahLst/>
            <a:cxnLst/>
            <a:rect l="0" t="0" r="0" b="0"/>
            <a:pathLst>
              <a:path w="328531" h="192587">
                <a:moveTo>
                  <a:pt x="309273" y="192021"/>
                </a:moveTo>
                <a:cubicBezTo>
                  <a:pt x="309273" y="192021"/>
                  <a:pt x="309273" y="192021"/>
                  <a:pt x="309273" y="192021"/>
                </a:cubicBezTo>
                <a:lnTo>
                  <a:pt x="23790" y="192021"/>
                </a:lnTo>
                <a:cubicBezTo>
                  <a:pt x="18126" y="192021"/>
                  <a:pt x="13594" y="188622"/>
                  <a:pt x="10196" y="184091"/>
                </a:cubicBezTo>
                <a:cubicBezTo>
                  <a:pt x="7930" y="179559"/>
                  <a:pt x="7930" y="172762"/>
                  <a:pt x="10196" y="168231"/>
                </a:cubicBezTo>
                <a:lnTo>
                  <a:pt x="54378" y="91196"/>
                </a:lnTo>
                <a:lnTo>
                  <a:pt x="54378" y="24357"/>
                </a:lnTo>
                <a:cubicBezTo>
                  <a:pt x="54378" y="15294"/>
                  <a:pt x="61175" y="8497"/>
                  <a:pt x="70238" y="8497"/>
                </a:cubicBezTo>
                <a:lnTo>
                  <a:pt x="261693" y="8497"/>
                </a:lnTo>
                <a:cubicBezTo>
                  <a:pt x="270755" y="8497"/>
                  <a:pt x="277553" y="15294"/>
                  <a:pt x="277553" y="24357"/>
                </a:cubicBezTo>
                <a:lnTo>
                  <a:pt x="277553" y="91196"/>
                </a:lnTo>
                <a:lnTo>
                  <a:pt x="321734" y="168231"/>
                </a:lnTo>
                <a:cubicBezTo>
                  <a:pt x="322867" y="170496"/>
                  <a:pt x="324000" y="173895"/>
                  <a:pt x="324000" y="177294"/>
                </a:cubicBezTo>
                <a:cubicBezTo>
                  <a:pt x="325133" y="185224"/>
                  <a:pt x="318336" y="192021"/>
                  <a:pt x="309273" y="192021"/>
                </a:cubicBezTo>
                <a:close/>
                <a:moveTo>
                  <a:pt x="52112" y="161434"/>
                </a:moveTo>
                <a:lnTo>
                  <a:pt x="283217" y="161434"/>
                </a:lnTo>
                <a:lnTo>
                  <a:pt x="250364" y="103657"/>
                </a:lnTo>
                <a:cubicBezTo>
                  <a:pt x="249231" y="101392"/>
                  <a:pt x="248098" y="99126"/>
                  <a:pt x="248098" y="95727"/>
                </a:cubicBezTo>
                <a:lnTo>
                  <a:pt x="248098" y="40217"/>
                </a:lnTo>
                <a:lnTo>
                  <a:pt x="87231" y="40217"/>
                </a:lnTo>
                <a:lnTo>
                  <a:pt x="87231" y="95727"/>
                </a:lnTo>
                <a:cubicBezTo>
                  <a:pt x="87231" y="97993"/>
                  <a:pt x="86098" y="101392"/>
                  <a:pt x="84965" y="103657"/>
                </a:cubicBezTo>
                <a:lnTo>
                  <a:pt x="52112" y="161434"/>
                </a:lnTo>
                <a:close/>
              </a:path>
            </a:pathLst>
          </a:custGeom>
          <a:solidFill>
            <a:srgbClr val="727272"/>
          </a:solidFill>
          <a:ln w="9525" cap="flat">
            <a:noFill/>
            <a:prstDash val="solid"/>
            <a:miter/>
          </a:ln>
        </p:spPr>
        <p:txBody>
          <a:bodyPr/>
          <a:lstStyle/>
          <a:p>
            <a:endParaRPr lang="ja-JP" altLang="en-US"/>
          </a:p>
        </p:txBody>
      </p:sp>
      <p:sp>
        <p:nvSpPr>
          <p:cNvPr id="168" name="フリーフォーム: 図形 167">
            <a:extLst>
              <a:ext uri="{FF2B5EF4-FFF2-40B4-BE49-F238E27FC236}">
                <a16:creationId xmlns:a16="http://schemas.microsoft.com/office/drawing/2014/main" id="{6F863197-FE64-4509-ABB7-10746C798495}"/>
              </a:ext>
            </a:extLst>
          </p:cNvPr>
          <p:cNvSpPr/>
          <p:nvPr/>
        </p:nvSpPr>
        <p:spPr>
          <a:xfrm>
            <a:off x="6357655" y="3607962"/>
            <a:ext cx="203916" cy="237902"/>
          </a:xfrm>
          <a:custGeom>
            <a:avLst/>
            <a:gdLst/>
            <a:ahLst/>
            <a:cxnLst/>
            <a:rect l="0" t="0" r="0" b="0"/>
            <a:pathLst>
              <a:path w="203916" h="237902">
                <a:moveTo>
                  <a:pt x="8497" y="8497"/>
                </a:moveTo>
                <a:lnTo>
                  <a:pt x="202217" y="8497"/>
                </a:lnTo>
                <a:lnTo>
                  <a:pt x="202217" y="238469"/>
                </a:lnTo>
                <a:lnTo>
                  <a:pt x="8497" y="238469"/>
                </a:lnTo>
                <a:close/>
              </a:path>
            </a:pathLst>
          </a:custGeom>
          <a:solidFill>
            <a:srgbClr val="727272"/>
          </a:solidFill>
          <a:ln w="9525" cap="flat">
            <a:noFill/>
            <a:prstDash val="solid"/>
            <a:miter/>
          </a:ln>
        </p:spPr>
        <p:txBody>
          <a:bodyPr/>
          <a:lstStyle/>
          <a:p>
            <a:endParaRPr lang="ja-JP" altLang="en-US"/>
          </a:p>
        </p:txBody>
      </p:sp>
      <p:sp>
        <p:nvSpPr>
          <p:cNvPr id="169" name="フリーフォーム: 図形 168">
            <a:extLst>
              <a:ext uri="{FF2B5EF4-FFF2-40B4-BE49-F238E27FC236}">
                <a16:creationId xmlns:a16="http://schemas.microsoft.com/office/drawing/2014/main" id="{152504CB-8428-487A-84FD-2CC9DBD86791}"/>
              </a:ext>
            </a:extLst>
          </p:cNvPr>
          <p:cNvSpPr/>
          <p:nvPr/>
        </p:nvSpPr>
        <p:spPr>
          <a:xfrm>
            <a:off x="6242103" y="3606829"/>
            <a:ext cx="317203" cy="453147"/>
          </a:xfrm>
          <a:custGeom>
            <a:avLst/>
            <a:gdLst/>
            <a:ahLst/>
            <a:cxnLst/>
            <a:rect l="0" t="0" r="0" b="0"/>
            <a:pathLst>
              <a:path w="317202" h="453146">
                <a:moveTo>
                  <a:pt x="292846" y="452580"/>
                </a:moveTo>
                <a:lnTo>
                  <a:pt x="34552" y="452580"/>
                </a:lnTo>
                <a:cubicBezTo>
                  <a:pt x="20958" y="452580"/>
                  <a:pt x="8497" y="441252"/>
                  <a:pt x="8497" y="426524"/>
                </a:cubicBezTo>
                <a:lnTo>
                  <a:pt x="8497" y="34552"/>
                </a:lnTo>
                <a:cubicBezTo>
                  <a:pt x="8497" y="20958"/>
                  <a:pt x="19825" y="8497"/>
                  <a:pt x="34552" y="8497"/>
                </a:cubicBezTo>
                <a:lnTo>
                  <a:pt x="292846" y="8497"/>
                </a:lnTo>
                <a:cubicBezTo>
                  <a:pt x="306440" y="8497"/>
                  <a:pt x="318902" y="19825"/>
                  <a:pt x="318902" y="34552"/>
                </a:cubicBezTo>
                <a:lnTo>
                  <a:pt x="318902" y="426524"/>
                </a:lnTo>
                <a:cubicBezTo>
                  <a:pt x="318902" y="440119"/>
                  <a:pt x="306440" y="452580"/>
                  <a:pt x="292846" y="452580"/>
                </a:cubicBezTo>
                <a:close/>
              </a:path>
            </a:pathLst>
          </a:custGeom>
          <a:solidFill>
            <a:srgbClr val="FFFFFF"/>
          </a:solidFill>
          <a:ln w="9525" cap="flat">
            <a:noFill/>
            <a:prstDash val="solid"/>
            <a:miter/>
          </a:ln>
        </p:spPr>
        <p:txBody>
          <a:bodyPr/>
          <a:lstStyle/>
          <a:p>
            <a:endParaRPr lang="ja-JP" altLang="en-US"/>
          </a:p>
        </p:txBody>
      </p:sp>
      <p:sp>
        <p:nvSpPr>
          <p:cNvPr id="170" name="フリーフォーム: 図形 169">
            <a:extLst>
              <a:ext uri="{FF2B5EF4-FFF2-40B4-BE49-F238E27FC236}">
                <a16:creationId xmlns:a16="http://schemas.microsoft.com/office/drawing/2014/main" id="{360DDDAA-9B12-4C8D-8C10-48A2CD371AB3}"/>
              </a:ext>
            </a:extLst>
          </p:cNvPr>
          <p:cNvSpPr/>
          <p:nvPr/>
        </p:nvSpPr>
        <p:spPr>
          <a:xfrm>
            <a:off x="6229641" y="3594368"/>
            <a:ext cx="351189" cy="475804"/>
          </a:xfrm>
          <a:custGeom>
            <a:avLst/>
            <a:gdLst/>
            <a:ahLst/>
            <a:cxnLst/>
            <a:rect l="0" t="0" r="0" b="0"/>
            <a:pathLst>
              <a:path w="351188" h="475804">
                <a:moveTo>
                  <a:pt x="315504" y="477504"/>
                </a:moveTo>
                <a:lnTo>
                  <a:pt x="36818" y="477504"/>
                </a:lnTo>
                <a:cubicBezTo>
                  <a:pt x="20958" y="477504"/>
                  <a:pt x="8497" y="465042"/>
                  <a:pt x="8497" y="449182"/>
                </a:cubicBezTo>
                <a:lnTo>
                  <a:pt x="8497" y="36818"/>
                </a:lnTo>
                <a:cubicBezTo>
                  <a:pt x="8497" y="20958"/>
                  <a:pt x="20958" y="8497"/>
                  <a:pt x="36818" y="8497"/>
                </a:cubicBezTo>
                <a:lnTo>
                  <a:pt x="315504" y="8497"/>
                </a:lnTo>
                <a:cubicBezTo>
                  <a:pt x="331364" y="8497"/>
                  <a:pt x="343825" y="20958"/>
                  <a:pt x="343825" y="36818"/>
                </a:cubicBezTo>
                <a:lnTo>
                  <a:pt x="343825" y="449182"/>
                </a:lnTo>
                <a:cubicBezTo>
                  <a:pt x="343825" y="465042"/>
                  <a:pt x="331364" y="477504"/>
                  <a:pt x="315504" y="477504"/>
                </a:cubicBezTo>
                <a:close/>
                <a:moveTo>
                  <a:pt x="36818" y="34552"/>
                </a:moveTo>
                <a:cubicBezTo>
                  <a:pt x="35685" y="34552"/>
                  <a:pt x="34553" y="35685"/>
                  <a:pt x="34553" y="36818"/>
                </a:cubicBezTo>
                <a:lnTo>
                  <a:pt x="34553" y="449182"/>
                </a:lnTo>
                <a:cubicBezTo>
                  <a:pt x="34553" y="450315"/>
                  <a:pt x="35685" y="451448"/>
                  <a:pt x="36818" y="451448"/>
                </a:cubicBezTo>
                <a:lnTo>
                  <a:pt x="315504" y="451448"/>
                </a:lnTo>
                <a:cubicBezTo>
                  <a:pt x="316637" y="451448"/>
                  <a:pt x="317770" y="450315"/>
                  <a:pt x="317770" y="449182"/>
                </a:cubicBezTo>
                <a:lnTo>
                  <a:pt x="317770" y="36818"/>
                </a:lnTo>
                <a:cubicBezTo>
                  <a:pt x="317770" y="35685"/>
                  <a:pt x="316637" y="34552"/>
                  <a:pt x="315504" y="34552"/>
                </a:cubicBezTo>
                <a:lnTo>
                  <a:pt x="36818" y="34552"/>
                </a:lnTo>
                <a:close/>
              </a:path>
            </a:pathLst>
          </a:custGeom>
          <a:solidFill>
            <a:srgbClr val="727272"/>
          </a:solidFill>
          <a:ln w="9525" cap="flat">
            <a:noFill/>
            <a:prstDash val="solid"/>
            <a:miter/>
          </a:ln>
        </p:spPr>
        <p:txBody>
          <a:bodyPr/>
          <a:lstStyle/>
          <a:p>
            <a:endParaRPr lang="ja-JP" altLang="en-US"/>
          </a:p>
        </p:txBody>
      </p:sp>
      <p:sp>
        <p:nvSpPr>
          <p:cNvPr id="171" name="フリーフォーム: 図形 170">
            <a:extLst>
              <a:ext uri="{FF2B5EF4-FFF2-40B4-BE49-F238E27FC236}">
                <a16:creationId xmlns:a16="http://schemas.microsoft.com/office/drawing/2014/main" id="{FCE99211-A4C6-4B38-88A9-FC17C29A61CB}"/>
              </a:ext>
            </a:extLst>
          </p:cNvPr>
          <p:cNvSpPr/>
          <p:nvPr/>
        </p:nvSpPr>
        <p:spPr>
          <a:xfrm>
            <a:off x="6373515" y="3976144"/>
            <a:ext cx="56643" cy="56643"/>
          </a:xfrm>
          <a:custGeom>
            <a:avLst/>
            <a:gdLst/>
            <a:ahLst/>
            <a:cxnLst/>
            <a:rect l="0" t="0" r="0" b="0"/>
            <a:pathLst>
              <a:path w="56643" h="56643">
                <a:moveTo>
                  <a:pt x="58343" y="33420"/>
                </a:moveTo>
                <a:cubicBezTo>
                  <a:pt x="58343" y="47184"/>
                  <a:pt x="47184" y="58343"/>
                  <a:pt x="33419" y="58343"/>
                </a:cubicBezTo>
                <a:cubicBezTo>
                  <a:pt x="19655" y="58343"/>
                  <a:pt x="8496" y="47184"/>
                  <a:pt x="8496" y="33420"/>
                </a:cubicBezTo>
                <a:cubicBezTo>
                  <a:pt x="8496" y="19655"/>
                  <a:pt x="19655" y="8497"/>
                  <a:pt x="33419" y="8497"/>
                </a:cubicBezTo>
                <a:cubicBezTo>
                  <a:pt x="47184" y="8497"/>
                  <a:pt x="58343" y="19655"/>
                  <a:pt x="58343" y="33420"/>
                </a:cubicBezTo>
                <a:close/>
              </a:path>
            </a:pathLst>
          </a:custGeom>
          <a:solidFill>
            <a:srgbClr val="727272"/>
          </a:solidFill>
          <a:ln w="9525" cap="flat">
            <a:noFill/>
            <a:prstDash val="solid"/>
            <a:miter/>
          </a:ln>
        </p:spPr>
        <p:txBody>
          <a:bodyPr/>
          <a:lstStyle/>
          <a:p>
            <a:endParaRPr lang="ja-JP" altLang="en-US"/>
          </a:p>
        </p:txBody>
      </p:sp>
      <p:sp>
        <p:nvSpPr>
          <p:cNvPr id="172" name="フリーフォーム: 図形 171">
            <a:extLst>
              <a:ext uri="{FF2B5EF4-FFF2-40B4-BE49-F238E27FC236}">
                <a16:creationId xmlns:a16="http://schemas.microsoft.com/office/drawing/2014/main" id="{081D1623-C7B2-4B3E-A764-0C8BD531E151}"/>
              </a:ext>
            </a:extLst>
          </p:cNvPr>
          <p:cNvSpPr/>
          <p:nvPr/>
        </p:nvSpPr>
        <p:spPr>
          <a:xfrm>
            <a:off x="6285251" y="3650345"/>
            <a:ext cx="237902" cy="317203"/>
          </a:xfrm>
          <a:custGeom>
            <a:avLst/>
            <a:gdLst/>
            <a:ahLst/>
            <a:cxnLst/>
            <a:rect l="0" t="0" r="0" b="0"/>
            <a:pathLst>
              <a:path w="237902" h="317202">
                <a:moveTo>
                  <a:pt x="185536" y="11757"/>
                </a:moveTo>
                <a:lnTo>
                  <a:pt x="232992" y="42678"/>
                </a:lnTo>
                <a:lnTo>
                  <a:pt x="59212" y="309380"/>
                </a:lnTo>
                <a:lnTo>
                  <a:pt x="11757" y="278458"/>
                </a:lnTo>
                <a:close/>
              </a:path>
            </a:pathLst>
          </a:custGeom>
          <a:solidFill>
            <a:srgbClr val="727272">
              <a:alpha val="49000"/>
            </a:srgbClr>
          </a:solidFill>
          <a:ln w="9525" cap="flat">
            <a:noFill/>
            <a:prstDash val="solid"/>
            <a:miter/>
          </a:ln>
        </p:spPr>
        <p:txBody>
          <a:bodyPr/>
          <a:lstStyle/>
          <a:p>
            <a:endParaRPr lang="ja-JP" altLang="en-US"/>
          </a:p>
        </p:txBody>
      </p:sp>
      <p:sp>
        <p:nvSpPr>
          <p:cNvPr id="173" name="フリーフォーム: 図形 172">
            <a:extLst>
              <a:ext uri="{FF2B5EF4-FFF2-40B4-BE49-F238E27FC236}">
                <a16:creationId xmlns:a16="http://schemas.microsoft.com/office/drawing/2014/main" id="{76FB7E23-2A3D-4CA7-B99C-CB19730A2080}"/>
              </a:ext>
            </a:extLst>
          </p:cNvPr>
          <p:cNvSpPr/>
          <p:nvPr/>
        </p:nvSpPr>
        <p:spPr>
          <a:xfrm>
            <a:off x="6281753" y="3647613"/>
            <a:ext cx="249231" cy="317203"/>
          </a:xfrm>
          <a:custGeom>
            <a:avLst/>
            <a:gdLst/>
            <a:ahLst/>
            <a:cxnLst/>
            <a:rect l="0" t="0" r="0" b="0"/>
            <a:pathLst>
              <a:path w="249230" h="317202">
                <a:moveTo>
                  <a:pt x="215811" y="34552"/>
                </a:moveTo>
                <a:lnTo>
                  <a:pt x="215811" y="290580"/>
                </a:lnTo>
                <a:lnTo>
                  <a:pt x="35685" y="290580"/>
                </a:lnTo>
                <a:lnTo>
                  <a:pt x="35685" y="34552"/>
                </a:lnTo>
                <a:lnTo>
                  <a:pt x="215811" y="34552"/>
                </a:lnTo>
                <a:moveTo>
                  <a:pt x="224874" y="8497"/>
                </a:moveTo>
                <a:lnTo>
                  <a:pt x="24357" y="8497"/>
                </a:lnTo>
                <a:cubicBezTo>
                  <a:pt x="15294" y="8497"/>
                  <a:pt x="8497" y="15294"/>
                  <a:pt x="8497" y="24357"/>
                </a:cubicBezTo>
                <a:lnTo>
                  <a:pt x="8497" y="299643"/>
                </a:lnTo>
                <a:cubicBezTo>
                  <a:pt x="8497" y="308706"/>
                  <a:pt x="15294" y="315503"/>
                  <a:pt x="24357" y="315503"/>
                </a:cubicBezTo>
                <a:lnTo>
                  <a:pt x="224874" y="315503"/>
                </a:lnTo>
                <a:cubicBezTo>
                  <a:pt x="233937" y="315503"/>
                  <a:pt x="240734" y="308706"/>
                  <a:pt x="240734" y="299643"/>
                </a:cubicBezTo>
                <a:lnTo>
                  <a:pt x="240734" y="24357"/>
                </a:lnTo>
                <a:cubicBezTo>
                  <a:pt x="241867" y="16427"/>
                  <a:pt x="233937" y="8497"/>
                  <a:pt x="224874" y="8497"/>
                </a:cubicBezTo>
                <a:lnTo>
                  <a:pt x="224874" y="8497"/>
                </a:lnTo>
                <a:close/>
              </a:path>
            </a:pathLst>
          </a:custGeom>
          <a:solidFill>
            <a:srgbClr val="727272"/>
          </a:solidFill>
          <a:ln w="9525" cap="flat">
            <a:noFill/>
            <a:prstDash val="solid"/>
            <a:miter/>
          </a:ln>
        </p:spPr>
        <p:txBody>
          <a:bodyPr/>
          <a:lstStyle/>
          <a:p>
            <a:endParaRPr lang="ja-JP" altLang="en-US"/>
          </a:p>
        </p:txBody>
      </p:sp>
      <p:sp>
        <p:nvSpPr>
          <p:cNvPr id="188" name="フリーフォーム: 図形 187">
            <a:extLst>
              <a:ext uri="{FF2B5EF4-FFF2-40B4-BE49-F238E27FC236}">
                <a16:creationId xmlns:a16="http://schemas.microsoft.com/office/drawing/2014/main" id="{0432CABF-FD84-4EAB-94CA-DA016F1888A1}"/>
              </a:ext>
            </a:extLst>
          </p:cNvPr>
          <p:cNvSpPr/>
          <p:nvPr/>
        </p:nvSpPr>
        <p:spPr>
          <a:xfrm>
            <a:off x="2425473" y="3544522"/>
            <a:ext cx="441818" cy="430490"/>
          </a:xfrm>
          <a:custGeom>
            <a:avLst/>
            <a:gdLst/>
            <a:ahLst/>
            <a:cxnLst/>
            <a:rect l="0" t="0" r="0" b="0"/>
            <a:pathLst>
              <a:path w="441818" h="430489">
                <a:moveTo>
                  <a:pt x="333630" y="429923"/>
                </a:moveTo>
                <a:lnTo>
                  <a:pt x="110455" y="429923"/>
                </a:lnTo>
                <a:cubicBezTo>
                  <a:pt x="97993" y="429923"/>
                  <a:pt x="86664" y="426524"/>
                  <a:pt x="77601" y="419727"/>
                </a:cubicBezTo>
                <a:cubicBezTo>
                  <a:pt x="31154" y="385741"/>
                  <a:pt x="8497" y="331364"/>
                  <a:pt x="8497" y="252063"/>
                </a:cubicBezTo>
                <a:cubicBezTo>
                  <a:pt x="8497" y="108189"/>
                  <a:pt x="62874" y="41350"/>
                  <a:pt x="109322" y="9629"/>
                </a:cubicBezTo>
                <a:lnTo>
                  <a:pt x="125182" y="33420"/>
                </a:lnTo>
                <a:cubicBezTo>
                  <a:pt x="67406" y="73070"/>
                  <a:pt x="36818" y="148972"/>
                  <a:pt x="36818" y="253196"/>
                </a:cubicBezTo>
                <a:cubicBezTo>
                  <a:pt x="36818" y="322301"/>
                  <a:pt x="56077" y="368748"/>
                  <a:pt x="94594" y="397070"/>
                </a:cubicBezTo>
                <a:cubicBezTo>
                  <a:pt x="99126" y="400469"/>
                  <a:pt x="104790" y="402734"/>
                  <a:pt x="111587" y="402734"/>
                </a:cubicBezTo>
                <a:lnTo>
                  <a:pt x="334762" y="402734"/>
                </a:lnTo>
                <a:cubicBezTo>
                  <a:pt x="340427" y="402734"/>
                  <a:pt x="346091" y="400469"/>
                  <a:pt x="351755" y="397070"/>
                </a:cubicBezTo>
                <a:cubicBezTo>
                  <a:pt x="390273" y="368748"/>
                  <a:pt x="409532" y="321168"/>
                  <a:pt x="409532" y="253196"/>
                </a:cubicBezTo>
                <a:cubicBezTo>
                  <a:pt x="409532" y="151238"/>
                  <a:pt x="380077" y="75336"/>
                  <a:pt x="323434" y="35685"/>
                </a:cubicBezTo>
                <a:cubicBezTo>
                  <a:pt x="320035" y="33420"/>
                  <a:pt x="317769" y="30021"/>
                  <a:pt x="317769" y="30021"/>
                </a:cubicBezTo>
                <a:lnTo>
                  <a:pt x="337028" y="8497"/>
                </a:lnTo>
                <a:cubicBezTo>
                  <a:pt x="337028" y="8497"/>
                  <a:pt x="339294" y="10762"/>
                  <a:pt x="341560" y="11895"/>
                </a:cubicBezTo>
                <a:cubicBezTo>
                  <a:pt x="385741" y="43615"/>
                  <a:pt x="438986" y="111587"/>
                  <a:pt x="438986" y="252063"/>
                </a:cubicBezTo>
                <a:cubicBezTo>
                  <a:pt x="438986" y="330231"/>
                  <a:pt x="416329" y="384608"/>
                  <a:pt x="369881" y="419727"/>
                </a:cubicBezTo>
                <a:cubicBezTo>
                  <a:pt x="357420" y="425392"/>
                  <a:pt x="344958" y="429923"/>
                  <a:pt x="333630" y="429923"/>
                </a:cubicBezTo>
                <a:close/>
              </a:path>
            </a:pathLst>
          </a:custGeom>
          <a:solidFill>
            <a:srgbClr val="727272"/>
          </a:solidFill>
          <a:ln w="9525" cap="flat">
            <a:noFill/>
            <a:prstDash val="solid"/>
            <a:miter/>
          </a:ln>
        </p:spPr>
        <p:txBody>
          <a:bodyPr/>
          <a:lstStyle/>
          <a:p>
            <a:endParaRPr lang="ja-JP" altLang="en-US"/>
          </a:p>
        </p:txBody>
      </p:sp>
      <p:sp>
        <p:nvSpPr>
          <p:cNvPr id="189" name="フリーフォーム: 図形 188">
            <a:extLst>
              <a:ext uri="{FF2B5EF4-FFF2-40B4-BE49-F238E27FC236}">
                <a16:creationId xmlns:a16="http://schemas.microsoft.com/office/drawing/2014/main" id="{1F5BFDBF-C770-47F9-A7FF-2FB2D742D50F}"/>
              </a:ext>
            </a:extLst>
          </p:cNvPr>
          <p:cNvSpPr/>
          <p:nvPr/>
        </p:nvSpPr>
        <p:spPr>
          <a:xfrm>
            <a:off x="2505906" y="3490144"/>
            <a:ext cx="271888" cy="328531"/>
          </a:xfrm>
          <a:custGeom>
            <a:avLst/>
            <a:gdLst/>
            <a:ahLst/>
            <a:cxnLst/>
            <a:rect l="0" t="0" r="0" b="0"/>
            <a:pathLst>
              <a:path w="271888" h="328531">
                <a:moveTo>
                  <a:pt x="141042" y="320035"/>
                </a:moveTo>
                <a:cubicBezTo>
                  <a:pt x="68538" y="320035"/>
                  <a:pt x="8497" y="270189"/>
                  <a:pt x="8497" y="210147"/>
                </a:cubicBezTo>
                <a:lnTo>
                  <a:pt x="8497" y="117252"/>
                </a:lnTo>
                <a:cubicBezTo>
                  <a:pt x="8497" y="102525"/>
                  <a:pt x="11895" y="87797"/>
                  <a:pt x="19825" y="74203"/>
                </a:cubicBezTo>
                <a:cubicBezTo>
                  <a:pt x="41350" y="34552"/>
                  <a:pt x="88930" y="8497"/>
                  <a:pt x="141042" y="8497"/>
                </a:cubicBezTo>
                <a:cubicBezTo>
                  <a:pt x="189755" y="8497"/>
                  <a:pt x="233937" y="30021"/>
                  <a:pt x="257727" y="65140"/>
                </a:cubicBezTo>
                <a:lnTo>
                  <a:pt x="246399" y="73070"/>
                </a:lnTo>
                <a:lnTo>
                  <a:pt x="257727" y="65140"/>
                </a:lnTo>
                <a:cubicBezTo>
                  <a:pt x="267923" y="81000"/>
                  <a:pt x="273587" y="99126"/>
                  <a:pt x="273587" y="118385"/>
                </a:cubicBezTo>
                <a:lnTo>
                  <a:pt x="273587" y="211280"/>
                </a:lnTo>
                <a:cubicBezTo>
                  <a:pt x="273587" y="270189"/>
                  <a:pt x="214678" y="320035"/>
                  <a:pt x="141042" y="320035"/>
                </a:cubicBezTo>
                <a:close/>
                <a:moveTo>
                  <a:pt x="36818" y="207881"/>
                </a:moveTo>
                <a:lnTo>
                  <a:pt x="36818" y="207881"/>
                </a:lnTo>
                <a:lnTo>
                  <a:pt x="36818" y="209014"/>
                </a:lnTo>
                <a:cubicBezTo>
                  <a:pt x="36818" y="254329"/>
                  <a:pt x="83266" y="290581"/>
                  <a:pt x="141042" y="290581"/>
                </a:cubicBezTo>
                <a:cubicBezTo>
                  <a:pt x="198818" y="290581"/>
                  <a:pt x="245266" y="254329"/>
                  <a:pt x="245266" y="209014"/>
                </a:cubicBezTo>
                <a:lnTo>
                  <a:pt x="245266" y="116119"/>
                </a:lnTo>
                <a:cubicBezTo>
                  <a:pt x="245266" y="102525"/>
                  <a:pt x="241867" y="90063"/>
                  <a:pt x="233937" y="78734"/>
                </a:cubicBezTo>
                <a:lnTo>
                  <a:pt x="233937" y="78734"/>
                </a:lnTo>
                <a:cubicBezTo>
                  <a:pt x="215811" y="51545"/>
                  <a:pt x="180692" y="34552"/>
                  <a:pt x="141042" y="34552"/>
                </a:cubicBezTo>
                <a:cubicBezTo>
                  <a:pt x="99126" y="34552"/>
                  <a:pt x="60608" y="54944"/>
                  <a:pt x="44748" y="85532"/>
                </a:cubicBezTo>
                <a:lnTo>
                  <a:pt x="32287" y="78734"/>
                </a:lnTo>
                <a:lnTo>
                  <a:pt x="44748" y="85532"/>
                </a:lnTo>
                <a:cubicBezTo>
                  <a:pt x="39084" y="95727"/>
                  <a:pt x="36818" y="105923"/>
                  <a:pt x="36818" y="116119"/>
                </a:cubicBezTo>
                <a:lnTo>
                  <a:pt x="36818" y="207881"/>
                </a:lnTo>
                <a:close/>
              </a:path>
            </a:pathLst>
          </a:custGeom>
          <a:solidFill>
            <a:srgbClr val="727272"/>
          </a:solidFill>
          <a:ln w="9525" cap="flat">
            <a:noFill/>
            <a:prstDash val="solid"/>
            <a:miter/>
          </a:ln>
        </p:spPr>
        <p:txBody>
          <a:bodyPr/>
          <a:lstStyle/>
          <a:p>
            <a:endParaRPr lang="ja-JP" altLang="en-US"/>
          </a:p>
        </p:txBody>
      </p:sp>
      <p:sp>
        <p:nvSpPr>
          <p:cNvPr id="190" name="フリーフォーム: 図形 189">
            <a:extLst>
              <a:ext uri="{FF2B5EF4-FFF2-40B4-BE49-F238E27FC236}">
                <a16:creationId xmlns:a16="http://schemas.microsoft.com/office/drawing/2014/main" id="{C0F075D7-2127-4843-9480-8183527DD452}"/>
              </a:ext>
            </a:extLst>
          </p:cNvPr>
          <p:cNvSpPr/>
          <p:nvPr/>
        </p:nvSpPr>
        <p:spPr>
          <a:xfrm>
            <a:off x="2554620" y="3552452"/>
            <a:ext cx="181259" cy="181259"/>
          </a:xfrm>
          <a:custGeom>
            <a:avLst/>
            <a:gdLst/>
            <a:ahLst/>
            <a:cxnLst/>
            <a:rect l="0" t="0" r="0" b="0"/>
            <a:pathLst>
              <a:path w="181258" h="181258">
                <a:moveTo>
                  <a:pt x="92329" y="8497"/>
                </a:moveTo>
                <a:cubicBezTo>
                  <a:pt x="45881" y="8497"/>
                  <a:pt x="8497" y="45881"/>
                  <a:pt x="8497" y="92329"/>
                </a:cubicBezTo>
                <a:cubicBezTo>
                  <a:pt x="8497" y="138776"/>
                  <a:pt x="45881" y="176161"/>
                  <a:pt x="92329" y="176161"/>
                </a:cubicBezTo>
                <a:cubicBezTo>
                  <a:pt x="138776" y="176161"/>
                  <a:pt x="176161" y="138776"/>
                  <a:pt x="176161" y="92329"/>
                </a:cubicBezTo>
                <a:cubicBezTo>
                  <a:pt x="176161" y="45881"/>
                  <a:pt x="138776" y="8497"/>
                  <a:pt x="92329" y="8497"/>
                </a:cubicBezTo>
                <a:close/>
                <a:moveTo>
                  <a:pt x="92329" y="155769"/>
                </a:moveTo>
                <a:cubicBezTo>
                  <a:pt x="57210" y="155769"/>
                  <a:pt x="27755" y="127448"/>
                  <a:pt x="27755" y="91196"/>
                </a:cubicBezTo>
                <a:cubicBezTo>
                  <a:pt x="27755" y="54944"/>
                  <a:pt x="56077" y="26622"/>
                  <a:pt x="92329" y="26622"/>
                </a:cubicBezTo>
                <a:cubicBezTo>
                  <a:pt x="127448" y="26622"/>
                  <a:pt x="156902" y="54944"/>
                  <a:pt x="156902" y="91196"/>
                </a:cubicBezTo>
                <a:cubicBezTo>
                  <a:pt x="156902" y="127448"/>
                  <a:pt x="127448" y="155769"/>
                  <a:pt x="92329" y="155769"/>
                </a:cubicBezTo>
                <a:close/>
              </a:path>
            </a:pathLst>
          </a:custGeom>
          <a:solidFill>
            <a:srgbClr val="727272"/>
          </a:solidFill>
          <a:ln w="9525" cap="flat">
            <a:noFill/>
            <a:prstDash val="solid"/>
            <a:miter/>
          </a:ln>
        </p:spPr>
        <p:txBody>
          <a:bodyPr/>
          <a:lstStyle/>
          <a:p>
            <a:endParaRPr lang="ja-JP" altLang="en-US"/>
          </a:p>
        </p:txBody>
      </p:sp>
      <p:sp>
        <p:nvSpPr>
          <p:cNvPr id="191" name="フリーフォーム: 図形 190">
            <a:extLst>
              <a:ext uri="{FF2B5EF4-FFF2-40B4-BE49-F238E27FC236}">
                <a16:creationId xmlns:a16="http://schemas.microsoft.com/office/drawing/2014/main" id="{258BEE9B-FDC9-4176-820D-36D45A8AF036}"/>
              </a:ext>
            </a:extLst>
          </p:cNvPr>
          <p:cNvSpPr/>
          <p:nvPr/>
        </p:nvSpPr>
        <p:spPr>
          <a:xfrm>
            <a:off x="2597669" y="3594368"/>
            <a:ext cx="90629" cy="90629"/>
          </a:xfrm>
          <a:custGeom>
            <a:avLst/>
            <a:gdLst/>
            <a:ahLst/>
            <a:cxnLst/>
            <a:rect l="0" t="0" r="0" b="0"/>
            <a:pathLst>
              <a:path w="90629" h="90629">
                <a:moveTo>
                  <a:pt x="90063" y="49280"/>
                </a:moveTo>
                <a:cubicBezTo>
                  <a:pt x="90063" y="71804"/>
                  <a:pt x="71804" y="90063"/>
                  <a:pt x="49280" y="90063"/>
                </a:cubicBezTo>
                <a:cubicBezTo>
                  <a:pt x="26756" y="90063"/>
                  <a:pt x="8497" y="71804"/>
                  <a:pt x="8497" y="49280"/>
                </a:cubicBezTo>
                <a:cubicBezTo>
                  <a:pt x="8497" y="26756"/>
                  <a:pt x="26756" y="8496"/>
                  <a:pt x="49280" y="8496"/>
                </a:cubicBezTo>
                <a:cubicBezTo>
                  <a:pt x="71804" y="8496"/>
                  <a:pt x="90063" y="26756"/>
                  <a:pt x="90063" y="49280"/>
                </a:cubicBezTo>
                <a:close/>
              </a:path>
            </a:pathLst>
          </a:custGeom>
          <a:solidFill>
            <a:srgbClr val="727272"/>
          </a:solidFill>
          <a:ln w="9525" cap="flat">
            <a:noFill/>
            <a:prstDash val="solid"/>
            <a:miter/>
          </a:ln>
        </p:spPr>
        <p:txBody>
          <a:bodyPr/>
          <a:lstStyle/>
          <a:p>
            <a:endParaRPr lang="ja-JP" altLang="en-US"/>
          </a:p>
        </p:txBody>
      </p:sp>
      <p:sp>
        <p:nvSpPr>
          <p:cNvPr id="192" name="フリーフォーム: 図形 191">
            <a:extLst>
              <a:ext uri="{FF2B5EF4-FFF2-40B4-BE49-F238E27FC236}">
                <a16:creationId xmlns:a16="http://schemas.microsoft.com/office/drawing/2014/main" id="{5AF8365A-027E-46BE-9198-7291D1916320}"/>
              </a:ext>
            </a:extLst>
          </p:cNvPr>
          <p:cNvSpPr/>
          <p:nvPr/>
        </p:nvSpPr>
        <p:spPr>
          <a:xfrm>
            <a:off x="2445864" y="3820941"/>
            <a:ext cx="396504" cy="45315"/>
          </a:xfrm>
          <a:custGeom>
            <a:avLst/>
            <a:gdLst/>
            <a:ahLst/>
            <a:cxnLst/>
            <a:rect l="0" t="0" r="0" b="0"/>
            <a:pathLst>
              <a:path w="396503" h="45314">
                <a:moveTo>
                  <a:pt x="8497" y="8496"/>
                </a:moveTo>
                <a:lnTo>
                  <a:pt x="398203" y="8496"/>
                </a:lnTo>
                <a:lnTo>
                  <a:pt x="398203" y="36818"/>
                </a:lnTo>
                <a:lnTo>
                  <a:pt x="8497" y="36818"/>
                </a:lnTo>
                <a:close/>
              </a:path>
            </a:pathLst>
          </a:custGeom>
          <a:solidFill>
            <a:srgbClr val="727272"/>
          </a:solidFill>
          <a:ln w="9525" cap="flat">
            <a:noFill/>
            <a:prstDash val="solid"/>
            <a:miter/>
          </a:ln>
        </p:spPr>
        <p:txBody>
          <a:bodyPr/>
          <a:lstStyle/>
          <a:p>
            <a:endParaRPr lang="ja-JP" altLang="en-US"/>
          </a:p>
        </p:txBody>
      </p:sp>
      <p:sp>
        <p:nvSpPr>
          <p:cNvPr id="193" name="フリーフォーム: 図形 192">
            <a:extLst>
              <a:ext uri="{FF2B5EF4-FFF2-40B4-BE49-F238E27FC236}">
                <a16:creationId xmlns:a16="http://schemas.microsoft.com/office/drawing/2014/main" id="{6CB5D4FE-0285-4D7B-9BC1-70D873B4A3F7}"/>
              </a:ext>
            </a:extLst>
          </p:cNvPr>
          <p:cNvSpPr/>
          <p:nvPr/>
        </p:nvSpPr>
        <p:spPr>
          <a:xfrm>
            <a:off x="2634589" y="3584840"/>
            <a:ext cx="67972" cy="67972"/>
          </a:xfrm>
          <a:custGeom>
            <a:avLst/>
            <a:gdLst/>
            <a:ahLst/>
            <a:cxnLst/>
            <a:rect l="0" t="0" r="0" b="0"/>
            <a:pathLst>
              <a:path w="67972" h="67972">
                <a:moveTo>
                  <a:pt x="59940" y="35017"/>
                </a:moveTo>
                <a:cubicBezTo>
                  <a:pt x="59940" y="48782"/>
                  <a:pt x="48782" y="59940"/>
                  <a:pt x="35017" y="59940"/>
                </a:cubicBezTo>
                <a:cubicBezTo>
                  <a:pt x="21252" y="59940"/>
                  <a:pt x="10094" y="48782"/>
                  <a:pt x="10094" y="35017"/>
                </a:cubicBezTo>
                <a:cubicBezTo>
                  <a:pt x="10094" y="21252"/>
                  <a:pt x="21252" y="10094"/>
                  <a:pt x="35017" y="10094"/>
                </a:cubicBezTo>
                <a:cubicBezTo>
                  <a:pt x="48782" y="10094"/>
                  <a:pt x="59940" y="21252"/>
                  <a:pt x="59940" y="35017"/>
                </a:cubicBezTo>
                <a:close/>
              </a:path>
            </a:pathLst>
          </a:custGeom>
          <a:solidFill>
            <a:srgbClr val="FFFFFF"/>
          </a:solidFill>
          <a:ln w="11316" cap="flat">
            <a:noFill/>
            <a:prstDash val="solid"/>
            <a:miter/>
          </a:ln>
        </p:spPr>
        <p:txBody>
          <a:bodyPr/>
          <a:lstStyle/>
          <a:p>
            <a:endParaRPr lang="ja-JP" altLang="en-US"/>
          </a:p>
        </p:txBody>
      </p:sp>
      <p:sp>
        <p:nvSpPr>
          <p:cNvPr id="202" name="スライド番号プレースホルダー 201">
            <a:extLst>
              <a:ext uri="{FF2B5EF4-FFF2-40B4-BE49-F238E27FC236}">
                <a16:creationId xmlns:a16="http://schemas.microsoft.com/office/drawing/2014/main" id="{95898D56-35CB-405B-B9DD-59A960BA5EA2}"/>
              </a:ext>
            </a:extLst>
          </p:cNvPr>
          <p:cNvSpPr>
            <a:spLocks noGrp="1"/>
          </p:cNvSpPr>
          <p:nvPr>
            <p:ph type="sldNum" sz="quarter" idx="4"/>
          </p:nvPr>
        </p:nvSpPr>
        <p:spPr/>
        <p:txBody>
          <a:bodyPr/>
          <a:lstStyle/>
          <a:p>
            <a:fld id="{F4E03D0D-1BAE-410F-9306-B8419C1BD0E7}" type="slidenum">
              <a:rPr kumimoji="1" lang="ja-JP" altLang="en-US" smtClean="0"/>
              <a:pPr/>
              <a:t>1</a:t>
            </a:fld>
            <a:endParaRPr kumimoji="1" lang="ja-JP" altLang="en-US" dirty="0"/>
          </a:p>
        </p:txBody>
      </p:sp>
      <p:sp>
        <p:nvSpPr>
          <p:cNvPr id="197" name="角丸四角形 196"/>
          <p:cNvSpPr/>
          <p:nvPr/>
        </p:nvSpPr>
        <p:spPr>
          <a:xfrm>
            <a:off x="3665220" y="1409700"/>
            <a:ext cx="1912620" cy="11102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端子 7"/>
          <p:cNvSpPr/>
          <p:nvPr/>
        </p:nvSpPr>
        <p:spPr>
          <a:xfrm>
            <a:off x="3336471" y="1438004"/>
            <a:ext cx="2599510" cy="52251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メイリオ" panose="020B0604030504040204" pitchFamily="50" charset="-128"/>
                <a:ea typeface="メイリオ" panose="020B0604030504040204" pitchFamily="50" charset="-128"/>
              </a:rPr>
              <a:t>NEXT</a:t>
            </a:r>
            <a:r>
              <a:rPr kumimoji="1" lang="ja-JP" altLang="en-US" sz="1200" b="1" dirty="0" smtClean="0">
                <a:solidFill>
                  <a:schemeClr val="tx1"/>
                </a:solidFill>
                <a:latin typeface="メイリオ" panose="020B0604030504040204" pitchFamily="50" charset="-128"/>
                <a:ea typeface="メイリオ" panose="020B0604030504040204" pitchFamily="50" charset="-128"/>
              </a:rPr>
              <a:t>クラウドビュー</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rPr>
              <a:t>プラットフォーム</a:t>
            </a: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pic>
        <p:nvPicPr>
          <p:cNvPr id="194" name="図 193" descr="20190108_NEXTクラウドビューロゴ.pdf - Adobe Acrobat Reader DC"/>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25191" b="64313" l="10991" r="73839"/>
                    </a14:imgEffect>
                  </a14:imgLayer>
                </a14:imgProps>
              </a:ext>
              <a:ext uri="{28A0092B-C50C-407E-A947-70E740481C1C}">
                <a14:useLocalDpi xmlns:a14="http://schemas.microsoft.com/office/drawing/2010/main" val="0"/>
              </a:ext>
            </a:extLst>
          </a:blip>
          <a:srcRect l="10700" t="26885" r="62366" b="35885"/>
          <a:stretch/>
        </p:blipFill>
        <p:spPr>
          <a:xfrm>
            <a:off x="3086100" y="1333501"/>
            <a:ext cx="805297" cy="601979"/>
          </a:xfrm>
          <a:prstGeom prst="rect">
            <a:avLst/>
          </a:prstGeom>
        </p:spPr>
      </p:pic>
      <p:grpSp>
        <p:nvGrpSpPr>
          <p:cNvPr id="15" name="グループ化 14"/>
          <p:cNvGrpSpPr/>
          <p:nvPr/>
        </p:nvGrpSpPr>
        <p:grpSpPr>
          <a:xfrm>
            <a:off x="1712521" y="4096219"/>
            <a:ext cx="1538325" cy="369332"/>
            <a:chOff x="3948692" y="3446803"/>
            <a:chExt cx="1538325" cy="369332"/>
          </a:xfrm>
        </p:grpSpPr>
        <p:sp>
          <p:nvSpPr>
            <p:cNvPr id="5" name="角丸四角形 4"/>
            <p:cNvSpPr/>
            <p:nvPr/>
          </p:nvSpPr>
          <p:spPr>
            <a:xfrm>
              <a:off x="3948692" y="3449229"/>
              <a:ext cx="1538325" cy="36448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テキスト ボックス 194"/>
            <p:cNvSpPr txBox="1"/>
            <p:nvPr/>
          </p:nvSpPr>
          <p:spPr>
            <a:xfrm>
              <a:off x="4013696" y="3446803"/>
              <a:ext cx="1408318" cy="369332"/>
            </a:xfrm>
            <a:prstGeom prst="rect">
              <a:avLst/>
            </a:prstGeom>
            <a:noFill/>
          </p:spPr>
          <p:txBody>
            <a:bodyPr wrap="square" rtlCol="0" anchor="ctr">
              <a:spAutoFit/>
            </a:bodyPr>
            <a:lstStyle/>
            <a:p>
              <a:r>
                <a:rPr lang="en-US" altLang="ja-JP" sz="900" b="1" dirty="0">
                  <a:solidFill>
                    <a:srgbClr val="000000"/>
                  </a:solidFill>
                  <a:latin typeface="メイリオ" panose="020B0604030504040204" pitchFamily="50" charset="-128"/>
                  <a:ea typeface="メイリオ" panose="020B0604030504040204" pitchFamily="50" charset="-128"/>
                </a:rPr>
                <a:t>NEXT</a:t>
              </a:r>
              <a:r>
                <a:rPr lang="ja-JP" altLang="en-US" sz="900" b="1" dirty="0">
                  <a:solidFill>
                    <a:srgbClr val="000000"/>
                  </a:solidFill>
                  <a:latin typeface="メイリオ" panose="020B0604030504040204" pitchFamily="50" charset="-128"/>
                  <a:ea typeface="メイリオ" panose="020B0604030504040204" pitchFamily="50" charset="-128"/>
                </a:rPr>
                <a:t>クラウドビュー</a:t>
              </a:r>
              <a:endParaRPr lang="en-US" altLang="ja-JP" sz="900" b="1" dirty="0">
                <a:solidFill>
                  <a:srgbClr val="000000"/>
                </a:solidFill>
                <a:latin typeface="メイリオ" panose="020B0604030504040204" pitchFamily="50" charset="-128"/>
                <a:ea typeface="メイリオ" panose="020B0604030504040204" pitchFamily="50" charset="-128"/>
              </a:endParaRPr>
            </a:p>
            <a:p>
              <a:r>
                <a:rPr lang="ja-JP" altLang="en-US" sz="900" b="1" dirty="0">
                  <a:solidFill>
                    <a:srgbClr val="000000"/>
                  </a:solidFill>
                  <a:latin typeface="メイリオ" panose="020B0604030504040204" pitchFamily="50" charset="-128"/>
                  <a:ea typeface="メイリオ" panose="020B0604030504040204" pitchFamily="50" charset="-128"/>
                </a:rPr>
                <a:t>対応</a:t>
              </a:r>
              <a:r>
                <a:rPr lang="ja-JP" altLang="en-US" sz="900" b="1" dirty="0" smtClean="0">
                  <a:solidFill>
                    <a:srgbClr val="000000"/>
                  </a:solidFill>
                  <a:latin typeface="メイリオ" panose="020B0604030504040204" pitchFamily="50" charset="-128"/>
                  <a:ea typeface="メイリオ" panose="020B0604030504040204" pitchFamily="50" charset="-128"/>
                </a:rPr>
                <a:t>カメラ</a:t>
              </a:r>
              <a:endParaRPr kumimoji="1" lang="ja-JP" altLang="en-US" sz="900" b="1" dirty="0">
                <a:solidFill>
                  <a:srgbClr val="000000"/>
                </a:solidFill>
              </a:endParaRPr>
            </a:p>
          </p:txBody>
        </p:sp>
      </p:grpSp>
      <p:grpSp>
        <p:nvGrpSpPr>
          <p:cNvPr id="16" name="グループ化 15"/>
          <p:cNvGrpSpPr/>
          <p:nvPr/>
        </p:nvGrpSpPr>
        <p:grpSpPr>
          <a:xfrm>
            <a:off x="6080047" y="4096219"/>
            <a:ext cx="1538325" cy="369332"/>
            <a:chOff x="3948692" y="3897698"/>
            <a:chExt cx="1538325" cy="369332"/>
          </a:xfrm>
        </p:grpSpPr>
        <p:sp>
          <p:nvSpPr>
            <p:cNvPr id="174" name="角丸四角形 173"/>
            <p:cNvSpPr/>
            <p:nvPr/>
          </p:nvSpPr>
          <p:spPr>
            <a:xfrm>
              <a:off x="3948692" y="3900124"/>
              <a:ext cx="1538325" cy="36448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7" name="テキスト ボックス 206"/>
            <p:cNvSpPr txBox="1"/>
            <p:nvPr/>
          </p:nvSpPr>
          <p:spPr>
            <a:xfrm>
              <a:off x="4013695" y="3897698"/>
              <a:ext cx="1408319" cy="369332"/>
            </a:xfrm>
            <a:prstGeom prst="rect">
              <a:avLst/>
            </a:prstGeom>
            <a:noFill/>
            <a:ln>
              <a:noFill/>
            </a:ln>
          </p:spPr>
          <p:txBody>
            <a:bodyPr wrap="square" rtlCol="0" anchor="ctr">
              <a:spAutoFit/>
            </a:bodyPr>
            <a:lstStyle/>
            <a:p>
              <a:r>
                <a:rPr lang="en-US" altLang="ja-JP" sz="900" b="1" dirty="0">
                  <a:solidFill>
                    <a:srgbClr val="000000"/>
                  </a:solidFill>
                  <a:latin typeface="メイリオ" panose="020B0604030504040204" pitchFamily="50" charset="-128"/>
                  <a:ea typeface="メイリオ" panose="020B0604030504040204" pitchFamily="50" charset="-128"/>
                </a:rPr>
                <a:t>NEXT</a:t>
              </a:r>
              <a:r>
                <a:rPr lang="ja-JP" altLang="en-US" sz="900" b="1" dirty="0">
                  <a:solidFill>
                    <a:srgbClr val="000000"/>
                  </a:solidFill>
                  <a:latin typeface="メイリオ" panose="020B0604030504040204" pitchFamily="50" charset="-128"/>
                  <a:ea typeface="メイリオ" panose="020B0604030504040204" pitchFamily="50" charset="-128"/>
                </a:rPr>
                <a:t>クラウドビュー</a:t>
              </a:r>
              <a:endParaRPr lang="en-US" altLang="ja-JP" sz="900" b="1" dirty="0">
                <a:solidFill>
                  <a:srgbClr val="000000"/>
                </a:solidFill>
                <a:latin typeface="メイリオ" panose="020B0604030504040204" pitchFamily="50" charset="-128"/>
                <a:ea typeface="メイリオ" panose="020B0604030504040204" pitchFamily="50" charset="-128"/>
              </a:endParaRPr>
            </a:p>
            <a:p>
              <a:r>
                <a:rPr lang="ja-JP" altLang="en-US" sz="900" b="1" dirty="0" smtClean="0">
                  <a:solidFill>
                    <a:srgbClr val="000000"/>
                  </a:solidFill>
                  <a:latin typeface="メイリオ" panose="020B0604030504040204" pitchFamily="50" charset="-128"/>
                  <a:ea typeface="メイリオ" panose="020B0604030504040204" pitchFamily="50" charset="-128"/>
                </a:rPr>
                <a:t>専用ビューワーアプリ</a:t>
              </a:r>
              <a:endParaRPr kumimoji="1" lang="ja-JP" altLang="en-US" sz="900" b="1" dirty="0">
                <a:solidFill>
                  <a:srgbClr val="000000"/>
                </a:solidFill>
              </a:endParaRPr>
            </a:p>
          </p:txBody>
        </p:sp>
      </p:grpSp>
      <p:sp>
        <p:nvSpPr>
          <p:cNvPr id="18" name="テキスト ボックス 17"/>
          <p:cNvSpPr txBox="1"/>
          <p:nvPr/>
        </p:nvSpPr>
        <p:spPr>
          <a:xfrm>
            <a:off x="3673208" y="1963784"/>
            <a:ext cx="1828801" cy="507831"/>
          </a:xfrm>
          <a:prstGeom prst="rect">
            <a:avLst/>
          </a:prstGeom>
          <a:noFill/>
        </p:spPr>
        <p:txBody>
          <a:bodyPr wrap="square" rtlCol="0">
            <a:spAutoFit/>
          </a:bodyPr>
          <a:lstStyle/>
          <a:p>
            <a:pPr algn="ctr"/>
            <a:r>
              <a:rPr kumimoji="1" lang="ja-JP" altLang="en-US" sz="900" dirty="0" smtClean="0">
                <a:latin typeface="メイリオ" panose="020B0604030504040204" pitchFamily="50" charset="-128"/>
                <a:ea typeface="メイリオ" panose="020B0604030504040204" pitchFamily="50" charset="-128"/>
              </a:rPr>
              <a:t>映像録画</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セキュア通信</a:t>
            </a:r>
            <a:endParaRPr kumimoji="1" lang="en-US" altLang="ja-JP" sz="900" dirty="0">
              <a:latin typeface="メイリオ" panose="020B0604030504040204" pitchFamily="50" charset="-128"/>
              <a:ea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rPr>
              <a:t>カメラの管理</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シェア</a:t>
            </a:r>
          </a:p>
          <a:p>
            <a:pPr algn="ctr"/>
            <a:r>
              <a:rPr kumimoji="1" lang="ja-JP" altLang="en-US" sz="900" dirty="0" smtClean="0">
                <a:latin typeface="メイリオ" panose="020B0604030504040204" pitchFamily="50" charset="-128"/>
                <a:ea typeface="メイリオ" panose="020B0604030504040204" pitchFamily="50" charset="-128"/>
              </a:rPr>
              <a:t>動体・音声検知自動アラート</a:t>
            </a:r>
            <a:endParaRPr kumimoji="1" lang="ja-JP" altLang="en-US" sz="900" dirty="0">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5395860" y="1307009"/>
            <a:ext cx="294546" cy="294545"/>
            <a:chOff x="6117457" y="1665272"/>
            <a:chExt cx="294546" cy="294545"/>
          </a:xfrm>
        </p:grpSpPr>
        <p:sp>
          <p:nvSpPr>
            <p:cNvPr id="177" name="フリーフォーム: 図形 115">
              <a:extLst>
                <a:ext uri="{FF2B5EF4-FFF2-40B4-BE49-F238E27FC236}">
                  <a16:creationId xmlns:a16="http://schemas.microsoft.com/office/drawing/2014/main" id="{48EE89AC-B3D3-486A-9763-54DDD0D979B6}"/>
                </a:ext>
              </a:extLst>
            </p:cNvPr>
            <p:cNvSpPr/>
            <p:nvPr/>
          </p:nvSpPr>
          <p:spPr>
            <a:xfrm>
              <a:off x="6126520" y="1674335"/>
              <a:ext cx="271888" cy="271888"/>
            </a:xfrm>
            <a:custGeom>
              <a:avLst/>
              <a:gdLst/>
              <a:ahLst/>
              <a:cxnLst/>
              <a:rect l="0" t="0" r="0" b="0"/>
              <a:pathLst>
                <a:path w="271888" h="271888">
                  <a:moveTo>
                    <a:pt x="8497" y="137643"/>
                  </a:moveTo>
                  <a:cubicBezTo>
                    <a:pt x="8497" y="209014"/>
                    <a:pt x="66273" y="266790"/>
                    <a:pt x="137643" y="266790"/>
                  </a:cubicBezTo>
                  <a:cubicBezTo>
                    <a:pt x="209014" y="266790"/>
                    <a:pt x="266790" y="209014"/>
                    <a:pt x="266790" y="137643"/>
                  </a:cubicBezTo>
                  <a:cubicBezTo>
                    <a:pt x="266790" y="66273"/>
                    <a:pt x="209014" y="8497"/>
                    <a:pt x="137643" y="8497"/>
                  </a:cubicBezTo>
                  <a:cubicBezTo>
                    <a:pt x="66273" y="8497"/>
                    <a:pt x="8497" y="66273"/>
                    <a:pt x="8497" y="137643"/>
                  </a:cubicBezTo>
                  <a:close/>
                </a:path>
              </a:pathLst>
            </a:custGeom>
            <a:solidFill>
              <a:srgbClr val="FFFFFF"/>
            </a:solidFill>
            <a:ln w="9525" cap="flat">
              <a:noFill/>
              <a:prstDash val="solid"/>
              <a:miter/>
            </a:ln>
          </p:spPr>
          <p:txBody>
            <a:bodyPr/>
            <a:lstStyle/>
            <a:p>
              <a:endParaRPr lang="ja-JP" altLang="en-US"/>
            </a:p>
          </p:txBody>
        </p:sp>
        <p:sp>
          <p:nvSpPr>
            <p:cNvPr id="178" name="フリーフォーム: 図形 116">
              <a:extLst>
                <a:ext uri="{FF2B5EF4-FFF2-40B4-BE49-F238E27FC236}">
                  <a16:creationId xmlns:a16="http://schemas.microsoft.com/office/drawing/2014/main" id="{1CEEC2A0-232B-42B5-A83A-F4B9B6444475}"/>
                </a:ext>
              </a:extLst>
            </p:cNvPr>
            <p:cNvSpPr/>
            <p:nvPr/>
          </p:nvSpPr>
          <p:spPr>
            <a:xfrm>
              <a:off x="6117457" y="1665272"/>
              <a:ext cx="294546" cy="294545"/>
            </a:xfrm>
            <a:custGeom>
              <a:avLst/>
              <a:gdLst/>
              <a:ahLst/>
              <a:cxnLst/>
              <a:rect l="0" t="0" r="0" b="0"/>
              <a:pathLst>
                <a:path w="294545" h="294545">
                  <a:moveTo>
                    <a:pt x="147839" y="287182"/>
                  </a:moveTo>
                  <a:cubicBezTo>
                    <a:pt x="70804" y="287182"/>
                    <a:pt x="8497" y="224874"/>
                    <a:pt x="8497" y="147839"/>
                  </a:cubicBezTo>
                  <a:cubicBezTo>
                    <a:pt x="8497" y="70804"/>
                    <a:pt x="70804" y="8497"/>
                    <a:pt x="147839" y="8497"/>
                  </a:cubicBezTo>
                  <a:cubicBezTo>
                    <a:pt x="224874" y="8497"/>
                    <a:pt x="287182" y="70804"/>
                    <a:pt x="287182" y="147839"/>
                  </a:cubicBezTo>
                  <a:cubicBezTo>
                    <a:pt x="286049" y="224874"/>
                    <a:pt x="223741" y="287182"/>
                    <a:pt x="147839" y="287182"/>
                  </a:cubicBezTo>
                  <a:lnTo>
                    <a:pt x="147839" y="287182"/>
                  </a:lnTo>
                  <a:close/>
                  <a:moveTo>
                    <a:pt x="147839" y="28888"/>
                  </a:moveTo>
                  <a:cubicBezTo>
                    <a:pt x="82133" y="28888"/>
                    <a:pt x="27755" y="82133"/>
                    <a:pt x="27755" y="148972"/>
                  </a:cubicBezTo>
                  <a:cubicBezTo>
                    <a:pt x="27755" y="214678"/>
                    <a:pt x="81000" y="269056"/>
                    <a:pt x="147839" y="269056"/>
                  </a:cubicBezTo>
                  <a:cubicBezTo>
                    <a:pt x="213545" y="269056"/>
                    <a:pt x="267923" y="215811"/>
                    <a:pt x="267923" y="148972"/>
                  </a:cubicBezTo>
                  <a:cubicBezTo>
                    <a:pt x="266790" y="82133"/>
                    <a:pt x="213545" y="28888"/>
                    <a:pt x="147839" y="28888"/>
                  </a:cubicBezTo>
                  <a:lnTo>
                    <a:pt x="147839" y="28888"/>
                  </a:lnTo>
                  <a:close/>
                </a:path>
              </a:pathLst>
            </a:custGeom>
            <a:solidFill>
              <a:srgbClr val="C9DE7E"/>
            </a:solidFill>
            <a:ln w="9525" cap="flat">
              <a:noFill/>
              <a:prstDash val="solid"/>
              <a:miter/>
            </a:ln>
          </p:spPr>
          <p:txBody>
            <a:bodyPr/>
            <a:lstStyle/>
            <a:p>
              <a:endParaRPr lang="ja-JP" altLang="en-US"/>
            </a:p>
          </p:txBody>
        </p:sp>
        <p:sp>
          <p:nvSpPr>
            <p:cNvPr id="179" name="フリーフォーム: 図形 117">
              <a:extLst>
                <a:ext uri="{FF2B5EF4-FFF2-40B4-BE49-F238E27FC236}">
                  <a16:creationId xmlns:a16="http://schemas.microsoft.com/office/drawing/2014/main" id="{DB855EBD-F66A-48D9-8706-F11167CBB060}"/>
                </a:ext>
              </a:extLst>
            </p:cNvPr>
            <p:cNvSpPr/>
            <p:nvPr/>
          </p:nvSpPr>
          <p:spPr>
            <a:xfrm>
              <a:off x="6203555" y="1741174"/>
              <a:ext cx="113287" cy="124615"/>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9084" y="8497"/>
                  </a:lnTo>
                  <a:cubicBezTo>
                    <a:pt x="30021" y="8497"/>
                    <a:pt x="23224" y="15294"/>
                    <a:pt x="23224" y="24357"/>
                  </a:cubicBezTo>
                  <a:lnTo>
                    <a:pt x="23224" y="45881"/>
                  </a:lnTo>
                  <a:lnTo>
                    <a:pt x="16427" y="45881"/>
                  </a:lnTo>
                  <a:cubicBezTo>
                    <a:pt x="11895" y="45881"/>
                    <a:pt x="8497" y="50413"/>
                    <a:pt x="8497" y="53811"/>
                  </a:cubicBezTo>
                  <a:close/>
                  <a:moveTo>
                    <a:pt x="83266" y="45881"/>
                  </a:moveTo>
                  <a:lnTo>
                    <a:pt x="39084" y="45881"/>
                  </a:lnTo>
                  <a:lnTo>
                    <a:pt x="39084" y="24357"/>
                  </a:lnTo>
                  <a:lnTo>
                    <a:pt x="83266" y="24357"/>
                  </a:lnTo>
                  <a:lnTo>
                    <a:pt x="83266" y="45881"/>
                  </a:lnTo>
                  <a:close/>
                  <a:moveTo>
                    <a:pt x="50413" y="90063"/>
                  </a:moveTo>
                  <a:cubicBezTo>
                    <a:pt x="50413" y="85532"/>
                    <a:pt x="53811" y="81000"/>
                    <a:pt x="57210" y="79867"/>
                  </a:cubicBezTo>
                  <a:lnTo>
                    <a:pt x="57210" y="69671"/>
                  </a:lnTo>
                  <a:lnTo>
                    <a:pt x="64007" y="69671"/>
                  </a:lnTo>
                  <a:lnTo>
                    <a:pt x="64007" y="79867"/>
                  </a:lnTo>
                  <a:cubicBezTo>
                    <a:pt x="68539" y="81000"/>
                    <a:pt x="70804" y="85532"/>
                    <a:pt x="70804" y="90063"/>
                  </a:cubicBezTo>
                  <a:cubicBezTo>
                    <a:pt x="70804" y="95727"/>
                    <a:pt x="66273" y="100259"/>
                    <a:pt x="60608" y="100259"/>
                  </a:cubicBezTo>
                  <a:cubicBezTo>
                    <a:pt x="54944" y="101392"/>
                    <a:pt x="50413" y="96860"/>
                    <a:pt x="50413" y="90063"/>
                  </a:cubicBezTo>
                  <a:close/>
                </a:path>
              </a:pathLst>
            </a:custGeom>
            <a:solidFill>
              <a:srgbClr val="A4B640"/>
            </a:solidFill>
            <a:ln w="9525" cap="flat">
              <a:noFill/>
              <a:prstDash val="solid"/>
              <a:miter/>
            </a:ln>
          </p:spPr>
          <p:txBody>
            <a:bodyPr/>
            <a:lstStyle/>
            <a:p>
              <a:endParaRPr lang="ja-JP" altLang="en-US"/>
            </a:p>
          </p:txBody>
        </p:sp>
      </p:grpSp>
      <p:grpSp>
        <p:nvGrpSpPr>
          <p:cNvPr id="33" name="グループ化 32"/>
          <p:cNvGrpSpPr/>
          <p:nvPr/>
        </p:nvGrpSpPr>
        <p:grpSpPr>
          <a:xfrm>
            <a:off x="1463180" y="5729009"/>
            <a:ext cx="999498" cy="400110"/>
            <a:chOff x="904922" y="5879190"/>
            <a:chExt cx="999498" cy="400110"/>
          </a:xfrm>
        </p:grpSpPr>
        <p:sp>
          <p:nvSpPr>
            <p:cNvPr id="13" name="テキスト ボックス 12">
              <a:extLst>
                <a:ext uri="{FF2B5EF4-FFF2-40B4-BE49-F238E27FC236}">
                  <a16:creationId xmlns:a16="http://schemas.microsoft.com/office/drawing/2014/main" id="{64A4CB43-6B83-411A-8FB6-80B23065B3BD}"/>
                </a:ext>
              </a:extLst>
            </p:cNvPr>
            <p:cNvSpPr txBox="1"/>
            <p:nvPr/>
          </p:nvSpPr>
          <p:spPr>
            <a:xfrm>
              <a:off x="1181145" y="5936009"/>
              <a:ext cx="723275" cy="307777"/>
            </a:xfrm>
            <a:prstGeom prst="rect">
              <a:avLst/>
            </a:prstGeom>
            <a:noFill/>
          </p:spPr>
          <p:txBody>
            <a:bodyPr wrap="none" rtlCol="0">
              <a:spAutoFit/>
            </a:bodyPr>
            <a:lstStyle/>
            <a:p>
              <a:pPr algn="ctr"/>
              <a:r>
                <a:rPr kumimoji="1" lang="ja-JP" altLang="en-US" sz="1400" b="1" dirty="0" smtClean="0">
                  <a:solidFill>
                    <a:srgbClr val="000000"/>
                  </a:solidFill>
                  <a:latin typeface="メイリオ" panose="020B0604030504040204" pitchFamily="50" charset="-128"/>
                  <a:ea typeface="メイリオ" panose="020B0604030504040204" pitchFamily="50" charset="-128"/>
                </a:rPr>
                <a:t>高画質</a:t>
              </a:r>
              <a:endParaRPr kumimoji="1" lang="ja-JP" altLang="en-US" sz="1400" b="1" dirty="0">
                <a:solidFill>
                  <a:srgbClr val="000000"/>
                </a:solidFill>
                <a:latin typeface="メイリオ" panose="020B0604030504040204" pitchFamily="50" charset="-128"/>
                <a:ea typeface="メイリオ" panose="020B0604030504040204" pitchFamily="50" charset="-128"/>
              </a:endParaRPr>
            </a:p>
          </p:txBody>
        </p:sp>
        <p:sp>
          <p:nvSpPr>
            <p:cNvPr id="120" name="テキスト ボックス 119"/>
            <p:cNvSpPr txBox="1"/>
            <p:nvPr/>
          </p:nvSpPr>
          <p:spPr>
            <a:xfrm>
              <a:off x="904922" y="5879190"/>
              <a:ext cx="284047" cy="400110"/>
            </a:xfrm>
            <a:prstGeom prst="rect">
              <a:avLst/>
            </a:prstGeom>
            <a:noFill/>
          </p:spPr>
          <p:txBody>
            <a:bodyPr wrap="square" rtlCol="0">
              <a:spAutoFit/>
            </a:bodyPr>
            <a:lstStyle/>
            <a:p>
              <a:pPr algn="ctr"/>
              <a:r>
                <a:rPr kumimoji="1" lang="en-US" altLang="ja-JP" sz="2000" b="1" i="1" dirty="0">
                  <a:solidFill>
                    <a:srgbClr val="0070C0"/>
                  </a:solidFill>
                  <a:latin typeface="メイリオ" panose="020B0604030504040204" pitchFamily="50" charset="-128"/>
                  <a:ea typeface="メイリオ" panose="020B0604030504040204" pitchFamily="50" charset="-128"/>
                </a:rPr>
                <a:t>1</a:t>
              </a:r>
              <a:endParaRPr kumimoji="1" lang="ja-JP" altLang="en-US" sz="2000" b="1" i="1" dirty="0">
                <a:solidFill>
                  <a:srgbClr val="0070C0"/>
                </a:solidFill>
                <a:latin typeface="メイリオ" panose="020B0604030504040204" pitchFamily="50" charset="-128"/>
                <a:ea typeface="メイリオ" panose="020B0604030504040204" pitchFamily="50" charset="-128"/>
              </a:endParaRPr>
            </a:p>
          </p:txBody>
        </p:sp>
      </p:grpSp>
      <p:grpSp>
        <p:nvGrpSpPr>
          <p:cNvPr id="36" name="グループ化 35"/>
          <p:cNvGrpSpPr/>
          <p:nvPr/>
        </p:nvGrpSpPr>
        <p:grpSpPr>
          <a:xfrm>
            <a:off x="3665220" y="5729009"/>
            <a:ext cx="1727621" cy="400110"/>
            <a:chOff x="3328331" y="5889843"/>
            <a:chExt cx="1727621" cy="400110"/>
          </a:xfrm>
        </p:grpSpPr>
        <p:sp>
          <p:nvSpPr>
            <p:cNvPr id="29" name="テキスト ボックス 28">
              <a:extLst>
                <a:ext uri="{FF2B5EF4-FFF2-40B4-BE49-F238E27FC236}">
                  <a16:creationId xmlns:a16="http://schemas.microsoft.com/office/drawing/2014/main" id="{06C663E6-D69D-4EC0-8EAA-620F0A0AFE7B}"/>
                </a:ext>
              </a:extLst>
            </p:cNvPr>
            <p:cNvSpPr txBox="1"/>
            <p:nvPr/>
          </p:nvSpPr>
          <p:spPr>
            <a:xfrm>
              <a:off x="3614532" y="5936009"/>
              <a:ext cx="1441420" cy="307777"/>
            </a:xfrm>
            <a:prstGeom prst="rect">
              <a:avLst/>
            </a:prstGeom>
            <a:noFill/>
          </p:spPr>
          <p:txBody>
            <a:bodyPr wrap="none" rtlCol="0">
              <a:spAutoFit/>
            </a:bodyPr>
            <a:lstStyle/>
            <a:p>
              <a:pPr algn="ctr"/>
              <a:r>
                <a:rPr kumimoji="1" lang="ja-JP" altLang="en-US" sz="1400" b="1" dirty="0" smtClean="0">
                  <a:solidFill>
                    <a:srgbClr val="000000"/>
                  </a:solidFill>
                  <a:latin typeface="メイリオ" panose="020B0604030504040204" pitchFamily="50" charset="-128"/>
                  <a:ea typeface="メイリオ" panose="020B0604030504040204" pitchFamily="50" charset="-128"/>
                </a:rPr>
                <a:t>高セキュリティ</a:t>
              </a:r>
              <a:endParaRPr kumimoji="1" lang="ja-JP" altLang="en-US" sz="1400" b="1" dirty="0">
                <a:solidFill>
                  <a:srgbClr val="000000"/>
                </a:solidFill>
                <a:latin typeface="メイリオ" panose="020B0604030504040204" pitchFamily="50" charset="-128"/>
                <a:ea typeface="メイリオ" panose="020B0604030504040204" pitchFamily="50" charset="-128"/>
              </a:endParaRPr>
            </a:p>
          </p:txBody>
        </p:sp>
        <p:sp>
          <p:nvSpPr>
            <p:cNvPr id="121" name="テキスト ボックス 120"/>
            <p:cNvSpPr txBox="1"/>
            <p:nvPr/>
          </p:nvSpPr>
          <p:spPr>
            <a:xfrm>
              <a:off x="3328331" y="5889843"/>
              <a:ext cx="284047" cy="400110"/>
            </a:xfrm>
            <a:prstGeom prst="rect">
              <a:avLst/>
            </a:prstGeom>
            <a:noFill/>
          </p:spPr>
          <p:txBody>
            <a:bodyPr wrap="square" rtlCol="0">
              <a:spAutoFit/>
            </a:bodyPr>
            <a:lstStyle/>
            <a:p>
              <a:pPr algn="ctr"/>
              <a:r>
                <a:rPr kumimoji="1" lang="en-US" altLang="ja-JP" sz="2000" b="1" i="1" dirty="0" smtClean="0">
                  <a:solidFill>
                    <a:srgbClr val="0070C0"/>
                  </a:solidFill>
                  <a:latin typeface="メイリオ" panose="020B0604030504040204" pitchFamily="50" charset="-128"/>
                  <a:ea typeface="メイリオ" panose="020B0604030504040204" pitchFamily="50" charset="-128"/>
                </a:rPr>
                <a:t>2</a:t>
              </a:r>
              <a:endParaRPr kumimoji="1" lang="ja-JP" altLang="en-US" sz="2000" b="1" i="1" dirty="0">
                <a:solidFill>
                  <a:srgbClr val="0070C0"/>
                </a:solidFill>
                <a:latin typeface="メイリオ" panose="020B0604030504040204" pitchFamily="50" charset="-128"/>
                <a:ea typeface="メイリオ" panose="020B0604030504040204" pitchFamily="50" charset="-128"/>
              </a:endParaRPr>
            </a:p>
          </p:txBody>
        </p:sp>
      </p:grpSp>
      <p:grpSp>
        <p:nvGrpSpPr>
          <p:cNvPr id="37" name="グループ化 36"/>
          <p:cNvGrpSpPr/>
          <p:nvPr/>
        </p:nvGrpSpPr>
        <p:grpSpPr>
          <a:xfrm>
            <a:off x="6710283" y="5729009"/>
            <a:ext cx="983173" cy="400110"/>
            <a:chOff x="6093158" y="5835676"/>
            <a:chExt cx="983173" cy="400110"/>
          </a:xfrm>
        </p:grpSpPr>
        <p:sp>
          <p:nvSpPr>
            <p:cNvPr id="21" name="テキスト ボックス 20">
              <a:extLst>
                <a:ext uri="{FF2B5EF4-FFF2-40B4-BE49-F238E27FC236}">
                  <a16:creationId xmlns:a16="http://schemas.microsoft.com/office/drawing/2014/main" id="{F21784A8-A56C-4AC8-A0FA-1D3237211BF9}"/>
                </a:ext>
              </a:extLst>
            </p:cNvPr>
            <p:cNvSpPr txBox="1"/>
            <p:nvPr/>
          </p:nvSpPr>
          <p:spPr>
            <a:xfrm>
              <a:off x="6353056" y="5882330"/>
              <a:ext cx="723275" cy="307777"/>
            </a:xfrm>
            <a:prstGeom prst="rect">
              <a:avLst/>
            </a:prstGeom>
            <a:noFill/>
          </p:spPr>
          <p:txBody>
            <a:bodyPr wrap="none" rtlCol="0">
              <a:spAutoFit/>
            </a:bodyPr>
            <a:lstStyle/>
            <a:p>
              <a:pPr algn="ctr"/>
              <a:r>
                <a:rPr kumimoji="1" lang="ja-JP" altLang="en-US" sz="1400" b="1" dirty="0" smtClean="0">
                  <a:solidFill>
                    <a:srgbClr val="000000"/>
                  </a:solidFill>
                  <a:latin typeface="メイリオ" panose="020B0604030504040204" pitchFamily="50" charset="-128"/>
                  <a:ea typeface="メイリオ" panose="020B0604030504040204" pitchFamily="50" charset="-128"/>
                </a:rPr>
                <a:t>低価格</a:t>
              </a:r>
              <a:endParaRPr kumimoji="1" lang="ja-JP" altLang="en-US" sz="1400" b="1" dirty="0">
                <a:solidFill>
                  <a:srgbClr val="000000"/>
                </a:solidFill>
                <a:latin typeface="メイリオ" panose="020B0604030504040204" pitchFamily="50" charset="-128"/>
                <a:ea typeface="メイリオ" panose="020B0604030504040204" pitchFamily="50" charset="-128"/>
              </a:endParaRPr>
            </a:p>
          </p:txBody>
        </p:sp>
        <p:sp>
          <p:nvSpPr>
            <p:cNvPr id="122" name="テキスト ボックス 121"/>
            <p:cNvSpPr txBox="1"/>
            <p:nvPr/>
          </p:nvSpPr>
          <p:spPr>
            <a:xfrm>
              <a:off x="6093158" y="5835676"/>
              <a:ext cx="284047" cy="400110"/>
            </a:xfrm>
            <a:prstGeom prst="rect">
              <a:avLst/>
            </a:prstGeom>
            <a:noFill/>
          </p:spPr>
          <p:txBody>
            <a:bodyPr wrap="square" rtlCol="0">
              <a:spAutoFit/>
            </a:bodyPr>
            <a:lstStyle/>
            <a:p>
              <a:pPr algn="ctr"/>
              <a:r>
                <a:rPr kumimoji="1" lang="en-US" altLang="ja-JP" sz="2000" b="1" i="1" dirty="0" smtClean="0">
                  <a:solidFill>
                    <a:srgbClr val="0070C0"/>
                  </a:solidFill>
                  <a:latin typeface="メイリオ" panose="020B0604030504040204" pitchFamily="50" charset="-128"/>
                  <a:ea typeface="メイリオ" panose="020B0604030504040204" pitchFamily="50" charset="-128"/>
                </a:rPr>
                <a:t>3</a:t>
              </a:r>
              <a:endParaRPr kumimoji="1" lang="ja-JP" altLang="en-US" sz="2000" b="1" i="1" dirty="0">
                <a:solidFill>
                  <a:srgbClr val="0070C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53839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342000" y="4423727"/>
            <a:ext cx="8460000" cy="20203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8" name="図 87">
            <a:extLst>
              <a:ext uri="{FF2B5EF4-FFF2-40B4-BE49-F238E27FC236}">
                <a16:creationId xmlns:a16="http://schemas.microsoft.com/office/drawing/2014/main" id="{50AA6E9F-9430-46BE-B462-697B54F8E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000" y="1711777"/>
            <a:ext cx="2399999" cy="1799999"/>
          </a:xfrm>
          <a:prstGeom prst="rect">
            <a:avLst/>
          </a:prstGeom>
        </p:spPr>
      </p:pic>
      <p:sp>
        <p:nvSpPr>
          <p:cNvPr id="2" name="タイトル 1">
            <a:extLst>
              <a:ext uri="{FF2B5EF4-FFF2-40B4-BE49-F238E27FC236}">
                <a16:creationId xmlns:a16="http://schemas.microsoft.com/office/drawing/2014/main" id="{271694E2-5EF4-45E7-819E-89F341D8F650}"/>
              </a:ext>
            </a:extLst>
          </p:cNvPr>
          <p:cNvSpPr>
            <a:spLocks noGrp="1"/>
          </p:cNvSpPr>
          <p:nvPr>
            <p:ph type="title"/>
          </p:nvPr>
        </p:nvSpPr>
        <p:spPr/>
        <p:txBody>
          <a:bodyPr>
            <a:normAutofit/>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特徴</a:t>
            </a:r>
            <a:r>
              <a:rPr lang="ja-JP" altLang="en-US" sz="2400" dirty="0">
                <a:solidFill>
                  <a:schemeClr val="tx1"/>
                </a:solidFill>
                <a:latin typeface="メイリオ" panose="020B0604030504040204" pitchFamily="50" charset="-128"/>
                <a:ea typeface="メイリオ" panose="020B0604030504040204" pitchFamily="50" charset="-128"/>
              </a:rPr>
              <a:t>１</a:t>
            </a:r>
            <a:r>
              <a:rPr kumimoji="1" lang="ja-JP" altLang="en-US" sz="2400" dirty="0">
                <a:solidFill>
                  <a:schemeClr val="tx1"/>
                </a:solidFill>
                <a:latin typeface="メイリオ" panose="020B0604030504040204" pitchFamily="50" charset="-128"/>
                <a:ea typeface="メイリオ" panose="020B0604030504040204" pitchFamily="50" charset="-128"/>
              </a:rPr>
              <a:t>　きれいな映像</a:t>
            </a:r>
          </a:p>
        </p:txBody>
      </p:sp>
      <p:sp>
        <p:nvSpPr>
          <p:cNvPr id="6" name="スライド番号プレースホルダー 5">
            <a:extLst>
              <a:ext uri="{FF2B5EF4-FFF2-40B4-BE49-F238E27FC236}">
                <a16:creationId xmlns:a16="http://schemas.microsoft.com/office/drawing/2014/main" id="{1F2D54C1-6149-48B1-8554-5DDB40BD4C0D}"/>
              </a:ext>
            </a:extLst>
          </p:cNvPr>
          <p:cNvSpPr>
            <a:spLocks noGrp="1"/>
          </p:cNvSpPr>
          <p:nvPr>
            <p:ph type="sldNum" sz="quarter" idx="4"/>
          </p:nvPr>
        </p:nvSpPr>
        <p:spPr/>
        <p:txBody>
          <a:bodyPr/>
          <a:lstStyle/>
          <a:p>
            <a:fld id="{F4E03D0D-1BAE-410F-9306-B8419C1BD0E7}" type="slidenum">
              <a:rPr kumimoji="1" lang="ja-JP" altLang="en-US" smtClean="0"/>
              <a:pPr/>
              <a:t>2</a:t>
            </a:fld>
            <a:endParaRPr kumimoji="1" lang="ja-JP" altLang="en-US" dirty="0"/>
          </a:p>
        </p:txBody>
      </p:sp>
      <p:sp>
        <p:nvSpPr>
          <p:cNvPr id="5" name="テキスト ボックス 4">
            <a:extLst>
              <a:ext uri="{FF2B5EF4-FFF2-40B4-BE49-F238E27FC236}">
                <a16:creationId xmlns:a16="http://schemas.microsoft.com/office/drawing/2014/main" id="{DE4454AF-B4DE-4E47-95D7-917D1D36E5B3}"/>
              </a:ext>
            </a:extLst>
          </p:cNvPr>
          <p:cNvSpPr txBox="1"/>
          <p:nvPr/>
        </p:nvSpPr>
        <p:spPr>
          <a:xfrm>
            <a:off x="180000" y="900000"/>
            <a:ext cx="4294765" cy="307777"/>
          </a:xfrm>
          <a:prstGeom prst="rect">
            <a:avLst/>
          </a:prstGeom>
          <a:noFill/>
        </p:spPr>
        <p:txBody>
          <a:bodyPr wrap="none" rtlCol="0">
            <a:spAutoFit/>
          </a:bodyPr>
          <a:lstStyle/>
          <a:p>
            <a:r>
              <a:rPr kumimoji="1" lang="en-US" altLang="ja-JP" sz="1400" dirty="0">
                <a:latin typeface="メイリオ" panose="020B0604030504040204" pitchFamily="50" charset="-128"/>
                <a:ea typeface="メイリオ" panose="020B0604030504040204" pitchFamily="50" charset="-128"/>
              </a:rPr>
              <a:t>HD</a:t>
            </a:r>
            <a:r>
              <a:rPr kumimoji="1" lang="ja-JP" altLang="en-US" sz="1400" dirty="0">
                <a:latin typeface="メイリオ" panose="020B0604030504040204" pitchFamily="50" charset="-128"/>
                <a:ea typeface="メイリオ" panose="020B0604030504040204" pitchFamily="50" charset="-128"/>
              </a:rPr>
              <a:t>画質</a:t>
            </a:r>
            <a:r>
              <a:rPr kumimoji="1" lang="en-US" altLang="ja-JP" sz="1400" dirty="0">
                <a:latin typeface="メイリオ" panose="020B0604030504040204" pitchFamily="50" charset="-128"/>
                <a:ea typeface="メイリオ" panose="020B0604030504040204" pitchFamily="50" charset="-128"/>
              </a:rPr>
              <a:t>×30fps</a:t>
            </a:r>
            <a:r>
              <a:rPr kumimoji="1" lang="ja-JP" altLang="en-US" sz="1400" dirty="0">
                <a:latin typeface="メイリオ" panose="020B0604030504040204" pitchFamily="50" charset="-128"/>
                <a:ea typeface="メイリオ" panose="020B0604030504040204" pitchFamily="50" charset="-128"/>
              </a:rPr>
              <a:t>で“くっきり”＆“なめらか”な映像。</a:t>
            </a:r>
          </a:p>
        </p:txBody>
      </p:sp>
      <p:grpSp>
        <p:nvGrpSpPr>
          <p:cNvPr id="72" name="グループ化 71">
            <a:extLst>
              <a:ext uri="{FF2B5EF4-FFF2-40B4-BE49-F238E27FC236}">
                <a16:creationId xmlns:a16="http://schemas.microsoft.com/office/drawing/2014/main" id="{95979527-891D-42E3-A658-FD337E5E49D3}"/>
              </a:ext>
            </a:extLst>
          </p:cNvPr>
          <p:cNvGrpSpPr/>
          <p:nvPr/>
        </p:nvGrpSpPr>
        <p:grpSpPr>
          <a:xfrm>
            <a:off x="5086871" y="1727382"/>
            <a:ext cx="3446877" cy="2517502"/>
            <a:chOff x="4456871" y="1886585"/>
            <a:chExt cx="3446877" cy="2517502"/>
          </a:xfrm>
        </p:grpSpPr>
        <p:grpSp>
          <p:nvGrpSpPr>
            <p:cNvPr id="32" name="グループ化 31">
              <a:extLst>
                <a:ext uri="{FF2B5EF4-FFF2-40B4-BE49-F238E27FC236}">
                  <a16:creationId xmlns:a16="http://schemas.microsoft.com/office/drawing/2014/main" id="{2D0128C9-112F-4F5D-B863-E8B14E1B94DD}"/>
                </a:ext>
              </a:extLst>
            </p:cNvPr>
            <p:cNvGrpSpPr/>
            <p:nvPr/>
          </p:nvGrpSpPr>
          <p:grpSpPr>
            <a:xfrm>
              <a:off x="4699000" y="1886585"/>
              <a:ext cx="3204748" cy="1800000"/>
              <a:chOff x="4572000" y="1520825"/>
              <a:chExt cx="3204748" cy="1800000"/>
            </a:xfrm>
          </p:grpSpPr>
          <p:pic>
            <p:nvPicPr>
              <p:cNvPr id="23" name="図 22">
                <a:extLst>
                  <a:ext uri="{FF2B5EF4-FFF2-40B4-BE49-F238E27FC236}">
                    <a16:creationId xmlns:a16="http://schemas.microsoft.com/office/drawing/2014/main" id="{63636632-051A-459E-93A5-2E77EAF8D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20825"/>
                <a:ext cx="3204748" cy="1800000"/>
              </a:xfrm>
              <a:prstGeom prst="rect">
                <a:avLst/>
              </a:prstGeom>
            </p:spPr>
          </p:pic>
          <p:sp>
            <p:nvSpPr>
              <p:cNvPr id="30" name="楕円 29">
                <a:extLst>
                  <a:ext uri="{FF2B5EF4-FFF2-40B4-BE49-F238E27FC236}">
                    <a16:creationId xmlns:a16="http://schemas.microsoft.com/office/drawing/2014/main" id="{9E83C7D9-C313-4433-A17B-B8EA37CA471A}"/>
                  </a:ext>
                </a:extLst>
              </p:cNvPr>
              <p:cNvSpPr/>
              <p:nvPr/>
            </p:nvSpPr>
            <p:spPr>
              <a:xfrm>
                <a:off x="5203440" y="1520825"/>
                <a:ext cx="618578" cy="618578"/>
              </a:xfrm>
              <a:prstGeom prst="ellipse">
                <a:avLst/>
              </a:prstGeom>
              <a:no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a:extLst>
                <a:ext uri="{FF2B5EF4-FFF2-40B4-BE49-F238E27FC236}">
                  <a16:creationId xmlns:a16="http://schemas.microsoft.com/office/drawing/2014/main" id="{E6EBD938-ADF2-4F60-A2DB-D65FA2D0D875}"/>
                </a:ext>
              </a:extLst>
            </p:cNvPr>
            <p:cNvPicPr>
              <a:picLocks noChangeAspect="1"/>
            </p:cNvPicPr>
            <p:nvPr/>
          </p:nvPicPr>
          <p:blipFill rotWithShape="1">
            <a:blip r:embed="rId3">
              <a:extLst>
                <a:ext uri="{28A0092B-C50C-407E-A947-70E740481C1C}">
                  <a14:useLocalDpi xmlns:a14="http://schemas.microsoft.com/office/drawing/2010/main" val="0"/>
                </a:ext>
              </a:extLst>
            </a:blip>
            <a:srcRect l="19754" t="168" r="60198" b="64138"/>
            <a:stretch/>
          </p:blipFill>
          <p:spPr>
            <a:xfrm>
              <a:off x="4456871" y="3324087"/>
              <a:ext cx="1080000" cy="1080000"/>
            </a:xfrm>
            <a:prstGeom prst="ellipse">
              <a:avLst/>
            </a:prstGeom>
            <a:ln w="12700">
              <a:solidFill>
                <a:srgbClr val="BDD7EE"/>
              </a:solidFill>
            </a:ln>
          </p:spPr>
        </p:pic>
        <p:cxnSp>
          <p:nvCxnSpPr>
            <p:cNvPr id="36" name="直線コネクタ 35">
              <a:extLst>
                <a:ext uri="{FF2B5EF4-FFF2-40B4-BE49-F238E27FC236}">
                  <a16:creationId xmlns:a16="http://schemas.microsoft.com/office/drawing/2014/main" id="{48D946A9-9DAF-41CC-BA5C-708FE46FDF45}"/>
                </a:ext>
              </a:extLst>
            </p:cNvPr>
            <p:cNvCxnSpPr>
              <a:cxnSpLocks/>
              <a:stCxn id="30" idx="1"/>
              <a:endCxn id="27" idx="1"/>
            </p:cNvCxnSpPr>
            <p:nvPr/>
          </p:nvCxnSpPr>
          <p:spPr>
            <a:xfrm flipH="1">
              <a:off x="4615033" y="1977174"/>
              <a:ext cx="805996" cy="1505075"/>
            </a:xfrm>
            <a:prstGeom prst="line">
              <a:avLst/>
            </a:prstGeom>
            <a:ln w="12700">
              <a:solidFill>
                <a:srgbClr val="BDD7EE"/>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C9352B8-F615-47E7-9FF7-FE9B2D8EB527}"/>
                </a:ext>
              </a:extLst>
            </p:cNvPr>
            <p:cNvCxnSpPr>
              <a:cxnSpLocks/>
              <a:stCxn id="30" idx="5"/>
              <a:endCxn id="27" idx="6"/>
            </p:cNvCxnSpPr>
            <p:nvPr/>
          </p:nvCxnSpPr>
          <p:spPr>
            <a:xfrm flipH="1">
              <a:off x="5536871" y="2414574"/>
              <a:ext cx="321558" cy="1449513"/>
            </a:xfrm>
            <a:prstGeom prst="line">
              <a:avLst/>
            </a:prstGeom>
            <a:ln w="12700">
              <a:solidFill>
                <a:srgbClr val="BDD7EE"/>
              </a:solidFill>
            </a:ln>
          </p:spPr>
          <p:style>
            <a:lnRef idx="1">
              <a:schemeClr val="accent1"/>
            </a:lnRef>
            <a:fillRef idx="0">
              <a:schemeClr val="accent1"/>
            </a:fillRef>
            <a:effectRef idx="0">
              <a:schemeClr val="accent1"/>
            </a:effectRef>
            <a:fontRef idx="minor">
              <a:schemeClr val="tx1"/>
            </a:fontRef>
          </p:style>
        </p:cxnSp>
      </p:grpSp>
      <p:sp>
        <p:nvSpPr>
          <p:cNvPr id="29" name="楕円 28">
            <a:extLst>
              <a:ext uri="{FF2B5EF4-FFF2-40B4-BE49-F238E27FC236}">
                <a16:creationId xmlns:a16="http://schemas.microsoft.com/office/drawing/2014/main" id="{94BA783B-2DD0-486C-8F2A-2220F661B602}"/>
              </a:ext>
            </a:extLst>
          </p:cNvPr>
          <p:cNvSpPr/>
          <p:nvPr/>
        </p:nvSpPr>
        <p:spPr>
          <a:xfrm>
            <a:off x="1849440" y="1711777"/>
            <a:ext cx="618578" cy="618578"/>
          </a:xfrm>
          <a:prstGeom prst="ellipse">
            <a:avLst/>
          </a:prstGeom>
          <a:no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CE6A1546-E407-446C-B581-523755954146}"/>
              </a:ext>
            </a:extLst>
          </p:cNvPr>
          <p:cNvCxnSpPr>
            <a:cxnSpLocks/>
            <a:stCxn id="29" idx="1"/>
            <a:endCxn id="89" idx="1"/>
          </p:cNvCxnSpPr>
          <p:nvPr/>
        </p:nvCxnSpPr>
        <p:spPr>
          <a:xfrm flipH="1">
            <a:off x="1092616" y="1802366"/>
            <a:ext cx="847413" cy="1541838"/>
          </a:xfrm>
          <a:prstGeom prst="line">
            <a:avLst/>
          </a:prstGeom>
          <a:ln w="12700">
            <a:solidFill>
              <a:srgbClr val="BDD7EE"/>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CDCF9078-AA86-461E-8377-741F43DAF82E}"/>
              </a:ext>
            </a:extLst>
          </p:cNvPr>
          <p:cNvCxnSpPr>
            <a:cxnSpLocks/>
            <a:stCxn id="29" idx="5"/>
            <a:endCxn id="89" idx="6"/>
          </p:cNvCxnSpPr>
          <p:nvPr/>
        </p:nvCxnSpPr>
        <p:spPr>
          <a:xfrm flipH="1">
            <a:off x="2014454" y="2239766"/>
            <a:ext cx="362975" cy="1486276"/>
          </a:xfrm>
          <a:prstGeom prst="line">
            <a:avLst/>
          </a:prstGeom>
          <a:ln w="12700">
            <a:solidFill>
              <a:srgbClr val="BDD7EE"/>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8A8A156C-7E1D-4053-98D0-AD29CEA2972B}"/>
              </a:ext>
            </a:extLst>
          </p:cNvPr>
          <p:cNvSpPr txBox="1"/>
          <p:nvPr/>
        </p:nvSpPr>
        <p:spPr>
          <a:xfrm>
            <a:off x="2421007" y="4045870"/>
            <a:ext cx="2140330" cy="253916"/>
          </a:xfrm>
          <a:prstGeom prst="rect">
            <a:avLst/>
          </a:prstGeom>
          <a:noFill/>
        </p:spPr>
        <p:txBody>
          <a:bodyPr wrap="none" rtlCol="0">
            <a:spAutoFit/>
          </a:bodyPr>
          <a:lstStyle/>
          <a:p>
            <a:r>
              <a:rPr kumimoji="1" lang="ja-JP" altLang="en-US" sz="1050" b="1" dirty="0">
                <a:solidFill>
                  <a:srgbClr val="FF0000"/>
                </a:solidFill>
                <a:latin typeface="メイリオ" panose="020B0604030504040204" pitchFamily="50" charset="-128"/>
                <a:ea typeface="メイリオ" panose="020B0604030504040204" pitchFamily="50" charset="-128"/>
              </a:rPr>
              <a:t>看板の文字も比べてくっきり！</a:t>
            </a:r>
          </a:p>
        </p:txBody>
      </p:sp>
      <p:cxnSp>
        <p:nvCxnSpPr>
          <p:cNvPr id="77" name="直線コネクタ 76">
            <a:extLst>
              <a:ext uri="{FF2B5EF4-FFF2-40B4-BE49-F238E27FC236}">
                <a16:creationId xmlns:a16="http://schemas.microsoft.com/office/drawing/2014/main" id="{80F61822-42C1-4C4B-AF3F-760DF619FC5A}"/>
              </a:ext>
            </a:extLst>
          </p:cNvPr>
          <p:cNvCxnSpPr/>
          <p:nvPr/>
        </p:nvCxnSpPr>
        <p:spPr>
          <a:xfrm>
            <a:off x="4572000" y="1368000"/>
            <a:ext cx="0" cy="296513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89" name="図 88">
            <a:extLst>
              <a:ext uri="{FF2B5EF4-FFF2-40B4-BE49-F238E27FC236}">
                <a16:creationId xmlns:a16="http://schemas.microsoft.com/office/drawing/2014/main" id="{0A9516EB-3F33-46B8-A0EE-5425B7A8C6DA}"/>
              </a:ext>
            </a:extLst>
          </p:cNvPr>
          <p:cNvPicPr>
            <a:picLocks noChangeAspect="1"/>
          </p:cNvPicPr>
          <p:nvPr/>
        </p:nvPicPr>
        <p:blipFill rotWithShape="1">
          <a:blip r:embed="rId2">
            <a:extLst>
              <a:ext uri="{28A0092B-C50C-407E-A947-70E740481C1C}">
                <a14:useLocalDpi xmlns:a14="http://schemas.microsoft.com/office/drawing/2010/main" val="0"/>
              </a:ext>
            </a:extLst>
          </a:blip>
          <a:srcRect l="16924" t="1118" r="55343" b="61903"/>
          <a:stretch/>
        </p:blipFill>
        <p:spPr>
          <a:xfrm>
            <a:off x="934454" y="3186042"/>
            <a:ext cx="1080000" cy="1080000"/>
          </a:xfrm>
          <a:prstGeom prst="ellipse">
            <a:avLst/>
          </a:prstGeom>
          <a:ln w="12700">
            <a:solidFill>
              <a:srgbClr val="BDD7EE"/>
            </a:solidFill>
          </a:ln>
        </p:spPr>
      </p:pic>
      <p:sp>
        <p:nvSpPr>
          <p:cNvPr id="95" name="矢印: 左右 94">
            <a:extLst>
              <a:ext uri="{FF2B5EF4-FFF2-40B4-BE49-F238E27FC236}">
                <a16:creationId xmlns:a16="http://schemas.microsoft.com/office/drawing/2014/main" id="{C37411EB-A2A2-4602-9183-A7E16F62DE02}"/>
              </a:ext>
            </a:extLst>
          </p:cNvPr>
          <p:cNvSpPr/>
          <p:nvPr/>
        </p:nvSpPr>
        <p:spPr>
          <a:xfrm>
            <a:off x="2158729" y="3843202"/>
            <a:ext cx="2700000" cy="216000"/>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E10F0457-9BEC-47CB-BC76-93E4DC5BD1FB}"/>
              </a:ext>
            </a:extLst>
          </p:cNvPr>
          <p:cNvSpPr txBox="1"/>
          <p:nvPr/>
        </p:nvSpPr>
        <p:spPr>
          <a:xfrm>
            <a:off x="453360" y="4500000"/>
            <a:ext cx="6506909" cy="523220"/>
          </a:xfrm>
          <a:prstGeom prst="rect">
            <a:avLst/>
          </a:prstGeom>
          <a:noFill/>
        </p:spPr>
        <p:txBody>
          <a:bodyPr wrap="none" rtlCol="0">
            <a:spAutoFit/>
          </a:bodyPr>
          <a:lstStyle/>
          <a:p>
            <a:r>
              <a:rPr kumimoji="1" lang="ja-JP" altLang="en-US" sz="1400" b="1" dirty="0" smtClean="0">
                <a:solidFill>
                  <a:srgbClr val="000000"/>
                </a:solidFill>
                <a:latin typeface="Meiryo UI" panose="020B0604030504040204" pitchFamily="50" charset="-128"/>
                <a:ea typeface="Meiryo UI" panose="020B0604030504040204" pitchFamily="50" charset="-128"/>
              </a:rPr>
              <a:t>フレームレート</a:t>
            </a:r>
            <a:endParaRPr kumimoji="1" lang="en-US" altLang="ja-JP" sz="1400" b="1" dirty="0" smtClean="0">
              <a:solidFill>
                <a:srgbClr val="000000"/>
              </a:solidFill>
              <a:latin typeface="Meiryo UI" panose="020B0604030504040204" pitchFamily="50" charset="-128"/>
              <a:ea typeface="Meiryo UI" panose="020B0604030504040204" pitchFamily="50" charset="-128"/>
            </a:endParaRPr>
          </a:p>
          <a:p>
            <a:r>
              <a:rPr kumimoji="1" lang="en-US" altLang="ja-JP" sz="1400" b="1" dirty="0">
                <a:solidFill>
                  <a:srgbClr val="000000"/>
                </a:solidFill>
                <a:latin typeface="Meiryo UI" panose="020B0604030504040204" pitchFamily="50" charset="-128"/>
                <a:ea typeface="Meiryo UI" panose="020B0604030504040204" pitchFamily="50" charset="-128"/>
              </a:rPr>
              <a:t> </a:t>
            </a:r>
            <a:r>
              <a:rPr kumimoji="1" lang="en-US" altLang="ja-JP" sz="1000" dirty="0" smtClean="0">
                <a:solidFill>
                  <a:srgbClr val="000000"/>
                </a:solidFill>
                <a:latin typeface="Meiryo UI" panose="020B0604030504040204" pitchFamily="50" charset="-128"/>
                <a:ea typeface="Meiryo UI" panose="020B0604030504040204" pitchFamily="50" charset="-128"/>
              </a:rPr>
              <a:t>1</a:t>
            </a:r>
            <a:r>
              <a:rPr kumimoji="1" lang="ja-JP" altLang="en-US" sz="1000" dirty="0">
                <a:solidFill>
                  <a:srgbClr val="000000"/>
                </a:solidFill>
                <a:latin typeface="Meiryo UI" panose="020B0604030504040204" pitchFamily="50" charset="-128"/>
                <a:ea typeface="Meiryo UI" panose="020B0604030504040204" pitchFamily="50" charset="-128"/>
              </a:rPr>
              <a:t>秒間に表示できるフレーム</a:t>
            </a:r>
            <a:r>
              <a:rPr kumimoji="1" lang="en-US" altLang="ja-JP" sz="1000" dirty="0">
                <a:solidFill>
                  <a:srgbClr val="000000"/>
                </a:solidFill>
                <a:latin typeface="Meiryo UI" panose="020B0604030504040204" pitchFamily="50" charset="-128"/>
                <a:ea typeface="Meiryo UI" panose="020B0604030504040204" pitchFamily="50" charset="-128"/>
              </a:rPr>
              <a:t>(</a:t>
            </a:r>
            <a:r>
              <a:rPr kumimoji="1" lang="ja-JP" altLang="en-US" sz="1000" dirty="0">
                <a:solidFill>
                  <a:srgbClr val="000000"/>
                </a:solidFill>
                <a:latin typeface="Meiryo UI" panose="020B0604030504040204" pitchFamily="50" charset="-128"/>
                <a:ea typeface="Meiryo UI" panose="020B0604030504040204" pitchFamily="50" charset="-128"/>
              </a:rPr>
              <a:t>コマ</a:t>
            </a:r>
            <a:r>
              <a:rPr kumimoji="1" lang="en-US" altLang="ja-JP" sz="1000" dirty="0">
                <a:solidFill>
                  <a:srgbClr val="000000"/>
                </a:solidFill>
                <a:latin typeface="Meiryo UI" panose="020B0604030504040204" pitchFamily="50" charset="-128"/>
                <a:ea typeface="Meiryo UI" panose="020B0604030504040204" pitchFamily="50" charset="-128"/>
              </a:rPr>
              <a:t>)</a:t>
            </a:r>
            <a:r>
              <a:rPr kumimoji="1" lang="ja-JP" altLang="en-US" sz="1000" dirty="0">
                <a:solidFill>
                  <a:srgbClr val="000000"/>
                </a:solidFill>
                <a:latin typeface="Meiryo UI" panose="020B0604030504040204" pitchFamily="50" charset="-128"/>
                <a:ea typeface="Meiryo UI" panose="020B0604030504040204" pitchFamily="50" charset="-128"/>
              </a:rPr>
              <a:t>の数がフレームレートです</a:t>
            </a:r>
            <a:r>
              <a:rPr kumimoji="1" lang="en-US" altLang="ja-JP" sz="1000" dirty="0">
                <a:solidFill>
                  <a:srgbClr val="000000"/>
                </a:solidFill>
                <a:latin typeface="Meiryo UI" panose="020B0604030504040204" pitchFamily="50" charset="-128"/>
                <a:ea typeface="Meiryo UI" panose="020B0604030504040204" pitchFamily="50" charset="-128"/>
              </a:rPr>
              <a:t>(</a:t>
            </a:r>
            <a:r>
              <a:rPr kumimoji="1" lang="ja-JP" altLang="en-US" sz="1000" dirty="0">
                <a:solidFill>
                  <a:srgbClr val="000000"/>
                </a:solidFill>
                <a:latin typeface="Meiryo UI" panose="020B0604030504040204" pitchFamily="50" charset="-128"/>
                <a:ea typeface="Meiryo UI" panose="020B0604030504040204" pitchFamily="50" charset="-128"/>
              </a:rPr>
              <a:t>単位</a:t>
            </a:r>
            <a:r>
              <a:rPr kumimoji="1" lang="en-US" altLang="ja-JP" sz="1000" dirty="0">
                <a:solidFill>
                  <a:srgbClr val="000000"/>
                </a:solidFill>
                <a:latin typeface="Meiryo UI" panose="020B0604030504040204" pitchFamily="50" charset="-128"/>
                <a:ea typeface="Meiryo UI" panose="020B0604030504040204" pitchFamily="50" charset="-128"/>
              </a:rPr>
              <a:t>=fps)</a:t>
            </a:r>
            <a:r>
              <a:rPr kumimoji="1" lang="ja-JP" altLang="en-US" sz="1000" dirty="0">
                <a:solidFill>
                  <a:srgbClr val="000000"/>
                </a:solidFill>
                <a:latin typeface="Meiryo UI" panose="020B0604030504040204" pitchFamily="50" charset="-128"/>
                <a:ea typeface="Meiryo UI" panose="020B0604030504040204" pitchFamily="50" charset="-128"/>
              </a:rPr>
              <a:t>。フレームレートが高いほど、動きがなめらかになります。</a:t>
            </a:r>
          </a:p>
        </p:txBody>
      </p:sp>
      <p:grpSp>
        <p:nvGrpSpPr>
          <p:cNvPr id="7" name="グループ化 6"/>
          <p:cNvGrpSpPr/>
          <p:nvPr/>
        </p:nvGrpSpPr>
        <p:grpSpPr>
          <a:xfrm>
            <a:off x="720000" y="5115687"/>
            <a:ext cx="2681297" cy="1152000"/>
            <a:chOff x="720000" y="4968000"/>
            <a:chExt cx="2681297" cy="1152000"/>
          </a:xfrm>
        </p:grpSpPr>
        <p:grpSp>
          <p:nvGrpSpPr>
            <p:cNvPr id="123" name="グループ化 122">
              <a:extLst>
                <a:ext uri="{FF2B5EF4-FFF2-40B4-BE49-F238E27FC236}">
                  <a16:creationId xmlns:a16="http://schemas.microsoft.com/office/drawing/2014/main" id="{467B200C-9EE6-408F-94CF-C883B681183A}"/>
                </a:ext>
              </a:extLst>
            </p:cNvPr>
            <p:cNvGrpSpPr/>
            <p:nvPr/>
          </p:nvGrpSpPr>
          <p:grpSpPr>
            <a:xfrm>
              <a:off x="1800000" y="5148000"/>
              <a:ext cx="1152000" cy="972000"/>
              <a:chOff x="720000" y="5148000"/>
              <a:chExt cx="1152000" cy="972000"/>
            </a:xfrm>
          </p:grpSpPr>
          <p:sp>
            <p:nvSpPr>
              <p:cNvPr id="116" name="正方形/長方形 115">
                <a:extLst>
                  <a:ext uri="{FF2B5EF4-FFF2-40B4-BE49-F238E27FC236}">
                    <a16:creationId xmlns:a16="http://schemas.microsoft.com/office/drawing/2014/main" id="{B89D320F-1D7E-4BA7-AAEB-0116BA9C5BD1}"/>
                  </a:ext>
                </a:extLst>
              </p:cNvPr>
              <p:cNvSpPr/>
              <p:nvPr/>
            </p:nvSpPr>
            <p:spPr>
              <a:xfrm>
                <a:off x="1152000" y="5148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正方形/長方形 117">
                <a:extLst>
                  <a:ext uri="{FF2B5EF4-FFF2-40B4-BE49-F238E27FC236}">
                    <a16:creationId xmlns:a16="http://schemas.microsoft.com/office/drawing/2014/main" id="{ED9DF7DE-922F-4FE1-B252-BACAC364265D}"/>
                  </a:ext>
                </a:extLst>
              </p:cNvPr>
              <p:cNvSpPr/>
              <p:nvPr/>
            </p:nvSpPr>
            <p:spPr>
              <a:xfrm>
                <a:off x="1044000" y="5256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0BBA5C85-EDC9-4D41-B1D0-D68D12C02B0B}"/>
                  </a:ext>
                </a:extLst>
              </p:cNvPr>
              <p:cNvSpPr/>
              <p:nvPr/>
            </p:nvSpPr>
            <p:spPr>
              <a:xfrm>
                <a:off x="936000" y="5364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正方形/長方形 119">
                <a:extLst>
                  <a:ext uri="{FF2B5EF4-FFF2-40B4-BE49-F238E27FC236}">
                    <a16:creationId xmlns:a16="http://schemas.microsoft.com/office/drawing/2014/main" id="{504D1083-931E-4203-8747-13F46425C3A3}"/>
                  </a:ext>
                </a:extLst>
              </p:cNvPr>
              <p:cNvSpPr/>
              <p:nvPr/>
            </p:nvSpPr>
            <p:spPr>
              <a:xfrm>
                <a:off x="828000" y="5472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 name="正方形/長方形 120">
                <a:extLst>
                  <a:ext uri="{FF2B5EF4-FFF2-40B4-BE49-F238E27FC236}">
                    <a16:creationId xmlns:a16="http://schemas.microsoft.com/office/drawing/2014/main" id="{1459A5DA-5F7E-4095-A605-64B71FDD7EF7}"/>
                  </a:ext>
                </a:extLst>
              </p:cNvPr>
              <p:cNvSpPr/>
              <p:nvPr/>
            </p:nvSpPr>
            <p:spPr>
              <a:xfrm>
                <a:off x="720000" y="5580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28" name="直線矢印コネクタ 127">
              <a:extLst>
                <a:ext uri="{FF2B5EF4-FFF2-40B4-BE49-F238E27FC236}">
                  <a16:creationId xmlns:a16="http://schemas.microsoft.com/office/drawing/2014/main" id="{400EC696-B049-499C-8538-CAF797A31206}"/>
                </a:ext>
              </a:extLst>
            </p:cNvPr>
            <p:cNvCxnSpPr>
              <a:cxnSpLocks/>
            </p:cNvCxnSpPr>
            <p:nvPr/>
          </p:nvCxnSpPr>
          <p:spPr>
            <a:xfrm rot="2700000" flipV="1">
              <a:off x="2880000" y="5508000"/>
              <a:ext cx="0" cy="72013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4DEED0F0-158D-4829-8E44-C6BD57CCF7D8}"/>
                </a:ext>
              </a:extLst>
            </p:cNvPr>
            <p:cNvSpPr txBox="1"/>
            <p:nvPr/>
          </p:nvSpPr>
          <p:spPr>
            <a:xfrm>
              <a:off x="2880000" y="5868000"/>
              <a:ext cx="521297" cy="246221"/>
            </a:xfrm>
            <a:prstGeom prst="rect">
              <a:avLst/>
            </a:prstGeom>
            <a:noFill/>
          </p:spPr>
          <p:txBody>
            <a:bodyPr wrap="none" rtlCol="0">
              <a:spAutoFit/>
            </a:bodyPr>
            <a:lstStyle/>
            <a:p>
              <a:r>
                <a:rPr kumimoji="1" lang="en-US" altLang="ja-JP" sz="1000" dirty="0">
                  <a:solidFill>
                    <a:srgbClr val="0070C0"/>
                  </a:solidFill>
                  <a:latin typeface="メイリオ" panose="020B0604030504040204" pitchFamily="50" charset="-128"/>
                  <a:ea typeface="メイリオ" panose="020B0604030504040204" pitchFamily="50" charset="-128"/>
                </a:rPr>
                <a:t>1</a:t>
              </a:r>
              <a:r>
                <a:rPr kumimoji="1" lang="ja-JP" altLang="en-US" sz="1000" dirty="0">
                  <a:solidFill>
                    <a:srgbClr val="0070C0"/>
                  </a:solidFill>
                  <a:latin typeface="メイリオ" panose="020B0604030504040204" pitchFamily="50" charset="-128"/>
                  <a:ea typeface="メイリオ" panose="020B0604030504040204" pitchFamily="50" charset="-128"/>
                </a:rPr>
                <a:t>秒間</a:t>
              </a:r>
            </a:p>
          </p:txBody>
        </p:sp>
        <p:sp>
          <p:nvSpPr>
            <p:cNvPr id="149" name="テキスト ボックス 148">
              <a:extLst>
                <a:ext uri="{FF2B5EF4-FFF2-40B4-BE49-F238E27FC236}">
                  <a16:creationId xmlns:a16="http://schemas.microsoft.com/office/drawing/2014/main" id="{E2B656B4-0FD4-4FF4-BCA7-B00CA50F6C58}"/>
                </a:ext>
              </a:extLst>
            </p:cNvPr>
            <p:cNvSpPr txBox="1"/>
            <p:nvPr/>
          </p:nvSpPr>
          <p:spPr>
            <a:xfrm>
              <a:off x="1260000" y="5220000"/>
              <a:ext cx="785793" cy="246221"/>
            </a:xfrm>
            <a:prstGeom prst="rect">
              <a:avLst/>
            </a:prstGeom>
            <a:noFill/>
          </p:spPr>
          <p:txBody>
            <a:bodyPr wrap="none" rtlCol="0">
              <a:spAutoFit/>
            </a:bodyPr>
            <a:lstStyle/>
            <a:p>
              <a:r>
                <a:rPr kumimoji="1" lang="en-US" altLang="ja-JP" sz="1000" dirty="0">
                  <a:solidFill>
                    <a:srgbClr val="0070C0"/>
                  </a:solidFill>
                  <a:latin typeface="メイリオ" panose="020B0604030504040204" pitchFamily="50" charset="-128"/>
                  <a:ea typeface="メイリオ" panose="020B0604030504040204" pitchFamily="50" charset="-128"/>
                </a:rPr>
                <a:t>5</a:t>
              </a:r>
              <a:r>
                <a:rPr kumimoji="1" lang="ja-JP" altLang="en-US" sz="1000" dirty="0">
                  <a:solidFill>
                    <a:srgbClr val="0070C0"/>
                  </a:solidFill>
                  <a:latin typeface="メイリオ" panose="020B0604030504040204" pitchFamily="50" charset="-128"/>
                  <a:ea typeface="メイリオ" panose="020B0604030504040204" pitchFamily="50" charset="-128"/>
                </a:rPr>
                <a:t>フレーム</a:t>
              </a:r>
            </a:p>
          </p:txBody>
        </p:sp>
        <p:sp>
          <p:nvSpPr>
            <p:cNvPr id="151" name="四角形: 角を丸くする 150">
              <a:extLst>
                <a:ext uri="{FF2B5EF4-FFF2-40B4-BE49-F238E27FC236}">
                  <a16:creationId xmlns:a16="http://schemas.microsoft.com/office/drawing/2014/main" id="{51374C1E-076F-4F9D-90B9-25926C75A7A9}"/>
                </a:ext>
              </a:extLst>
            </p:cNvPr>
            <p:cNvSpPr/>
            <p:nvPr/>
          </p:nvSpPr>
          <p:spPr>
            <a:xfrm>
              <a:off x="720000" y="4968000"/>
              <a:ext cx="1080000" cy="18000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メイリオ" panose="020B0604030504040204" pitchFamily="50" charset="-128"/>
                  <a:ea typeface="メイリオ" panose="020B0604030504040204" pitchFamily="50" charset="-128"/>
                </a:rPr>
                <a:t>5fps</a:t>
              </a:r>
              <a:r>
                <a:rPr kumimoji="1" lang="ja-JP" altLang="en-US" sz="1000" dirty="0">
                  <a:solidFill>
                    <a:schemeClr val="tx1"/>
                  </a:solidFill>
                  <a:latin typeface="メイリオ" panose="020B0604030504040204" pitchFamily="50" charset="-128"/>
                  <a:ea typeface="メイリオ" panose="020B0604030504040204" pitchFamily="50" charset="-128"/>
                </a:rPr>
                <a:t>の場合</a:t>
              </a:r>
            </a:p>
          </p:txBody>
        </p:sp>
      </p:grpSp>
      <p:grpSp>
        <p:nvGrpSpPr>
          <p:cNvPr id="8" name="グループ化 7"/>
          <p:cNvGrpSpPr/>
          <p:nvPr/>
        </p:nvGrpSpPr>
        <p:grpSpPr>
          <a:xfrm>
            <a:off x="3965462" y="5137612"/>
            <a:ext cx="2897297" cy="1137516"/>
            <a:chOff x="5220000" y="4976705"/>
            <a:chExt cx="2897297" cy="1137516"/>
          </a:xfrm>
        </p:grpSpPr>
        <p:grpSp>
          <p:nvGrpSpPr>
            <p:cNvPr id="143" name="グループ化 142">
              <a:extLst>
                <a:ext uri="{FF2B5EF4-FFF2-40B4-BE49-F238E27FC236}">
                  <a16:creationId xmlns:a16="http://schemas.microsoft.com/office/drawing/2014/main" id="{719E342E-0945-4993-B74A-9B47CA27DBE0}"/>
                </a:ext>
              </a:extLst>
            </p:cNvPr>
            <p:cNvGrpSpPr/>
            <p:nvPr/>
          </p:nvGrpSpPr>
          <p:grpSpPr>
            <a:xfrm>
              <a:off x="6480000" y="5076000"/>
              <a:ext cx="1224000" cy="1037730"/>
              <a:chOff x="4140000" y="5220000"/>
              <a:chExt cx="1224000" cy="1037730"/>
            </a:xfrm>
          </p:grpSpPr>
          <p:grpSp>
            <p:nvGrpSpPr>
              <p:cNvPr id="130" name="グループ化 129">
                <a:extLst>
                  <a:ext uri="{FF2B5EF4-FFF2-40B4-BE49-F238E27FC236}">
                    <a16:creationId xmlns:a16="http://schemas.microsoft.com/office/drawing/2014/main" id="{F7229F7A-007D-4123-8F8B-111BA49297E1}"/>
                  </a:ext>
                </a:extLst>
              </p:cNvPr>
              <p:cNvGrpSpPr/>
              <p:nvPr/>
            </p:nvGrpSpPr>
            <p:grpSpPr>
              <a:xfrm>
                <a:off x="4500000" y="5220000"/>
                <a:ext cx="864000" cy="678724"/>
                <a:chOff x="4320000" y="5441276"/>
                <a:chExt cx="864000" cy="678724"/>
              </a:xfrm>
            </p:grpSpPr>
            <p:sp>
              <p:nvSpPr>
                <p:cNvPr id="99" name="正方形/長方形 98">
                  <a:extLst>
                    <a:ext uri="{FF2B5EF4-FFF2-40B4-BE49-F238E27FC236}">
                      <a16:creationId xmlns:a16="http://schemas.microsoft.com/office/drawing/2014/main" id="{981192A3-27A4-421E-99CE-778BA2DBE7B9}"/>
                    </a:ext>
                  </a:extLst>
                </p:cNvPr>
                <p:cNvSpPr/>
                <p:nvPr/>
              </p:nvSpPr>
              <p:spPr>
                <a:xfrm>
                  <a:off x="4464000" y="5441276"/>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B1D0941F-2EC9-4768-BA81-BB6E6C236FCA}"/>
                    </a:ext>
                  </a:extLst>
                </p:cNvPr>
                <p:cNvSpPr/>
                <p:nvPr/>
              </p:nvSpPr>
              <p:spPr>
                <a:xfrm>
                  <a:off x="4428000" y="5472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20DC5617-A977-4A7E-A28C-0B260AC4989B}"/>
                    </a:ext>
                  </a:extLst>
                </p:cNvPr>
                <p:cNvSpPr/>
                <p:nvPr/>
              </p:nvSpPr>
              <p:spPr>
                <a:xfrm>
                  <a:off x="4392000" y="5508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0592370F-83EB-41F3-BCEB-8CEBDA9F378E}"/>
                    </a:ext>
                  </a:extLst>
                </p:cNvPr>
                <p:cNvSpPr/>
                <p:nvPr/>
              </p:nvSpPr>
              <p:spPr>
                <a:xfrm>
                  <a:off x="4356000" y="5544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93DD4FD7-8A2D-460B-90D6-8E2F0A185984}"/>
                    </a:ext>
                  </a:extLst>
                </p:cNvPr>
                <p:cNvSpPr/>
                <p:nvPr/>
              </p:nvSpPr>
              <p:spPr>
                <a:xfrm>
                  <a:off x="4320000" y="5580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a:extLst>
                  <a:ext uri="{FF2B5EF4-FFF2-40B4-BE49-F238E27FC236}">
                    <a16:creationId xmlns:a16="http://schemas.microsoft.com/office/drawing/2014/main" id="{00B752F7-1215-473A-BE27-E2EB8D623915}"/>
                  </a:ext>
                </a:extLst>
              </p:cNvPr>
              <p:cNvGrpSpPr/>
              <p:nvPr/>
            </p:nvGrpSpPr>
            <p:grpSpPr>
              <a:xfrm>
                <a:off x="4320000" y="5400000"/>
                <a:ext cx="864000" cy="678724"/>
                <a:chOff x="4320000" y="5441276"/>
                <a:chExt cx="864000" cy="678724"/>
              </a:xfrm>
            </p:grpSpPr>
            <p:sp>
              <p:nvSpPr>
                <p:cNvPr id="132" name="正方形/長方形 131">
                  <a:extLst>
                    <a:ext uri="{FF2B5EF4-FFF2-40B4-BE49-F238E27FC236}">
                      <a16:creationId xmlns:a16="http://schemas.microsoft.com/office/drawing/2014/main" id="{0CE7EF75-5E0C-48AF-AD8C-307F13E7A1CC}"/>
                    </a:ext>
                  </a:extLst>
                </p:cNvPr>
                <p:cNvSpPr/>
                <p:nvPr/>
              </p:nvSpPr>
              <p:spPr>
                <a:xfrm>
                  <a:off x="4464000" y="5441276"/>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a:extLst>
                    <a:ext uri="{FF2B5EF4-FFF2-40B4-BE49-F238E27FC236}">
                      <a16:creationId xmlns:a16="http://schemas.microsoft.com/office/drawing/2014/main" id="{70E37D60-7301-4C86-9CC5-B4D6CB2B3F52}"/>
                    </a:ext>
                  </a:extLst>
                </p:cNvPr>
                <p:cNvSpPr/>
                <p:nvPr/>
              </p:nvSpPr>
              <p:spPr>
                <a:xfrm>
                  <a:off x="4428000" y="5472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a:extLst>
                    <a:ext uri="{FF2B5EF4-FFF2-40B4-BE49-F238E27FC236}">
                      <a16:creationId xmlns:a16="http://schemas.microsoft.com/office/drawing/2014/main" id="{F374086B-47FC-4F47-992A-561A65BC3EF8}"/>
                    </a:ext>
                  </a:extLst>
                </p:cNvPr>
                <p:cNvSpPr/>
                <p:nvPr/>
              </p:nvSpPr>
              <p:spPr>
                <a:xfrm>
                  <a:off x="4392000" y="5508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a:extLst>
                    <a:ext uri="{FF2B5EF4-FFF2-40B4-BE49-F238E27FC236}">
                      <a16:creationId xmlns:a16="http://schemas.microsoft.com/office/drawing/2014/main" id="{6BC9D8A6-C062-4FD3-86D8-797BE87D9BE9}"/>
                    </a:ext>
                  </a:extLst>
                </p:cNvPr>
                <p:cNvSpPr/>
                <p:nvPr/>
              </p:nvSpPr>
              <p:spPr>
                <a:xfrm>
                  <a:off x="4356000" y="5544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a:extLst>
                    <a:ext uri="{FF2B5EF4-FFF2-40B4-BE49-F238E27FC236}">
                      <a16:creationId xmlns:a16="http://schemas.microsoft.com/office/drawing/2014/main" id="{0455AFFC-FB8C-4324-B9CB-0A631146C9C0}"/>
                    </a:ext>
                  </a:extLst>
                </p:cNvPr>
                <p:cNvSpPr/>
                <p:nvPr/>
              </p:nvSpPr>
              <p:spPr>
                <a:xfrm>
                  <a:off x="4320000" y="5580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7" name="グループ化 136">
                <a:extLst>
                  <a:ext uri="{FF2B5EF4-FFF2-40B4-BE49-F238E27FC236}">
                    <a16:creationId xmlns:a16="http://schemas.microsoft.com/office/drawing/2014/main" id="{7A70E26D-DE32-42E3-8560-6539F5C01A72}"/>
                  </a:ext>
                </a:extLst>
              </p:cNvPr>
              <p:cNvGrpSpPr/>
              <p:nvPr/>
            </p:nvGrpSpPr>
            <p:grpSpPr>
              <a:xfrm>
                <a:off x="4140000" y="5579006"/>
                <a:ext cx="864000" cy="678724"/>
                <a:chOff x="4320000" y="5441276"/>
                <a:chExt cx="864000" cy="678724"/>
              </a:xfrm>
            </p:grpSpPr>
            <p:sp>
              <p:nvSpPr>
                <p:cNvPr id="138" name="正方形/長方形 137">
                  <a:extLst>
                    <a:ext uri="{FF2B5EF4-FFF2-40B4-BE49-F238E27FC236}">
                      <a16:creationId xmlns:a16="http://schemas.microsoft.com/office/drawing/2014/main" id="{CF02DE01-12DA-4EC5-A3E7-60E3F5C22973}"/>
                    </a:ext>
                  </a:extLst>
                </p:cNvPr>
                <p:cNvSpPr/>
                <p:nvPr/>
              </p:nvSpPr>
              <p:spPr>
                <a:xfrm>
                  <a:off x="4464000" y="5441276"/>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a:extLst>
                    <a:ext uri="{FF2B5EF4-FFF2-40B4-BE49-F238E27FC236}">
                      <a16:creationId xmlns:a16="http://schemas.microsoft.com/office/drawing/2014/main" id="{E2CDD83F-3AC4-4F80-9A39-0FD9182D8AA9}"/>
                    </a:ext>
                  </a:extLst>
                </p:cNvPr>
                <p:cNvSpPr/>
                <p:nvPr/>
              </p:nvSpPr>
              <p:spPr>
                <a:xfrm>
                  <a:off x="4428000" y="5472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a:extLst>
                    <a:ext uri="{FF2B5EF4-FFF2-40B4-BE49-F238E27FC236}">
                      <a16:creationId xmlns:a16="http://schemas.microsoft.com/office/drawing/2014/main" id="{997E9381-9A40-4547-A66D-66930DE302CB}"/>
                    </a:ext>
                  </a:extLst>
                </p:cNvPr>
                <p:cNvSpPr/>
                <p:nvPr/>
              </p:nvSpPr>
              <p:spPr>
                <a:xfrm>
                  <a:off x="4392000" y="5508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a:extLst>
                    <a:ext uri="{FF2B5EF4-FFF2-40B4-BE49-F238E27FC236}">
                      <a16:creationId xmlns:a16="http://schemas.microsoft.com/office/drawing/2014/main" id="{500EB81F-9156-490A-AFC2-44EC435C337B}"/>
                    </a:ext>
                  </a:extLst>
                </p:cNvPr>
                <p:cNvSpPr/>
                <p:nvPr/>
              </p:nvSpPr>
              <p:spPr>
                <a:xfrm>
                  <a:off x="4356000" y="5544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E03FD6DB-06B4-4350-9232-D5C42A73B2AA}"/>
                    </a:ext>
                  </a:extLst>
                </p:cNvPr>
                <p:cNvSpPr/>
                <p:nvPr/>
              </p:nvSpPr>
              <p:spPr>
                <a:xfrm>
                  <a:off x="4320000" y="5580000"/>
                  <a:ext cx="720000" cy="54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44" name="直線矢印コネクタ 143">
              <a:extLst>
                <a:ext uri="{FF2B5EF4-FFF2-40B4-BE49-F238E27FC236}">
                  <a16:creationId xmlns:a16="http://schemas.microsoft.com/office/drawing/2014/main" id="{93C5BB41-ED97-4268-8565-DDF3D1A5FE70}"/>
                </a:ext>
              </a:extLst>
            </p:cNvPr>
            <p:cNvCxnSpPr>
              <a:cxnSpLocks/>
            </p:cNvCxnSpPr>
            <p:nvPr/>
          </p:nvCxnSpPr>
          <p:spPr>
            <a:xfrm rot="2700000" flipV="1">
              <a:off x="7560000" y="5508000"/>
              <a:ext cx="0" cy="72013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5" name="テキスト ボックス 144">
              <a:extLst>
                <a:ext uri="{FF2B5EF4-FFF2-40B4-BE49-F238E27FC236}">
                  <a16:creationId xmlns:a16="http://schemas.microsoft.com/office/drawing/2014/main" id="{E9A08396-6DC4-4F1B-BDF5-DD6F7342345B}"/>
                </a:ext>
              </a:extLst>
            </p:cNvPr>
            <p:cNvSpPr txBox="1"/>
            <p:nvPr/>
          </p:nvSpPr>
          <p:spPr>
            <a:xfrm>
              <a:off x="7596000" y="5868000"/>
              <a:ext cx="521297" cy="246221"/>
            </a:xfrm>
            <a:prstGeom prst="rect">
              <a:avLst/>
            </a:prstGeom>
            <a:noFill/>
            <a:ln>
              <a:noFill/>
            </a:ln>
          </p:spPr>
          <p:txBody>
            <a:bodyPr wrap="none" rtlCol="0">
              <a:spAutoFit/>
            </a:bodyPr>
            <a:lstStyle/>
            <a:p>
              <a:r>
                <a:rPr kumimoji="1" lang="en-US" altLang="ja-JP" sz="1000" dirty="0">
                  <a:solidFill>
                    <a:srgbClr val="0070C0"/>
                  </a:solidFill>
                  <a:latin typeface="メイリオ" panose="020B0604030504040204" pitchFamily="50" charset="-128"/>
                  <a:ea typeface="メイリオ" panose="020B0604030504040204" pitchFamily="50" charset="-128"/>
                </a:rPr>
                <a:t>1</a:t>
              </a:r>
              <a:r>
                <a:rPr kumimoji="1" lang="ja-JP" altLang="en-US" sz="1000" dirty="0">
                  <a:solidFill>
                    <a:srgbClr val="0070C0"/>
                  </a:solidFill>
                  <a:latin typeface="メイリオ" panose="020B0604030504040204" pitchFamily="50" charset="-128"/>
                  <a:ea typeface="メイリオ" panose="020B0604030504040204" pitchFamily="50" charset="-128"/>
                </a:rPr>
                <a:t>秒間</a:t>
              </a:r>
            </a:p>
          </p:txBody>
        </p:sp>
        <p:sp>
          <p:nvSpPr>
            <p:cNvPr id="150" name="テキスト ボックス 149">
              <a:extLst>
                <a:ext uri="{FF2B5EF4-FFF2-40B4-BE49-F238E27FC236}">
                  <a16:creationId xmlns:a16="http://schemas.microsoft.com/office/drawing/2014/main" id="{09280182-0292-4DB4-9CF7-28F5A4112229}"/>
                </a:ext>
              </a:extLst>
            </p:cNvPr>
            <p:cNvSpPr txBox="1"/>
            <p:nvPr/>
          </p:nvSpPr>
          <p:spPr>
            <a:xfrm>
              <a:off x="5832000" y="5220000"/>
              <a:ext cx="873957" cy="246221"/>
            </a:xfrm>
            <a:prstGeom prst="rect">
              <a:avLst/>
            </a:prstGeom>
            <a:noFill/>
          </p:spPr>
          <p:txBody>
            <a:bodyPr wrap="none" rtlCol="0">
              <a:spAutoFit/>
            </a:bodyPr>
            <a:lstStyle/>
            <a:p>
              <a:r>
                <a:rPr kumimoji="1" lang="en-US" altLang="ja-JP" sz="1000" dirty="0">
                  <a:solidFill>
                    <a:srgbClr val="0070C0"/>
                  </a:solidFill>
                  <a:latin typeface="メイリオ" panose="020B0604030504040204" pitchFamily="50" charset="-128"/>
                  <a:ea typeface="メイリオ" panose="020B0604030504040204" pitchFamily="50" charset="-128"/>
                </a:rPr>
                <a:t>30</a:t>
              </a:r>
              <a:r>
                <a:rPr kumimoji="1" lang="ja-JP" altLang="en-US" sz="1000" dirty="0">
                  <a:solidFill>
                    <a:srgbClr val="0070C0"/>
                  </a:solidFill>
                  <a:latin typeface="メイリオ" panose="020B0604030504040204" pitchFamily="50" charset="-128"/>
                  <a:ea typeface="メイリオ" panose="020B0604030504040204" pitchFamily="50" charset="-128"/>
                </a:rPr>
                <a:t>フレーム</a:t>
              </a:r>
            </a:p>
          </p:txBody>
        </p:sp>
        <p:sp>
          <p:nvSpPr>
            <p:cNvPr id="68" name="四角形: 角を丸くする 150">
              <a:extLst>
                <a:ext uri="{FF2B5EF4-FFF2-40B4-BE49-F238E27FC236}">
                  <a16:creationId xmlns:a16="http://schemas.microsoft.com/office/drawing/2014/main" id="{51374C1E-076F-4F9D-90B9-25926C75A7A9}"/>
                </a:ext>
              </a:extLst>
            </p:cNvPr>
            <p:cNvSpPr/>
            <p:nvPr/>
          </p:nvSpPr>
          <p:spPr>
            <a:xfrm>
              <a:off x="5220000" y="4976705"/>
              <a:ext cx="1080000" cy="18000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メイリオ" panose="020B0604030504040204" pitchFamily="50" charset="-128"/>
                  <a:ea typeface="メイリオ" panose="020B0604030504040204" pitchFamily="50" charset="-128"/>
                </a:rPr>
                <a:t>30fps</a:t>
              </a:r>
              <a:r>
                <a:rPr kumimoji="1" lang="ja-JP" altLang="en-US" sz="1000" dirty="0">
                  <a:solidFill>
                    <a:schemeClr val="tx1"/>
                  </a:solidFill>
                  <a:latin typeface="メイリオ" panose="020B0604030504040204" pitchFamily="50" charset="-128"/>
                  <a:ea typeface="メイリオ" panose="020B0604030504040204" pitchFamily="50" charset="-128"/>
                </a:rPr>
                <a:t>の場合</a:t>
              </a:r>
            </a:p>
          </p:txBody>
        </p:sp>
      </p:grpSp>
      <p:sp>
        <p:nvSpPr>
          <p:cNvPr id="76" name="四角形: 角を丸くする 35">
            <a:extLst>
              <a:ext uri="{FF2B5EF4-FFF2-40B4-BE49-F238E27FC236}">
                <a16:creationId xmlns:a16="http://schemas.microsoft.com/office/drawing/2014/main" id="{A38AD4DB-2A31-44E5-B1CD-2719DCD718E3}"/>
              </a:ext>
            </a:extLst>
          </p:cNvPr>
          <p:cNvSpPr/>
          <p:nvPr/>
        </p:nvSpPr>
        <p:spPr>
          <a:xfrm>
            <a:off x="4859549" y="1210862"/>
            <a:ext cx="3960000" cy="389227"/>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対応カメラ</a:t>
            </a:r>
            <a:r>
              <a:rPr kumimoji="1" lang="en-US" altLang="ja-JP" sz="1400" dirty="0">
                <a:solidFill>
                  <a:schemeClr val="bg1"/>
                </a:solidFill>
                <a:latin typeface="メイリオ" panose="020B0604030504040204" pitchFamily="50" charset="-128"/>
                <a:ea typeface="メイリオ" panose="020B0604030504040204" pitchFamily="50" charset="-128"/>
              </a:rPr>
              <a:t>(HD</a:t>
            </a:r>
            <a:r>
              <a:rPr kumimoji="1" lang="ja-JP" altLang="en-US" sz="1400" dirty="0">
                <a:solidFill>
                  <a:schemeClr val="bg1"/>
                </a:solidFill>
                <a:latin typeface="メイリオ" panose="020B0604030504040204" pitchFamily="50" charset="-128"/>
                <a:ea typeface="メイリオ" panose="020B0604030504040204" pitchFamily="50" charset="-128"/>
              </a:rPr>
              <a:t>画質</a:t>
            </a:r>
            <a:r>
              <a:rPr kumimoji="1" lang="en-US" altLang="ja-JP" sz="1400" dirty="0">
                <a:solidFill>
                  <a:schemeClr val="bg1"/>
                </a:solidFill>
                <a:latin typeface="メイリオ" panose="020B0604030504040204" pitchFamily="50" charset="-128"/>
                <a:ea typeface="メイリオ" panose="020B0604030504040204" pitchFamily="50" charset="-128"/>
              </a:rPr>
              <a:t>)</a:t>
            </a:r>
          </a:p>
        </p:txBody>
      </p:sp>
      <p:sp>
        <p:nvSpPr>
          <p:cNvPr id="78" name="四角形: 角を丸くする 35">
            <a:extLst>
              <a:ext uri="{FF2B5EF4-FFF2-40B4-BE49-F238E27FC236}">
                <a16:creationId xmlns:a16="http://schemas.microsoft.com/office/drawing/2014/main" id="{A38AD4DB-2A31-44E5-B1CD-2719DCD718E3}"/>
              </a:ext>
            </a:extLst>
          </p:cNvPr>
          <p:cNvSpPr/>
          <p:nvPr/>
        </p:nvSpPr>
        <p:spPr>
          <a:xfrm>
            <a:off x="360000" y="1210862"/>
            <a:ext cx="3960000" cy="389227"/>
          </a:xfrm>
          <a:prstGeom prst="roundRect">
            <a:avLst>
              <a:gd name="adj"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従来の防犯カメラ</a:t>
            </a:r>
            <a:r>
              <a:rPr kumimoji="1" lang="en-US" altLang="ja-JP" sz="1400" dirty="0">
                <a:solidFill>
                  <a:schemeClr val="bg1"/>
                </a:solidFill>
                <a:latin typeface="メイリオ" panose="020B0604030504040204" pitchFamily="50" charset="-128"/>
                <a:ea typeface="メイリオ" panose="020B0604030504040204" pitchFamily="50" charset="-128"/>
              </a:rPr>
              <a:t>(VGA</a:t>
            </a:r>
            <a:r>
              <a:rPr kumimoji="1" lang="ja-JP" altLang="en-US" sz="1400" dirty="0">
                <a:solidFill>
                  <a:schemeClr val="bg1"/>
                </a:solidFill>
                <a:latin typeface="メイリオ" panose="020B0604030504040204" pitchFamily="50" charset="-128"/>
                <a:ea typeface="メイリオ" panose="020B0604030504040204" pitchFamily="50" charset="-128"/>
              </a:rPr>
              <a:t>画質</a:t>
            </a:r>
            <a:r>
              <a:rPr kumimoji="1" lang="en-US" altLang="ja-JP" sz="1400" dirty="0">
                <a:solidFill>
                  <a:schemeClr val="bg1"/>
                </a:solidFill>
                <a:latin typeface="メイリオ" panose="020B0604030504040204" pitchFamily="50" charset="-128"/>
                <a:ea typeface="メイリオ" panose="020B0604030504040204" pitchFamily="50" charset="-128"/>
              </a:rPr>
              <a:t>)</a:t>
            </a:r>
          </a:p>
        </p:txBody>
      </p:sp>
      <p:grpSp>
        <p:nvGrpSpPr>
          <p:cNvPr id="10" name="グループ化 9"/>
          <p:cNvGrpSpPr/>
          <p:nvPr/>
        </p:nvGrpSpPr>
        <p:grpSpPr>
          <a:xfrm>
            <a:off x="6651558" y="4846441"/>
            <a:ext cx="2126731" cy="709189"/>
            <a:chOff x="6629462" y="4797906"/>
            <a:chExt cx="2165462" cy="759818"/>
          </a:xfrm>
        </p:grpSpPr>
        <p:sp>
          <p:nvSpPr>
            <p:cNvPr id="4" name="円形吹き出し 3"/>
            <p:cNvSpPr/>
            <p:nvPr/>
          </p:nvSpPr>
          <p:spPr>
            <a:xfrm>
              <a:off x="6629462" y="4797906"/>
              <a:ext cx="2165462" cy="759818"/>
            </a:xfrm>
            <a:prstGeom prst="wedgeEllipseCallout">
              <a:avLst>
                <a:gd name="adj1" fmla="val -40740"/>
                <a:gd name="adj2" fmla="val 58038"/>
              </a:avLst>
            </a:prstGeom>
            <a:solidFill>
              <a:srgbClr val="FFF2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9" name="テキスト ボックス 8"/>
            <p:cNvSpPr txBox="1"/>
            <p:nvPr/>
          </p:nvSpPr>
          <p:spPr>
            <a:xfrm>
              <a:off x="6762866" y="4909517"/>
              <a:ext cx="1898653" cy="593548"/>
            </a:xfrm>
            <a:prstGeom prst="rect">
              <a:avLst/>
            </a:prstGeom>
            <a:noFill/>
            <a:ln>
              <a:noFill/>
            </a:ln>
          </p:spPr>
          <p:txBody>
            <a:bodyPr wrap="square" rtlCol="0">
              <a:spAutoFit/>
            </a:bodyPr>
            <a:lstStyle/>
            <a:p>
              <a:pPr algn="ctr"/>
              <a:r>
                <a:rPr kumimoji="1" lang="en-US" altLang="ja-JP" sz="1000" dirty="0">
                  <a:latin typeface="Meiryo UI" panose="020B0604030504040204" pitchFamily="50" charset="-128"/>
                  <a:ea typeface="Meiryo UI" panose="020B0604030504040204" pitchFamily="50" charset="-128"/>
                </a:rPr>
                <a:t>NEXT</a:t>
              </a:r>
              <a:r>
                <a:rPr kumimoji="1" lang="ja-JP" altLang="en-US" sz="1000" dirty="0">
                  <a:latin typeface="Meiryo UI" panose="020B0604030504040204" pitchFamily="50" charset="-128"/>
                  <a:ea typeface="Meiryo UI" panose="020B0604030504040204" pitchFamily="50" charset="-128"/>
                </a:rPr>
                <a:t>クラウドビューは</a:t>
              </a:r>
              <a:r>
                <a:rPr kumimoji="1" lang="en-US" altLang="ja-JP" sz="1000" dirty="0">
                  <a:latin typeface="Meiryo UI" panose="020B0604030504040204" pitchFamily="50" charset="-128"/>
                  <a:ea typeface="Meiryo UI" panose="020B0604030504040204" pitchFamily="50" charset="-128"/>
                </a:rPr>
                <a:t>30fps</a:t>
              </a:r>
              <a:r>
                <a:rPr kumimoji="1" lang="ja-JP" altLang="en-US" sz="1000" dirty="0">
                  <a:latin typeface="Meiryo UI" panose="020B0604030504040204" pitchFamily="50" charset="-128"/>
                  <a:ea typeface="Meiryo UI" panose="020B0604030504040204" pitchFamily="50" charset="-128"/>
                </a:rPr>
                <a:t>で、</a:t>
              </a:r>
            </a:p>
            <a:p>
              <a:pPr algn="ctr"/>
              <a:r>
                <a:rPr kumimoji="1" lang="ja-JP" altLang="en-US" sz="1000" dirty="0" smtClean="0">
                  <a:latin typeface="Meiryo UI" panose="020B0604030504040204" pitchFamily="50" charset="-128"/>
                  <a:ea typeface="Meiryo UI" panose="020B0604030504040204" pitchFamily="50" charset="-128"/>
                </a:rPr>
                <a:t>ハイビジョン映像と</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同じ</a:t>
              </a:r>
              <a:r>
                <a:rPr kumimoji="1" lang="ja-JP" altLang="en-US" sz="1000" dirty="0">
                  <a:latin typeface="Meiryo UI" panose="020B0604030504040204" pitchFamily="50" charset="-128"/>
                  <a:ea typeface="Meiryo UI" panose="020B0604030504040204" pitchFamily="50" charset="-128"/>
                </a:rPr>
                <a:t>くらいなめらか</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11" name="テキスト ボックス 10"/>
          <p:cNvSpPr txBox="1"/>
          <p:nvPr/>
        </p:nvSpPr>
        <p:spPr>
          <a:xfrm>
            <a:off x="2071196" y="3557714"/>
            <a:ext cx="2958933"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VGA</a:t>
            </a:r>
            <a:r>
              <a:rPr kumimoji="1" lang="ja-JP" altLang="en-US" sz="1000" dirty="0">
                <a:latin typeface="Meiryo UI" panose="020B0604030504040204" pitchFamily="50" charset="-128"/>
                <a:ea typeface="Meiryo UI" panose="020B0604030504040204" pitchFamily="50" charset="-128"/>
              </a:rPr>
              <a:t>画質・・・</a:t>
            </a:r>
            <a:r>
              <a:rPr kumimoji="1" lang="en-US" altLang="ja-JP" sz="1000" dirty="0">
                <a:latin typeface="Meiryo UI" panose="020B0604030504040204" pitchFamily="50" charset="-128"/>
                <a:ea typeface="Meiryo UI" panose="020B0604030504040204" pitchFamily="50" charset="-128"/>
              </a:rPr>
              <a:t>640×480px(</a:t>
            </a:r>
            <a:r>
              <a:rPr kumimoji="1" lang="ja-JP" altLang="en-US" sz="1000" dirty="0">
                <a:latin typeface="Meiryo UI" panose="020B0604030504040204" pitchFamily="50" charset="-128"/>
                <a:ea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rPr>
              <a:t>30</a:t>
            </a:r>
            <a:r>
              <a:rPr kumimoji="1" lang="ja-JP" altLang="en-US" sz="1000" dirty="0">
                <a:latin typeface="Meiryo UI" panose="020B0604030504040204" pitchFamily="50" charset="-128"/>
                <a:ea typeface="Meiryo UI" panose="020B0604030504040204" pitchFamily="50" charset="-128"/>
              </a:rPr>
              <a:t>万画素</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6178215" y="3557714"/>
            <a:ext cx="2525518"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HD</a:t>
            </a:r>
            <a:r>
              <a:rPr kumimoji="1" lang="ja-JP" altLang="en-US" sz="1000" dirty="0">
                <a:latin typeface="Meiryo UI" panose="020B0604030504040204" pitchFamily="50" charset="-128"/>
                <a:ea typeface="Meiryo UI" panose="020B0604030504040204" pitchFamily="50" charset="-128"/>
              </a:rPr>
              <a:t>画質・・・</a:t>
            </a:r>
            <a:r>
              <a:rPr kumimoji="1" lang="en-US" altLang="ja-JP" sz="1000" dirty="0" smtClean="0">
                <a:latin typeface="Meiryo UI" panose="020B0604030504040204" pitchFamily="50" charset="-128"/>
                <a:ea typeface="Meiryo UI" panose="020B0604030504040204" pitchFamily="50" charset="-128"/>
              </a:rPr>
              <a:t>1280×720px</a:t>
            </a:r>
            <a:r>
              <a:rPr kumimoji="1"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ハイビジョン映像</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2972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正方形/長方形 111"/>
          <p:cNvSpPr/>
          <p:nvPr/>
        </p:nvSpPr>
        <p:spPr>
          <a:xfrm>
            <a:off x="342000" y="4860699"/>
            <a:ext cx="8460000" cy="15834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四角形吹き出し 165"/>
          <p:cNvSpPr/>
          <p:nvPr/>
        </p:nvSpPr>
        <p:spPr>
          <a:xfrm>
            <a:off x="3633773" y="4110775"/>
            <a:ext cx="1757067" cy="470935"/>
          </a:xfrm>
          <a:prstGeom prst="wedgeRectCallout">
            <a:avLst>
              <a:gd name="adj1" fmla="val -32410"/>
              <a:gd name="adj2" fmla="val -79342"/>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65497EB0-AE76-4117-8C7B-97BCB098E80E}"/>
              </a:ext>
            </a:extLst>
          </p:cNvPr>
          <p:cNvSpPr>
            <a:spLocks noGrp="1"/>
          </p:cNvSpPr>
          <p:nvPr>
            <p:ph type="title"/>
          </p:nvPr>
        </p:nvSpPr>
        <p:spPr>
          <a:xfrm>
            <a:off x="108000" y="180000"/>
            <a:ext cx="8100000" cy="540000"/>
          </a:xfrm>
        </p:spPr>
        <p:txBody>
          <a:bodyPr>
            <a:normAutofit/>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特徴２</a:t>
            </a:r>
            <a:r>
              <a:rPr kumimoji="1" lang="ja-JP" altLang="en-US" sz="2400" dirty="0">
                <a:solidFill>
                  <a:schemeClr val="tx1"/>
                </a:solidFill>
                <a:latin typeface="メイリオ" panose="020B0604030504040204" pitchFamily="50" charset="-128"/>
                <a:ea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rPr>
              <a:t>高セキュリティで安心</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3" name="スライド番号プレースホルダー 12">
            <a:extLst>
              <a:ext uri="{FF2B5EF4-FFF2-40B4-BE49-F238E27FC236}">
                <a16:creationId xmlns:a16="http://schemas.microsoft.com/office/drawing/2014/main" id="{3E75C6F8-83E2-499C-8395-D9A54830BFC2}"/>
              </a:ext>
            </a:extLst>
          </p:cNvPr>
          <p:cNvSpPr>
            <a:spLocks noGrp="1"/>
          </p:cNvSpPr>
          <p:nvPr>
            <p:ph type="sldNum" sz="quarter" idx="4"/>
          </p:nvPr>
        </p:nvSpPr>
        <p:spPr/>
        <p:txBody>
          <a:bodyPr/>
          <a:lstStyle/>
          <a:p>
            <a:fld id="{F4E03D0D-1BAE-410F-9306-B8419C1BD0E7}" type="slidenum">
              <a:rPr kumimoji="1" lang="ja-JP" altLang="en-US" smtClean="0"/>
              <a:pPr/>
              <a:t>3</a:t>
            </a:fld>
            <a:endParaRPr kumimoji="1" lang="ja-JP" altLang="en-US" dirty="0"/>
          </a:p>
        </p:txBody>
      </p:sp>
      <p:sp>
        <p:nvSpPr>
          <p:cNvPr id="6" name="テキスト ボックス 5">
            <a:extLst>
              <a:ext uri="{FF2B5EF4-FFF2-40B4-BE49-F238E27FC236}">
                <a16:creationId xmlns:a16="http://schemas.microsoft.com/office/drawing/2014/main" id="{8A981572-2115-4EB5-A2CE-1F52DDF048B4}"/>
              </a:ext>
            </a:extLst>
          </p:cNvPr>
          <p:cNvSpPr txBox="1"/>
          <p:nvPr/>
        </p:nvSpPr>
        <p:spPr>
          <a:xfrm>
            <a:off x="180000" y="900000"/>
            <a:ext cx="8084264"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情報セキュリティを最優先。オンラインバンク同等のセキュリティレベルをご提供しております。</a:t>
            </a:r>
          </a:p>
        </p:txBody>
      </p:sp>
      <p:sp>
        <p:nvSpPr>
          <p:cNvPr id="18" name="フリーフォーム: 図形 17">
            <a:extLst>
              <a:ext uri="{FF2B5EF4-FFF2-40B4-BE49-F238E27FC236}">
                <a16:creationId xmlns:a16="http://schemas.microsoft.com/office/drawing/2014/main" id="{3CF3ED66-BBAC-4376-92E4-90CEA0F141F5}"/>
              </a:ext>
            </a:extLst>
          </p:cNvPr>
          <p:cNvSpPr/>
          <p:nvPr/>
        </p:nvSpPr>
        <p:spPr>
          <a:xfrm>
            <a:off x="3701391" y="1495699"/>
            <a:ext cx="79301" cy="203916"/>
          </a:xfrm>
          <a:custGeom>
            <a:avLst/>
            <a:gdLst/>
            <a:ahLst/>
            <a:cxnLst/>
            <a:rect l="0" t="0" r="0" b="0"/>
            <a:pathLst>
              <a:path w="79300" h="203916">
                <a:moveTo>
                  <a:pt x="34552" y="74203"/>
                </a:moveTo>
                <a:lnTo>
                  <a:pt x="69671" y="74203"/>
                </a:lnTo>
                <a:cubicBezTo>
                  <a:pt x="71937" y="74203"/>
                  <a:pt x="74203" y="76469"/>
                  <a:pt x="74203" y="78734"/>
                </a:cubicBezTo>
                <a:lnTo>
                  <a:pt x="74203" y="91196"/>
                </a:lnTo>
                <a:cubicBezTo>
                  <a:pt x="74203" y="93462"/>
                  <a:pt x="71937" y="95727"/>
                  <a:pt x="69671" y="95727"/>
                </a:cubicBezTo>
                <a:lnTo>
                  <a:pt x="35685" y="95727"/>
                </a:lnTo>
                <a:cubicBezTo>
                  <a:pt x="33420" y="95727"/>
                  <a:pt x="31154" y="97993"/>
                  <a:pt x="31154" y="100259"/>
                </a:cubicBezTo>
                <a:lnTo>
                  <a:pt x="31154" y="196552"/>
                </a:lnTo>
                <a:cubicBezTo>
                  <a:pt x="31154" y="198818"/>
                  <a:pt x="28888" y="201084"/>
                  <a:pt x="26622" y="201084"/>
                </a:cubicBezTo>
                <a:lnTo>
                  <a:pt x="13028" y="201084"/>
                </a:lnTo>
                <a:cubicBezTo>
                  <a:pt x="10762" y="201084"/>
                  <a:pt x="8497" y="198818"/>
                  <a:pt x="8497" y="194287"/>
                </a:cubicBezTo>
                <a:lnTo>
                  <a:pt x="8497" y="51545"/>
                </a:lnTo>
                <a:cubicBezTo>
                  <a:pt x="8497" y="27755"/>
                  <a:pt x="27755" y="8497"/>
                  <a:pt x="53811" y="8497"/>
                </a:cubicBezTo>
                <a:cubicBezTo>
                  <a:pt x="53811" y="8497"/>
                  <a:pt x="53811" y="8497"/>
                  <a:pt x="53811" y="8497"/>
                </a:cubicBezTo>
                <a:lnTo>
                  <a:pt x="74203" y="8497"/>
                </a:lnTo>
                <a:cubicBezTo>
                  <a:pt x="76469" y="8497"/>
                  <a:pt x="78734" y="10762"/>
                  <a:pt x="78734" y="13028"/>
                </a:cubicBezTo>
                <a:lnTo>
                  <a:pt x="78734" y="25490"/>
                </a:lnTo>
                <a:cubicBezTo>
                  <a:pt x="78734" y="27755"/>
                  <a:pt x="76469" y="30021"/>
                  <a:pt x="74203" y="30021"/>
                </a:cubicBezTo>
                <a:lnTo>
                  <a:pt x="52678" y="30021"/>
                </a:lnTo>
                <a:cubicBezTo>
                  <a:pt x="37951" y="30021"/>
                  <a:pt x="30021" y="42483"/>
                  <a:pt x="30021" y="53811"/>
                </a:cubicBezTo>
                <a:lnTo>
                  <a:pt x="30021" y="71937"/>
                </a:lnTo>
                <a:cubicBezTo>
                  <a:pt x="30021" y="74203"/>
                  <a:pt x="32287" y="74203"/>
                  <a:pt x="34552" y="74203"/>
                </a:cubicBezTo>
                <a:close/>
              </a:path>
            </a:pathLst>
          </a:custGeom>
          <a:solidFill>
            <a:srgbClr val="FFFFFF"/>
          </a:solidFill>
          <a:ln w="9525" cap="flat">
            <a:noFill/>
            <a:prstDash val="solid"/>
            <a:miter/>
          </a:ln>
        </p:spPr>
        <p:txBody>
          <a:bodyPr/>
          <a:lstStyle/>
          <a:p>
            <a:endParaRPr lang="ja-JP" altLang="en-US"/>
          </a:p>
        </p:txBody>
      </p:sp>
      <p:sp>
        <p:nvSpPr>
          <p:cNvPr id="26" name="フリーフォーム: 図形 25">
            <a:extLst>
              <a:ext uri="{FF2B5EF4-FFF2-40B4-BE49-F238E27FC236}">
                <a16:creationId xmlns:a16="http://schemas.microsoft.com/office/drawing/2014/main" id="{A85225BC-D634-499C-BD23-DD82F7A5238C}"/>
              </a:ext>
            </a:extLst>
          </p:cNvPr>
          <p:cNvSpPr/>
          <p:nvPr/>
        </p:nvSpPr>
        <p:spPr>
          <a:xfrm>
            <a:off x="3793154" y="1516091"/>
            <a:ext cx="45315" cy="45315"/>
          </a:xfrm>
          <a:custGeom>
            <a:avLst/>
            <a:gdLst/>
            <a:ahLst/>
            <a:cxnLst/>
            <a:rect l="0" t="0" r="0" b="0"/>
            <a:pathLst>
              <a:path w="45314" h="45314">
                <a:moveTo>
                  <a:pt x="40217" y="24357"/>
                </a:moveTo>
                <a:cubicBezTo>
                  <a:pt x="40217" y="33420"/>
                  <a:pt x="33420" y="40217"/>
                  <a:pt x="24357" y="40217"/>
                </a:cubicBezTo>
                <a:cubicBezTo>
                  <a:pt x="15294" y="40217"/>
                  <a:pt x="8497" y="33420"/>
                  <a:pt x="8497" y="24357"/>
                </a:cubicBezTo>
                <a:cubicBezTo>
                  <a:pt x="8497" y="15294"/>
                  <a:pt x="15294" y="8497"/>
                  <a:pt x="24357" y="8497"/>
                </a:cubicBezTo>
                <a:cubicBezTo>
                  <a:pt x="33420" y="8497"/>
                  <a:pt x="40217" y="15294"/>
                  <a:pt x="40217" y="24357"/>
                </a:cubicBezTo>
                <a:close/>
              </a:path>
            </a:pathLst>
          </a:custGeom>
          <a:solidFill>
            <a:srgbClr val="FFFFFF"/>
          </a:solidFill>
          <a:ln w="9525" cap="flat">
            <a:noFill/>
            <a:prstDash val="solid"/>
            <a:miter/>
          </a:ln>
        </p:spPr>
        <p:txBody>
          <a:bodyPr/>
          <a:lstStyle/>
          <a:p>
            <a:endParaRPr lang="ja-JP" altLang="en-US"/>
          </a:p>
        </p:txBody>
      </p:sp>
      <p:sp>
        <p:nvSpPr>
          <p:cNvPr id="32" name="フリーフォーム: 図形 31">
            <a:extLst>
              <a:ext uri="{FF2B5EF4-FFF2-40B4-BE49-F238E27FC236}">
                <a16:creationId xmlns:a16="http://schemas.microsoft.com/office/drawing/2014/main" id="{5E88809E-E887-4BC1-9FED-E5383951F0A1}"/>
              </a:ext>
            </a:extLst>
          </p:cNvPr>
          <p:cNvSpPr/>
          <p:nvPr/>
        </p:nvSpPr>
        <p:spPr>
          <a:xfrm>
            <a:off x="4296147" y="1569336"/>
            <a:ext cx="124615" cy="135944"/>
          </a:xfrm>
          <a:custGeom>
            <a:avLst/>
            <a:gdLst/>
            <a:ahLst/>
            <a:cxnLst/>
            <a:rect l="0" t="0" r="0" b="0"/>
            <a:pathLst>
              <a:path w="124615" h="135944">
                <a:moveTo>
                  <a:pt x="96860" y="27755"/>
                </a:moveTo>
                <a:cubicBezTo>
                  <a:pt x="110455" y="27755"/>
                  <a:pt x="116119" y="34552"/>
                  <a:pt x="116119" y="45881"/>
                </a:cubicBezTo>
                <a:cubicBezTo>
                  <a:pt x="116119" y="45881"/>
                  <a:pt x="116119" y="47014"/>
                  <a:pt x="116119" y="48147"/>
                </a:cubicBezTo>
                <a:cubicBezTo>
                  <a:pt x="114986" y="69671"/>
                  <a:pt x="108189" y="88930"/>
                  <a:pt x="94594" y="103657"/>
                </a:cubicBezTo>
                <a:cubicBezTo>
                  <a:pt x="83266" y="116119"/>
                  <a:pt x="65140" y="124049"/>
                  <a:pt x="45881" y="128580"/>
                </a:cubicBezTo>
                <a:cubicBezTo>
                  <a:pt x="44748" y="128580"/>
                  <a:pt x="44748" y="128580"/>
                  <a:pt x="43615" y="128580"/>
                </a:cubicBezTo>
                <a:cubicBezTo>
                  <a:pt x="39084" y="128580"/>
                  <a:pt x="36818" y="126315"/>
                  <a:pt x="35685" y="122916"/>
                </a:cubicBezTo>
                <a:cubicBezTo>
                  <a:pt x="35685" y="121783"/>
                  <a:pt x="35685" y="120650"/>
                  <a:pt x="35685" y="119517"/>
                </a:cubicBezTo>
                <a:cubicBezTo>
                  <a:pt x="35685" y="116119"/>
                  <a:pt x="37951" y="112720"/>
                  <a:pt x="42483" y="111587"/>
                </a:cubicBezTo>
                <a:cubicBezTo>
                  <a:pt x="59476" y="108189"/>
                  <a:pt x="75336" y="100259"/>
                  <a:pt x="84399" y="90063"/>
                </a:cubicBezTo>
                <a:cubicBezTo>
                  <a:pt x="93462" y="79867"/>
                  <a:pt x="97993" y="66273"/>
                  <a:pt x="99126" y="50413"/>
                </a:cubicBezTo>
                <a:cubicBezTo>
                  <a:pt x="99126" y="50413"/>
                  <a:pt x="99126" y="49280"/>
                  <a:pt x="99126" y="49280"/>
                </a:cubicBezTo>
                <a:cubicBezTo>
                  <a:pt x="99126" y="44748"/>
                  <a:pt x="97993" y="43615"/>
                  <a:pt x="93462" y="43615"/>
                </a:cubicBezTo>
                <a:lnTo>
                  <a:pt x="32287" y="43615"/>
                </a:lnTo>
                <a:cubicBezTo>
                  <a:pt x="27755" y="43615"/>
                  <a:pt x="26622" y="44748"/>
                  <a:pt x="26622" y="49280"/>
                </a:cubicBezTo>
                <a:lnTo>
                  <a:pt x="26622" y="68538"/>
                </a:lnTo>
                <a:cubicBezTo>
                  <a:pt x="26622" y="73070"/>
                  <a:pt x="23224" y="76469"/>
                  <a:pt x="17559" y="76469"/>
                </a:cubicBezTo>
                <a:cubicBezTo>
                  <a:pt x="11895" y="76469"/>
                  <a:pt x="8497" y="74203"/>
                  <a:pt x="8497" y="69671"/>
                </a:cubicBezTo>
                <a:lnTo>
                  <a:pt x="8497" y="44748"/>
                </a:lnTo>
                <a:cubicBezTo>
                  <a:pt x="8497" y="33420"/>
                  <a:pt x="14161" y="27755"/>
                  <a:pt x="25490" y="27755"/>
                </a:cubicBezTo>
                <a:lnTo>
                  <a:pt x="52678" y="27755"/>
                </a:lnTo>
                <a:lnTo>
                  <a:pt x="52678" y="15294"/>
                </a:lnTo>
                <a:cubicBezTo>
                  <a:pt x="52678" y="10762"/>
                  <a:pt x="56077" y="8497"/>
                  <a:pt x="61741" y="8497"/>
                </a:cubicBezTo>
                <a:cubicBezTo>
                  <a:pt x="67406" y="8497"/>
                  <a:pt x="70804" y="10762"/>
                  <a:pt x="70804" y="15294"/>
                </a:cubicBezTo>
                <a:lnTo>
                  <a:pt x="70804" y="27755"/>
                </a:lnTo>
                <a:lnTo>
                  <a:pt x="96860" y="27755"/>
                </a:lnTo>
                <a:close/>
              </a:path>
            </a:pathLst>
          </a:custGeom>
          <a:solidFill>
            <a:srgbClr val="FFFFFF"/>
          </a:solidFill>
          <a:ln w="9525" cap="flat">
            <a:noFill/>
            <a:prstDash val="solid"/>
            <a:miter/>
          </a:ln>
        </p:spPr>
        <p:txBody>
          <a:bodyPr/>
          <a:lstStyle/>
          <a:p>
            <a:endParaRPr lang="ja-JP" altLang="en-US"/>
          </a:p>
        </p:txBody>
      </p:sp>
      <p:sp>
        <p:nvSpPr>
          <p:cNvPr id="34" name="フリーフォーム: 図形 33">
            <a:extLst>
              <a:ext uri="{FF2B5EF4-FFF2-40B4-BE49-F238E27FC236}">
                <a16:creationId xmlns:a16="http://schemas.microsoft.com/office/drawing/2014/main" id="{BCDB9859-AEB2-4904-9623-7F77B0CA6E0E}"/>
              </a:ext>
            </a:extLst>
          </p:cNvPr>
          <p:cNvSpPr/>
          <p:nvPr/>
        </p:nvSpPr>
        <p:spPr>
          <a:xfrm>
            <a:off x="4435489" y="1564804"/>
            <a:ext cx="101958" cy="135944"/>
          </a:xfrm>
          <a:custGeom>
            <a:avLst/>
            <a:gdLst/>
            <a:ahLst/>
            <a:cxnLst/>
            <a:rect l="0" t="0" r="0" b="0"/>
            <a:pathLst>
              <a:path w="101958" h="135944">
                <a:moveTo>
                  <a:pt x="26622" y="126315"/>
                </a:moveTo>
                <a:cubicBezTo>
                  <a:pt x="26622" y="130846"/>
                  <a:pt x="23224" y="133112"/>
                  <a:pt x="17559" y="133112"/>
                </a:cubicBezTo>
                <a:cubicBezTo>
                  <a:pt x="11895" y="133112"/>
                  <a:pt x="8497" y="130846"/>
                  <a:pt x="8497" y="126315"/>
                </a:cubicBezTo>
                <a:lnTo>
                  <a:pt x="8497" y="19825"/>
                </a:lnTo>
                <a:cubicBezTo>
                  <a:pt x="8497" y="15294"/>
                  <a:pt x="11895" y="13028"/>
                  <a:pt x="17559" y="13028"/>
                </a:cubicBezTo>
                <a:cubicBezTo>
                  <a:pt x="23224" y="13028"/>
                  <a:pt x="26622" y="15294"/>
                  <a:pt x="26622" y="19825"/>
                </a:cubicBezTo>
                <a:lnTo>
                  <a:pt x="26622" y="52678"/>
                </a:lnTo>
                <a:cubicBezTo>
                  <a:pt x="48147" y="58343"/>
                  <a:pt x="71937" y="67406"/>
                  <a:pt x="92329" y="76469"/>
                </a:cubicBezTo>
                <a:cubicBezTo>
                  <a:pt x="95727" y="78734"/>
                  <a:pt x="97993" y="81000"/>
                  <a:pt x="97993" y="84399"/>
                </a:cubicBezTo>
                <a:cubicBezTo>
                  <a:pt x="97993" y="85531"/>
                  <a:pt x="97993" y="86664"/>
                  <a:pt x="96860" y="88930"/>
                </a:cubicBezTo>
                <a:cubicBezTo>
                  <a:pt x="95727" y="92329"/>
                  <a:pt x="92329" y="94594"/>
                  <a:pt x="88930" y="94594"/>
                </a:cubicBezTo>
                <a:cubicBezTo>
                  <a:pt x="87797" y="94594"/>
                  <a:pt x="86664" y="94594"/>
                  <a:pt x="84399" y="93462"/>
                </a:cubicBezTo>
                <a:cubicBezTo>
                  <a:pt x="67406" y="85531"/>
                  <a:pt x="44748" y="76469"/>
                  <a:pt x="25490" y="70804"/>
                </a:cubicBezTo>
                <a:lnTo>
                  <a:pt x="25490" y="126315"/>
                </a:lnTo>
                <a:close/>
                <a:moveTo>
                  <a:pt x="68539" y="17559"/>
                </a:moveTo>
                <a:cubicBezTo>
                  <a:pt x="70804" y="17559"/>
                  <a:pt x="71937" y="18692"/>
                  <a:pt x="73070" y="19825"/>
                </a:cubicBezTo>
                <a:cubicBezTo>
                  <a:pt x="76469" y="24357"/>
                  <a:pt x="81000" y="28888"/>
                  <a:pt x="83266" y="33420"/>
                </a:cubicBezTo>
                <a:cubicBezTo>
                  <a:pt x="84399" y="34552"/>
                  <a:pt x="84399" y="35685"/>
                  <a:pt x="84399" y="37951"/>
                </a:cubicBezTo>
                <a:cubicBezTo>
                  <a:pt x="84399" y="40217"/>
                  <a:pt x="83266" y="41350"/>
                  <a:pt x="82133" y="42483"/>
                </a:cubicBezTo>
                <a:cubicBezTo>
                  <a:pt x="81000" y="43615"/>
                  <a:pt x="79867" y="43615"/>
                  <a:pt x="77601" y="43615"/>
                </a:cubicBezTo>
                <a:cubicBezTo>
                  <a:pt x="75336" y="43615"/>
                  <a:pt x="73070" y="42483"/>
                  <a:pt x="71937" y="40217"/>
                </a:cubicBezTo>
                <a:cubicBezTo>
                  <a:pt x="69671" y="35685"/>
                  <a:pt x="65140" y="31154"/>
                  <a:pt x="61741" y="27755"/>
                </a:cubicBezTo>
                <a:cubicBezTo>
                  <a:pt x="60608" y="26622"/>
                  <a:pt x="60608" y="25490"/>
                  <a:pt x="60608" y="24357"/>
                </a:cubicBezTo>
                <a:cubicBezTo>
                  <a:pt x="60608" y="22091"/>
                  <a:pt x="61741" y="20958"/>
                  <a:pt x="64007" y="18692"/>
                </a:cubicBezTo>
                <a:cubicBezTo>
                  <a:pt x="65140" y="17559"/>
                  <a:pt x="67406" y="17559"/>
                  <a:pt x="68539" y="17559"/>
                </a:cubicBezTo>
                <a:close/>
                <a:moveTo>
                  <a:pt x="84399" y="8497"/>
                </a:moveTo>
                <a:cubicBezTo>
                  <a:pt x="86664" y="8497"/>
                  <a:pt x="87797" y="9629"/>
                  <a:pt x="88930" y="10762"/>
                </a:cubicBezTo>
                <a:cubicBezTo>
                  <a:pt x="92329" y="14161"/>
                  <a:pt x="95727" y="19825"/>
                  <a:pt x="97993" y="23224"/>
                </a:cubicBezTo>
                <a:cubicBezTo>
                  <a:pt x="99126" y="24357"/>
                  <a:pt x="99126" y="25490"/>
                  <a:pt x="99126" y="26622"/>
                </a:cubicBezTo>
                <a:cubicBezTo>
                  <a:pt x="99126" y="28888"/>
                  <a:pt x="97993" y="30021"/>
                  <a:pt x="96860" y="31154"/>
                </a:cubicBezTo>
                <a:cubicBezTo>
                  <a:pt x="95727" y="32287"/>
                  <a:pt x="94594" y="32287"/>
                  <a:pt x="93462" y="32287"/>
                </a:cubicBezTo>
                <a:cubicBezTo>
                  <a:pt x="91196" y="32287"/>
                  <a:pt x="90063" y="31154"/>
                  <a:pt x="88930" y="28888"/>
                </a:cubicBezTo>
                <a:cubicBezTo>
                  <a:pt x="86664" y="24357"/>
                  <a:pt x="83266" y="19825"/>
                  <a:pt x="79867" y="16427"/>
                </a:cubicBezTo>
                <a:cubicBezTo>
                  <a:pt x="78734" y="15294"/>
                  <a:pt x="78734" y="14161"/>
                  <a:pt x="78734" y="13028"/>
                </a:cubicBezTo>
                <a:cubicBezTo>
                  <a:pt x="78734" y="10762"/>
                  <a:pt x="79867" y="9629"/>
                  <a:pt x="81000" y="8497"/>
                </a:cubicBezTo>
                <a:cubicBezTo>
                  <a:pt x="82133" y="8497"/>
                  <a:pt x="83266" y="8497"/>
                  <a:pt x="84399" y="8497"/>
                </a:cubicBezTo>
                <a:close/>
              </a:path>
            </a:pathLst>
          </a:custGeom>
          <a:solidFill>
            <a:srgbClr val="FFFFFF"/>
          </a:solidFill>
          <a:ln w="9525" cap="flat">
            <a:noFill/>
            <a:prstDash val="solid"/>
            <a:miter/>
          </a:ln>
        </p:spPr>
        <p:txBody>
          <a:bodyPr/>
          <a:lstStyle/>
          <a:p>
            <a:endParaRPr lang="ja-JP" altLang="en-US"/>
          </a:p>
        </p:txBody>
      </p:sp>
      <p:sp>
        <p:nvSpPr>
          <p:cNvPr id="71" name="フリーフォーム: 図形 70">
            <a:extLst>
              <a:ext uri="{FF2B5EF4-FFF2-40B4-BE49-F238E27FC236}">
                <a16:creationId xmlns:a16="http://schemas.microsoft.com/office/drawing/2014/main" id="{433B162E-821C-40C7-A45A-57126C444B89}"/>
              </a:ext>
            </a:extLst>
          </p:cNvPr>
          <p:cNvSpPr/>
          <p:nvPr/>
        </p:nvSpPr>
        <p:spPr>
          <a:xfrm>
            <a:off x="6169909" y="4312007"/>
            <a:ext cx="67972" cy="79301"/>
          </a:xfrm>
          <a:custGeom>
            <a:avLst/>
            <a:gdLst/>
            <a:ahLst/>
            <a:cxnLst/>
            <a:rect l="0" t="0" r="0" b="0"/>
            <a:pathLst>
              <a:path w="67972" h="79300">
                <a:moveTo>
                  <a:pt x="36818" y="8497"/>
                </a:moveTo>
                <a:lnTo>
                  <a:pt x="17560" y="8497"/>
                </a:lnTo>
                <a:cubicBezTo>
                  <a:pt x="16427" y="8497"/>
                  <a:pt x="15294" y="9629"/>
                  <a:pt x="15294" y="10762"/>
                </a:cubicBezTo>
                <a:lnTo>
                  <a:pt x="15294" y="17560"/>
                </a:lnTo>
                <a:cubicBezTo>
                  <a:pt x="15294" y="18693"/>
                  <a:pt x="16427" y="19825"/>
                  <a:pt x="17560" y="19825"/>
                </a:cubicBezTo>
                <a:lnTo>
                  <a:pt x="36818" y="19825"/>
                </a:lnTo>
                <a:cubicBezTo>
                  <a:pt x="43615" y="19825"/>
                  <a:pt x="47014" y="25490"/>
                  <a:pt x="47014" y="28888"/>
                </a:cubicBezTo>
                <a:cubicBezTo>
                  <a:pt x="47014" y="30021"/>
                  <a:pt x="45881" y="31154"/>
                  <a:pt x="44748" y="31154"/>
                </a:cubicBezTo>
                <a:lnTo>
                  <a:pt x="37951" y="31154"/>
                </a:lnTo>
                <a:cubicBezTo>
                  <a:pt x="20958" y="32287"/>
                  <a:pt x="8497" y="42483"/>
                  <a:pt x="8497" y="57210"/>
                </a:cubicBezTo>
                <a:cubicBezTo>
                  <a:pt x="8497" y="71937"/>
                  <a:pt x="18693" y="81000"/>
                  <a:pt x="34553" y="81000"/>
                </a:cubicBezTo>
                <a:cubicBezTo>
                  <a:pt x="41350" y="81000"/>
                  <a:pt x="44748" y="78734"/>
                  <a:pt x="48147" y="77601"/>
                </a:cubicBezTo>
                <a:cubicBezTo>
                  <a:pt x="49280" y="77601"/>
                  <a:pt x="49280" y="77601"/>
                  <a:pt x="49280" y="77601"/>
                </a:cubicBezTo>
                <a:cubicBezTo>
                  <a:pt x="49280" y="78734"/>
                  <a:pt x="50413" y="78734"/>
                  <a:pt x="51546" y="78734"/>
                </a:cubicBezTo>
                <a:lnTo>
                  <a:pt x="57210" y="78734"/>
                </a:lnTo>
                <a:cubicBezTo>
                  <a:pt x="58343" y="78734"/>
                  <a:pt x="59476" y="77601"/>
                  <a:pt x="59476" y="76469"/>
                </a:cubicBezTo>
                <a:lnTo>
                  <a:pt x="59476" y="28888"/>
                </a:lnTo>
                <a:cubicBezTo>
                  <a:pt x="59476" y="17560"/>
                  <a:pt x="50413" y="8497"/>
                  <a:pt x="36818" y="8497"/>
                </a:cubicBezTo>
                <a:close/>
                <a:moveTo>
                  <a:pt x="33420" y="69672"/>
                </a:moveTo>
                <a:cubicBezTo>
                  <a:pt x="25490" y="69672"/>
                  <a:pt x="20958" y="65140"/>
                  <a:pt x="20958" y="57210"/>
                </a:cubicBezTo>
                <a:cubicBezTo>
                  <a:pt x="20958" y="49280"/>
                  <a:pt x="28888" y="42483"/>
                  <a:pt x="36818" y="42483"/>
                </a:cubicBezTo>
                <a:lnTo>
                  <a:pt x="41350" y="42483"/>
                </a:lnTo>
                <a:cubicBezTo>
                  <a:pt x="44748" y="42483"/>
                  <a:pt x="47014" y="44748"/>
                  <a:pt x="47014" y="47014"/>
                </a:cubicBezTo>
                <a:lnTo>
                  <a:pt x="47014" y="54944"/>
                </a:lnTo>
                <a:cubicBezTo>
                  <a:pt x="47014" y="62874"/>
                  <a:pt x="42483" y="69672"/>
                  <a:pt x="33420" y="69672"/>
                </a:cubicBezTo>
                <a:close/>
              </a:path>
            </a:pathLst>
          </a:custGeom>
          <a:solidFill>
            <a:srgbClr val="FFFFFF"/>
          </a:solidFill>
          <a:ln w="9525" cap="flat">
            <a:noFill/>
            <a:prstDash val="solid"/>
            <a:miter/>
          </a:ln>
        </p:spPr>
        <p:txBody>
          <a:bodyPr/>
          <a:lstStyle/>
          <a:p>
            <a:endParaRPr lang="ja-JP" altLang="en-US"/>
          </a:p>
        </p:txBody>
      </p:sp>
      <p:sp>
        <p:nvSpPr>
          <p:cNvPr id="89" name="フリーフォーム: 図形 88">
            <a:extLst>
              <a:ext uri="{FF2B5EF4-FFF2-40B4-BE49-F238E27FC236}">
                <a16:creationId xmlns:a16="http://schemas.microsoft.com/office/drawing/2014/main" id="{5D91AFD7-C031-4C61-AF3B-D1F07BFDB927}"/>
              </a:ext>
            </a:extLst>
          </p:cNvPr>
          <p:cNvSpPr/>
          <p:nvPr/>
        </p:nvSpPr>
        <p:spPr>
          <a:xfrm>
            <a:off x="2275111" y="4275755"/>
            <a:ext cx="56643" cy="124615"/>
          </a:xfrm>
          <a:custGeom>
            <a:avLst/>
            <a:gdLst/>
            <a:ahLst/>
            <a:cxnLst/>
            <a:rect l="0" t="0" r="0" b="0"/>
            <a:pathLst>
              <a:path w="56643" h="124615">
                <a:moveTo>
                  <a:pt x="23224" y="45881"/>
                </a:moveTo>
                <a:lnTo>
                  <a:pt x="42483" y="45881"/>
                </a:lnTo>
                <a:cubicBezTo>
                  <a:pt x="43615" y="45881"/>
                  <a:pt x="44748" y="47014"/>
                  <a:pt x="44748" y="48147"/>
                </a:cubicBezTo>
                <a:lnTo>
                  <a:pt x="44748" y="54944"/>
                </a:lnTo>
                <a:cubicBezTo>
                  <a:pt x="44748" y="56077"/>
                  <a:pt x="43615" y="57210"/>
                  <a:pt x="42483" y="57210"/>
                </a:cubicBezTo>
                <a:lnTo>
                  <a:pt x="23224" y="57210"/>
                </a:lnTo>
                <a:cubicBezTo>
                  <a:pt x="22091" y="57210"/>
                  <a:pt x="20958" y="58343"/>
                  <a:pt x="20958" y="59476"/>
                </a:cubicBezTo>
                <a:lnTo>
                  <a:pt x="20958" y="113853"/>
                </a:lnTo>
                <a:cubicBezTo>
                  <a:pt x="20958" y="114986"/>
                  <a:pt x="19825" y="116119"/>
                  <a:pt x="18692" y="116119"/>
                </a:cubicBezTo>
                <a:lnTo>
                  <a:pt x="10762" y="116119"/>
                </a:lnTo>
                <a:cubicBezTo>
                  <a:pt x="9629" y="116119"/>
                  <a:pt x="8497" y="114986"/>
                  <a:pt x="8497" y="112720"/>
                </a:cubicBezTo>
                <a:lnTo>
                  <a:pt x="8497" y="32287"/>
                </a:lnTo>
                <a:cubicBezTo>
                  <a:pt x="8497" y="18692"/>
                  <a:pt x="19825" y="8497"/>
                  <a:pt x="34552" y="8497"/>
                </a:cubicBezTo>
                <a:cubicBezTo>
                  <a:pt x="34552" y="8497"/>
                  <a:pt x="34552" y="8497"/>
                  <a:pt x="34552" y="8497"/>
                </a:cubicBezTo>
                <a:lnTo>
                  <a:pt x="45881" y="8497"/>
                </a:lnTo>
                <a:cubicBezTo>
                  <a:pt x="47014" y="8497"/>
                  <a:pt x="48147" y="9629"/>
                  <a:pt x="48147" y="10762"/>
                </a:cubicBezTo>
                <a:lnTo>
                  <a:pt x="48147" y="17559"/>
                </a:lnTo>
                <a:cubicBezTo>
                  <a:pt x="48147" y="18692"/>
                  <a:pt x="47014" y="19825"/>
                  <a:pt x="45881" y="19825"/>
                </a:cubicBezTo>
                <a:lnTo>
                  <a:pt x="34552" y="19825"/>
                </a:lnTo>
                <a:cubicBezTo>
                  <a:pt x="26622" y="19825"/>
                  <a:pt x="22091" y="26622"/>
                  <a:pt x="22091" y="33419"/>
                </a:cubicBezTo>
                <a:lnTo>
                  <a:pt x="22091" y="43615"/>
                </a:lnTo>
                <a:cubicBezTo>
                  <a:pt x="20958" y="45881"/>
                  <a:pt x="22091" y="45881"/>
                  <a:pt x="23224" y="45881"/>
                </a:cubicBezTo>
                <a:close/>
              </a:path>
            </a:pathLst>
          </a:custGeom>
          <a:solidFill>
            <a:srgbClr val="FFFFFF"/>
          </a:solidFill>
          <a:ln w="9525" cap="flat">
            <a:noFill/>
            <a:prstDash val="solid"/>
            <a:miter/>
          </a:ln>
        </p:spPr>
        <p:txBody>
          <a:bodyPr/>
          <a:lstStyle/>
          <a:p>
            <a:endParaRPr lang="ja-JP" altLang="en-US"/>
          </a:p>
        </p:txBody>
      </p:sp>
      <p:sp>
        <p:nvSpPr>
          <p:cNvPr id="90" name="フリーフォーム: 図形 89">
            <a:extLst>
              <a:ext uri="{FF2B5EF4-FFF2-40B4-BE49-F238E27FC236}">
                <a16:creationId xmlns:a16="http://schemas.microsoft.com/office/drawing/2014/main" id="{300197AF-98AF-49B1-86D5-EF9B5EF80CB2}"/>
              </a:ext>
            </a:extLst>
          </p:cNvPr>
          <p:cNvSpPr/>
          <p:nvPr/>
        </p:nvSpPr>
        <p:spPr>
          <a:xfrm>
            <a:off x="2134636" y="4312007"/>
            <a:ext cx="67972" cy="90629"/>
          </a:xfrm>
          <a:custGeom>
            <a:avLst/>
            <a:gdLst/>
            <a:ahLst/>
            <a:cxnLst/>
            <a:rect l="0" t="0" r="0" b="0"/>
            <a:pathLst>
              <a:path w="67972" h="90629">
                <a:moveTo>
                  <a:pt x="34552" y="36818"/>
                </a:moveTo>
                <a:cubicBezTo>
                  <a:pt x="27755" y="36818"/>
                  <a:pt x="23224" y="33420"/>
                  <a:pt x="23224" y="27755"/>
                </a:cubicBezTo>
                <a:cubicBezTo>
                  <a:pt x="23224" y="23224"/>
                  <a:pt x="26622" y="19825"/>
                  <a:pt x="31154" y="19825"/>
                </a:cubicBezTo>
                <a:lnTo>
                  <a:pt x="52678" y="19825"/>
                </a:lnTo>
                <a:cubicBezTo>
                  <a:pt x="53811" y="19825"/>
                  <a:pt x="54944" y="18693"/>
                  <a:pt x="54944" y="17560"/>
                </a:cubicBezTo>
                <a:lnTo>
                  <a:pt x="54944" y="10762"/>
                </a:lnTo>
                <a:cubicBezTo>
                  <a:pt x="54944" y="9629"/>
                  <a:pt x="53811" y="8497"/>
                  <a:pt x="52678" y="8497"/>
                </a:cubicBezTo>
                <a:lnTo>
                  <a:pt x="30021" y="8497"/>
                </a:lnTo>
                <a:cubicBezTo>
                  <a:pt x="18692" y="8497"/>
                  <a:pt x="10762" y="16427"/>
                  <a:pt x="10762" y="28888"/>
                </a:cubicBezTo>
                <a:cubicBezTo>
                  <a:pt x="10762" y="41350"/>
                  <a:pt x="19825" y="48147"/>
                  <a:pt x="34552" y="49280"/>
                </a:cubicBezTo>
                <a:cubicBezTo>
                  <a:pt x="42483" y="49280"/>
                  <a:pt x="47014" y="53811"/>
                  <a:pt x="47014" y="59476"/>
                </a:cubicBezTo>
                <a:cubicBezTo>
                  <a:pt x="47014" y="65140"/>
                  <a:pt x="43615" y="70804"/>
                  <a:pt x="34552" y="70804"/>
                </a:cubicBezTo>
                <a:cubicBezTo>
                  <a:pt x="26622" y="70804"/>
                  <a:pt x="22091" y="65140"/>
                  <a:pt x="18692" y="60608"/>
                </a:cubicBezTo>
                <a:cubicBezTo>
                  <a:pt x="18692" y="59476"/>
                  <a:pt x="16427" y="59476"/>
                  <a:pt x="15294" y="60608"/>
                </a:cubicBezTo>
                <a:lnTo>
                  <a:pt x="9629" y="64007"/>
                </a:lnTo>
                <a:cubicBezTo>
                  <a:pt x="8497" y="65140"/>
                  <a:pt x="8497" y="66273"/>
                  <a:pt x="8497" y="67406"/>
                </a:cubicBezTo>
                <a:cubicBezTo>
                  <a:pt x="11895" y="73070"/>
                  <a:pt x="19825" y="83266"/>
                  <a:pt x="34552" y="83266"/>
                </a:cubicBezTo>
                <a:cubicBezTo>
                  <a:pt x="50413" y="83266"/>
                  <a:pt x="60608" y="74203"/>
                  <a:pt x="60608" y="59476"/>
                </a:cubicBezTo>
                <a:cubicBezTo>
                  <a:pt x="60608" y="45881"/>
                  <a:pt x="50413" y="37951"/>
                  <a:pt x="34552" y="36818"/>
                </a:cubicBezTo>
                <a:close/>
              </a:path>
            </a:pathLst>
          </a:custGeom>
          <a:solidFill>
            <a:srgbClr val="FFFFFF"/>
          </a:solidFill>
          <a:ln w="9525" cap="flat">
            <a:noFill/>
            <a:prstDash val="solid"/>
            <a:miter/>
          </a:ln>
        </p:spPr>
        <p:txBody>
          <a:bodyPr/>
          <a:lstStyle/>
          <a:p>
            <a:endParaRPr lang="ja-JP" altLang="en-US"/>
          </a:p>
        </p:txBody>
      </p:sp>
      <p:sp>
        <p:nvSpPr>
          <p:cNvPr id="91" name="フリーフォーム: 図形 90">
            <a:extLst>
              <a:ext uri="{FF2B5EF4-FFF2-40B4-BE49-F238E27FC236}">
                <a16:creationId xmlns:a16="http://schemas.microsoft.com/office/drawing/2014/main" id="{ABAE920A-8831-426E-AF52-31035909F12C}"/>
              </a:ext>
            </a:extLst>
          </p:cNvPr>
          <p:cNvSpPr/>
          <p:nvPr/>
        </p:nvSpPr>
        <p:spPr>
          <a:xfrm>
            <a:off x="2365741" y="4310874"/>
            <a:ext cx="56643" cy="90629"/>
          </a:xfrm>
          <a:custGeom>
            <a:avLst/>
            <a:gdLst/>
            <a:ahLst/>
            <a:cxnLst/>
            <a:rect l="0" t="0" r="0" b="0"/>
            <a:pathLst>
              <a:path w="56643" h="90629">
                <a:moveTo>
                  <a:pt x="23224" y="51545"/>
                </a:moveTo>
                <a:lnTo>
                  <a:pt x="51545" y="51545"/>
                </a:lnTo>
                <a:cubicBezTo>
                  <a:pt x="56077" y="51545"/>
                  <a:pt x="58343" y="49279"/>
                  <a:pt x="58343" y="44748"/>
                </a:cubicBezTo>
                <a:lnTo>
                  <a:pt x="58343" y="34552"/>
                </a:lnTo>
                <a:cubicBezTo>
                  <a:pt x="58343" y="27755"/>
                  <a:pt x="56077" y="22091"/>
                  <a:pt x="51545" y="16426"/>
                </a:cubicBezTo>
                <a:cubicBezTo>
                  <a:pt x="47014" y="11895"/>
                  <a:pt x="40217" y="8497"/>
                  <a:pt x="33420" y="8497"/>
                </a:cubicBezTo>
                <a:cubicBezTo>
                  <a:pt x="26622" y="8497"/>
                  <a:pt x="19825" y="10762"/>
                  <a:pt x="15294" y="16426"/>
                </a:cubicBezTo>
                <a:cubicBezTo>
                  <a:pt x="10762" y="20958"/>
                  <a:pt x="8497" y="27755"/>
                  <a:pt x="8497" y="34552"/>
                </a:cubicBezTo>
                <a:lnTo>
                  <a:pt x="8497" y="58343"/>
                </a:lnTo>
                <a:cubicBezTo>
                  <a:pt x="8497" y="65140"/>
                  <a:pt x="10762" y="70804"/>
                  <a:pt x="15294" y="76469"/>
                </a:cubicBezTo>
                <a:cubicBezTo>
                  <a:pt x="19825" y="81000"/>
                  <a:pt x="26622" y="84398"/>
                  <a:pt x="33420" y="84398"/>
                </a:cubicBezTo>
                <a:cubicBezTo>
                  <a:pt x="47014" y="84398"/>
                  <a:pt x="54944" y="76469"/>
                  <a:pt x="58343" y="70804"/>
                </a:cubicBezTo>
                <a:cubicBezTo>
                  <a:pt x="59476" y="69671"/>
                  <a:pt x="59476" y="67405"/>
                  <a:pt x="57210" y="65140"/>
                </a:cubicBezTo>
                <a:lnTo>
                  <a:pt x="53811" y="62874"/>
                </a:lnTo>
                <a:cubicBezTo>
                  <a:pt x="52678" y="62874"/>
                  <a:pt x="52678" y="61741"/>
                  <a:pt x="51545" y="61741"/>
                </a:cubicBezTo>
                <a:cubicBezTo>
                  <a:pt x="50413" y="61741"/>
                  <a:pt x="49280" y="61741"/>
                  <a:pt x="49280" y="62874"/>
                </a:cubicBezTo>
                <a:cubicBezTo>
                  <a:pt x="45881" y="66272"/>
                  <a:pt x="41350" y="71937"/>
                  <a:pt x="34552" y="71937"/>
                </a:cubicBezTo>
                <a:cubicBezTo>
                  <a:pt x="25490" y="71937"/>
                  <a:pt x="20958" y="65140"/>
                  <a:pt x="20958" y="58343"/>
                </a:cubicBezTo>
                <a:lnTo>
                  <a:pt x="20958" y="54944"/>
                </a:lnTo>
                <a:cubicBezTo>
                  <a:pt x="20958" y="52678"/>
                  <a:pt x="22091" y="51545"/>
                  <a:pt x="23224" y="51545"/>
                </a:cubicBezTo>
                <a:close/>
                <a:moveTo>
                  <a:pt x="33420" y="19825"/>
                </a:moveTo>
                <a:cubicBezTo>
                  <a:pt x="42483" y="19825"/>
                  <a:pt x="47014" y="26622"/>
                  <a:pt x="47014" y="33419"/>
                </a:cubicBezTo>
                <a:lnTo>
                  <a:pt x="47014" y="36818"/>
                </a:lnTo>
                <a:cubicBezTo>
                  <a:pt x="47014" y="39084"/>
                  <a:pt x="45881" y="40217"/>
                  <a:pt x="43615" y="40217"/>
                </a:cubicBezTo>
                <a:lnTo>
                  <a:pt x="23224" y="40217"/>
                </a:lnTo>
                <a:cubicBezTo>
                  <a:pt x="20958" y="40217"/>
                  <a:pt x="19825" y="39084"/>
                  <a:pt x="19825" y="36818"/>
                </a:cubicBezTo>
                <a:lnTo>
                  <a:pt x="19825" y="33419"/>
                </a:lnTo>
                <a:cubicBezTo>
                  <a:pt x="20958" y="26622"/>
                  <a:pt x="25490" y="19825"/>
                  <a:pt x="33420" y="19825"/>
                </a:cubicBezTo>
                <a:close/>
              </a:path>
            </a:pathLst>
          </a:custGeom>
          <a:solidFill>
            <a:srgbClr val="FFFFFF"/>
          </a:solidFill>
          <a:ln w="9525" cap="flat">
            <a:noFill/>
            <a:prstDash val="solid"/>
            <a:miter/>
          </a:ln>
        </p:spPr>
        <p:txBody>
          <a:bodyPr/>
          <a:lstStyle/>
          <a:p>
            <a:endParaRPr lang="ja-JP" altLang="en-US"/>
          </a:p>
        </p:txBody>
      </p:sp>
      <p:sp>
        <p:nvSpPr>
          <p:cNvPr id="92" name="フリーフォーム: 図形 91">
            <a:extLst>
              <a:ext uri="{FF2B5EF4-FFF2-40B4-BE49-F238E27FC236}">
                <a16:creationId xmlns:a16="http://schemas.microsoft.com/office/drawing/2014/main" id="{3E430CD0-782A-4323-B4AA-F98E4FD98CF3}"/>
              </a:ext>
            </a:extLst>
          </p:cNvPr>
          <p:cNvSpPr/>
          <p:nvPr/>
        </p:nvSpPr>
        <p:spPr>
          <a:xfrm>
            <a:off x="2329489" y="4313140"/>
            <a:ext cx="22657" cy="79301"/>
          </a:xfrm>
          <a:custGeom>
            <a:avLst/>
            <a:gdLst/>
            <a:ahLst/>
            <a:cxnLst/>
            <a:rect l="0" t="0" r="0" b="0"/>
            <a:pathLst>
              <a:path w="22657" h="79300">
                <a:moveTo>
                  <a:pt x="8497" y="10762"/>
                </a:moveTo>
                <a:cubicBezTo>
                  <a:pt x="8497" y="9629"/>
                  <a:pt x="9629" y="8497"/>
                  <a:pt x="10762" y="8497"/>
                </a:cubicBezTo>
                <a:lnTo>
                  <a:pt x="18692" y="8497"/>
                </a:lnTo>
                <a:cubicBezTo>
                  <a:pt x="19825" y="8497"/>
                  <a:pt x="20958" y="9629"/>
                  <a:pt x="20958" y="10762"/>
                </a:cubicBezTo>
                <a:lnTo>
                  <a:pt x="20958" y="76469"/>
                </a:lnTo>
                <a:cubicBezTo>
                  <a:pt x="20958" y="77601"/>
                  <a:pt x="19825" y="78734"/>
                  <a:pt x="18692" y="78734"/>
                </a:cubicBezTo>
                <a:lnTo>
                  <a:pt x="10762" y="78734"/>
                </a:lnTo>
                <a:cubicBezTo>
                  <a:pt x="9629" y="78734"/>
                  <a:pt x="8497" y="77601"/>
                  <a:pt x="8497" y="76469"/>
                </a:cubicBezTo>
                <a:lnTo>
                  <a:pt x="8497" y="10762"/>
                </a:lnTo>
                <a:close/>
              </a:path>
            </a:pathLst>
          </a:custGeom>
          <a:solidFill>
            <a:srgbClr val="FFFFFF"/>
          </a:solidFill>
          <a:ln w="9525" cap="flat">
            <a:noFill/>
            <a:prstDash val="solid"/>
            <a:miter/>
          </a:ln>
        </p:spPr>
        <p:txBody>
          <a:bodyPr/>
          <a:lstStyle/>
          <a:p>
            <a:endParaRPr lang="ja-JP" altLang="en-US"/>
          </a:p>
        </p:txBody>
      </p:sp>
      <p:sp>
        <p:nvSpPr>
          <p:cNvPr id="95" name="フリーフォーム: 図形 94">
            <a:extLst>
              <a:ext uri="{FF2B5EF4-FFF2-40B4-BE49-F238E27FC236}">
                <a16:creationId xmlns:a16="http://schemas.microsoft.com/office/drawing/2014/main" id="{153A94AA-7604-4B44-80A6-AA3CB3FC09D3}"/>
              </a:ext>
            </a:extLst>
          </p:cNvPr>
          <p:cNvSpPr/>
          <p:nvPr/>
        </p:nvSpPr>
        <p:spPr>
          <a:xfrm>
            <a:off x="2527741" y="4316539"/>
            <a:ext cx="90629" cy="79301"/>
          </a:xfrm>
          <a:custGeom>
            <a:avLst/>
            <a:gdLst/>
            <a:ahLst/>
            <a:cxnLst/>
            <a:rect l="0" t="0" r="0" b="0"/>
            <a:pathLst>
              <a:path w="90629" h="79300">
                <a:moveTo>
                  <a:pt x="77601" y="15293"/>
                </a:moveTo>
                <a:cubicBezTo>
                  <a:pt x="79867" y="15293"/>
                  <a:pt x="81000" y="16426"/>
                  <a:pt x="81000" y="18692"/>
                </a:cubicBezTo>
                <a:cubicBezTo>
                  <a:pt x="81000" y="20958"/>
                  <a:pt x="79867" y="23224"/>
                  <a:pt x="77601" y="23224"/>
                </a:cubicBezTo>
                <a:lnTo>
                  <a:pt x="25490" y="23224"/>
                </a:lnTo>
                <a:cubicBezTo>
                  <a:pt x="23224" y="23224"/>
                  <a:pt x="22091" y="24357"/>
                  <a:pt x="22091" y="26622"/>
                </a:cubicBezTo>
                <a:cubicBezTo>
                  <a:pt x="22091" y="37951"/>
                  <a:pt x="22091" y="48147"/>
                  <a:pt x="20958" y="56077"/>
                </a:cubicBezTo>
                <a:cubicBezTo>
                  <a:pt x="19825" y="62874"/>
                  <a:pt x="18692" y="70804"/>
                  <a:pt x="16427" y="76469"/>
                </a:cubicBezTo>
                <a:cubicBezTo>
                  <a:pt x="15294" y="78734"/>
                  <a:pt x="14161" y="79867"/>
                  <a:pt x="13028" y="79867"/>
                </a:cubicBezTo>
                <a:cubicBezTo>
                  <a:pt x="11895" y="79867"/>
                  <a:pt x="11895" y="79867"/>
                  <a:pt x="10762" y="79867"/>
                </a:cubicBezTo>
                <a:cubicBezTo>
                  <a:pt x="8497" y="78734"/>
                  <a:pt x="8497" y="77601"/>
                  <a:pt x="8497" y="76469"/>
                </a:cubicBezTo>
                <a:cubicBezTo>
                  <a:pt x="8497" y="75336"/>
                  <a:pt x="8497" y="75336"/>
                  <a:pt x="8497" y="74203"/>
                </a:cubicBezTo>
                <a:cubicBezTo>
                  <a:pt x="10762" y="69671"/>
                  <a:pt x="11895" y="62874"/>
                  <a:pt x="13028" y="54944"/>
                </a:cubicBezTo>
                <a:cubicBezTo>
                  <a:pt x="14161" y="48147"/>
                  <a:pt x="14161" y="36818"/>
                  <a:pt x="14161" y="25490"/>
                </a:cubicBezTo>
                <a:cubicBezTo>
                  <a:pt x="14161" y="19825"/>
                  <a:pt x="17559" y="16426"/>
                  <a:pt x="23224" y="16426"/>
                </a:cubicBezTo>
                <a:lnTo>
                  <a:pt x="43615" y="16426"/>
                </a:lnTo>
                <a:lnTo>
                  <a:pt x="43615" y="10762"/>
                </a:lnTo>
                <a:cubicBezTo>
                  <a:pt x="43615" y="8497"/>
                  <a:pt x="45881" y="8497"/>
                  <a:pt x="48147" y="8497"/>
                </a:cubicBezTo>
                <a:cubicBezTo>
                  <a:pt x="50413" y="8497"/>
                  <a:pt x="52678" y="9629"/>
                  <a:pt x="52678" y="10762"/>
                </a:cubicBezTo>
                <a:lnTo>
                  <a:pt x="52678" y="16426"/>
                </a:lnTo>
                <a:lnTo>
                  <a:pt x="77601" y="16426"/>
                </a:lnTo>
                <a:close/>
                <a:moveTo>
                  <a:pt x="35685" y="45881"/>
                </a:moveTo>
                <a:cubicBezTo>
                  <a:pt x="35685" y="45881"/>
                  <a:pt x="35685" y="45881"/>
                  <a:pt x="35685" y="45881"/>
                </a:cubicBezTo>
                <a:cubicBezTo>
                  <a:pt x="34552" y="54944"/>
                  <a:pt x="33420" y="64007"/>
                  <a:pt x="30021" y="70804"/>
                </a:cubicBezTo>
                <a:cubicBezTo>
                  <a:pt x="28888" y="73070"/>
                  <a:pt x="27755" y="73070"/>
                  <a:pt x="26622" y="73070"/>
                </a:cubicBezTo>
                <a:cubicBezTo>
                  <a:pt x="25490" y="73070"/>
                  <a:pt x="25490" y="73070"/>
                  <a:pt x="24357" y="73070"/>
                </a:cubicBezTo>
                <a:cubicBezTo>
                  <a:pt x="22091" y="71937"/>
                  <a:pt x="20958" y="70804"/>
                  <a:pt x="20958" y="69671"/>
                </a:cubicBezTo>
                <a:cubicBezTo>
                  <a:pt x="20958" y="68538"/>
                  <a:pt x="20958" y="68538"/>
                  <a:pt x="20958" y="67405"/>
                </a:cubicBezTo>
                <a:cubicBezTo>
                  <a:pt x="23224" y="60608"/>
                  <a:pt x="25490" y="52678"/>
                  <a:pt x="25490" y="44748"/>
                </a:cubicBezTo>
                <a:cubicBezTo>
                  <a:pt x="25490" y="42483"/>
                  <a:pt x="27755" y="41350"/>
                  <a:pt x="28888" y="41350"/>
                </a:cubicBezTo>
                <a:cubicBezTo>
                  <a:pt x="28888" y="41350"/>
                  <a:pt x="28888" y="41350"/>
                  <a:pt x="28888" y="41350"/>
                </a:cubicBezTo>
                <a:cubicBezTo>
                  <a:pt x="34552" y="41350"/>
                  <a:pt x="35685" y="43615"/>
                  <a:pt x="35685" y="45881"/>
                </a:cubicBezTo>
                <a:close/>
                <a:moveTo>
                  <a:pt x="40217" y="40217"/>
                </a:moveTo>
                <a:cubicBezTo>
                  <a:pt x="40217" y="37951"/>
                  <a:pt x="41350" y="36818"/>
                  <a:pt x="44748" y="36818"/>
                </a:cubicBezTo>
                <a:cubicBezTo>
                  <a:pt x="47014" y="36818"/>
                  <a:pt x="49280" y="37951"/>
                  <a:pt x="49280" y="40217"/>
                </a:cubicBezTo>
                <a:lnTo>
                  <a:pt x="49280" y="68538"/>
                </a:lnTo>
                <a:cubicBezTo>
                  <a:pt x="49280" y="69671"/>
                  <a:pt x="49280" y="70804"/>
                  <a:pt x="50413" y="70804"/>
                </a:cubicBezTo>
                <a:cubicBezTo>
                  <a:pt x="51545" y="70804"/>
                  <a:pt x="52678" y="70804"/>
                  <a:pt x="54944" y="70804"/>
                </a:cubicBezTo>
                <a:cubicBezTo>
                  <a:pt x="57210" y="70804"/>
                  <a:pt x="58343" y="70804"/>
                  <a:pt x="59476" y="69671"/>
                </a:cubicBezTo>
                <a:cubicBezTo>
                  <a:pt x="60608" y="69671"/>
                  <a:pt x="60608" y="68538"/>
                  <a:pt x="60608" y="67405"/>
                </a:cubicBezTo>
                <a:cubicBezTo>
                  <a:pt x="60608" y="66272"/>
                  <a:pt x="60608" y="62874"/>
                  <a:pt x="61741" y="59476"/>
                </a:cubicBezTo>
                <a:cubicBezTo>
                  <a:pt x="61741" y="57210"/>
                  <a:pt x="62874" y="56077"/>
                  <a:pt x="65140" y="56077"/>
                </a:cubicBezTo>
                <a:cubicBezTo>
                  <a:pt x="65140" y="56077"/>
                  <a:pt x="65140" y="56077"/>
                  <a:pt x="65140" y="56077"/>
                </a:cubicBezTo>
                <a:cubicBezTo>
                  <a:pt x="67406" y="56077"/>
                  <a:pt x="68538" y="57210"/>
                  <a:pt x="68538" y="59476"/>
                </a:cubicBezTo>
                <a:cubicBezTo>
                  <a:pt x="68538" y="64007"/>
                  <a:pt x="67406" y="69671"/>
                  <a:pt x="66273" y="71937"/>
                </a:cubicBezTo>
                <a:cubicBezTo>
                  <a:pt x="65140" y="74203"/>
                  <a:pt x="64007" y="75336"/>
                  <a:pt x="61741" y="76469"/>
                </a:cubicBezTo>
                <a:cubicBezTo>
                  <a:pt x="60608" y="76469"/>
                  <a:pt x="57210" y="77601"/>
                  <a:pt x="52678" y="77601"/>
                </a:cubicBezTo>
                <a:cubicBezTo>
                  <a:pt x="49280" y="77601"/>
                  <a:pt x="45881" y="77601"/>
                  <a:pt x="43615" y="76469"/>
                </a:cubicBezTo>
                <a:cubicBezTo>
                  <a:pt x="40217" y="75336"/>
                  <a:pt x="39084" y="74203"/>
                  <a:pt x="39084" y="68538"/>
                </a:cubicBezTo>
                <a:lnTo>
                  <a:pt x="39084" y="40217"/>
                </a:lnTo>
                <a:close/>
                <a:moveTo>
                  <a:pt x="62874" y="33419"/>
                </a:moveTo>
                <a:cubicBezTo>
                  <a:pt x="64007" y="34552"/>
                  <a:pt x="64007" y="35685"/>
                  <a:pt x="64007" y="36818"/>
                </a:cubicBezTo>
                <a:cubicBezTo>
                  <a:pt x="64007" y="37951"/>
                  <a:pt x="64007" y="39084"/>
                  <a:pt x="62874" y="39084"/>
                </a:cubicBezTo>
                <a:cubicBezTo>
                  <a:pt x="61741" y="40217"/>
                  <a:pt x="60608" y="41350"/>
                  <a:pt x="59476" y="41350"/>
                </a:cubicBezTo>
                <a:cubicBezTo>
                  <a:pt x="58343" y="41350"/>
                  <a:pt x="58343" y="41350"/>
                  <a:pt x="57210" y="40217"/>
                </a:cubicBezTo>
                <a:cubicBezTo>
                  <a:pt x="52678" y="36818"/>
                  <a:pt x="47014" y="33419"/>
                  <a:pt x="43615" y="31154"/>
                </a:cubicBezTo>
                <a:cubicBezTo>
                  <a:pt x="42483" y="30021"/>
                  <a:pt x="41350" y="28888"/>
                  <a:pt x="41350" y="27755"/>
                </a:cubicBezTo>
                <a:cubicBezTo>
                  <a:pt x="41350" y="26622"/>
                  <a:pt x="41350" y="25490"/>
                  <a:pt x="42483" y="25490"/>
                </a:cubicBezTo>
                <a:cubicBezTo>
                  <a:pt x="43615" y="24357"/>
                  <a:pt x="44748" y="24357"/>
                  <a:pt x="45881" y="24357"/>
                </a:cubicBezTo>
                <a:cubicBezTo>
                  <a:pt x="47014" y="24357"/>
                  <a:pt x="48147" y="24357"/>
                  <a:pt x="48147" y="25490"/>
                </a:cubicBezTo>
                <a:cubicBezTo>
                  <a:pt x="52678" y="26622"/>
                  <a:pt x="58343" y="30021"/>
                  <a:pt x="62874" y="33419"/>
                </a:cubicBezTo>
                <a:close/>
                <a:moveTo>
                  <a:pt x="70804" y="41350"/>
                </a:moveTo>
                <a:cubicBezTo>
                  <a:pt x="71937" y="41350"/>
                  <a:pt x="74203" y="42483"/>
                  <a:pt x="74203" y="43615"/>
                </a:cubicBezTo>
                <a:cubicBezTo>
                  <a:pt x="77601" y="50412"/>
                  <a:pt x="79867" y="59476"/>
                  <a:pt x="82133" y="67405"/>
                </a:cubicBezTo>
                <a:cubicBezTo>
                  <a:pt x="82133" y="67405"/>
                  <a:pt x="82133" y="68538"/>
                  <a:pt x="82133" y="68538"/>
                </a:cubicBezTo>
                <a:cubicBezTo>
                  <a:pt x="82133" y="70804"/>
                  <a:pt x="81000" y="71937"/>
                  <a:pt x="78734" y="71937"/>
                </a:cubicBezTo>
                <a:cubicBezTo>
                  <a:pt x="77601" y="71937"/>
                  <a:pt x="77601" y="71937"/>
                  <a:pt x="76469" y="71937"/>
                </a:cubicBezTo>
                <a:cubicBezTo>
                  <a:pt x="74203" y="71937"/>
                  <a:pt x="73070" y="70804"/>
                  <a:pt x="73070" y="68538"/>
                </a:cubicBezTo>
                <a:cubicBezTo>
                  <a:pt x="70804" y="60608"/>
                  <a:pt x="68538" y="52678"/>
                  <a:pt x="66273" y="45881"/>
                </a:cubicBezTo>
                <a:cubicBezTo>
                  <a:pt x="66273" y="45881"/>
                  <a:pt x="66273" y="44748"/>
                  <a:pt x="66273" y="44748"/>
                </a:cubicBezTo>
                <a:cubicBezTo>
                  <a:pt x="66273" y="43615"/>
                  <a:pt x="67406" y="41350"/>
                  <a:pt x="69671" y="41350"/>
                </a:cubicBezTo>
                <a:cubicBezTo>
                  <a:pt x="68538" y="41350"/>
                  <a:pt x="69671" y="41350"/>
                  <a:pt x="70804" y="41350"/>
                </a:cubicBezTo>
                <a:close/>
              </a:path>
            </a:pathLst>
          </a:custGeom>
          <a:solidFill>
            <a:srgbClr val="FFFFFF"/>
          </a:solidFill>
          <a:ln w="9525" cap="flat">
            <a:noFill/>
            <a:prstDash val="solid"/>
            <a:miter/>
          </a:ln>
        </p:spPr>
        <p:txBody>
          <a:bodyPr/>
          <a:lstStyle/>
          <a:p>
            <a:endParaRPr lang="ja-JP" altLang="en-US"/>
          </a:p>
        </p:txBody>
      </p:sp>
      <p:sp>
        <p:nvSpPr>
          <p:cNvPr id="97" name="フリーフォーム: 図形 96">
            <a:extLst>
              <a:ext uri="{FF2B5EF4-FFF2-40B4-BE49-F238E27FC236}">
                <a16:creationId xmlns:a16="http://schemas.microsoft.com/office/drawing/2014/main" id="{A121F2A8-C37E-4315-98F7-11BC15642493}"/>
              </a:ext>
            </a:extLst>
          </p:cNvPr>
          <p:cNvSpPr/>
          <p:nvPr/>
        </p:nvSpPr>
        <p:spPr>
          <a:xfrm>
            <a:off x="2688608" y="4318804"/>
            <a:ext cx="67972" cy="79301"/>
          </a:xfrm>
          <a:custGeom>
            <a:avLst/>
            <a:gdLst/>
            <a:ahLst/>
            <a:cxnLst/>
            <a:rect l="0" t="0" r="0" b="0"/>
            <a:pathLst>
              <a:path w="67972" h="79300">
                <a:moveTo>
                  <a:pt x="16427" y="73070"/>
                </a:moveTo>
                <a:cubicBezTo>
                  <a:pt x="15294" y="73070"/>
                  <a:pt x="15294" y="73070"/>
                  <a:pt x="14161" y="73070"/>
                </a:cubicBezTo>
                <a:cubicBezTo>
                  <a:pt x="11895" y="73070"/>
                  <a:pt x="10762" y="71937"/>
                  <a:pt x="9629" y="70804"/>
                </a:cubicBezTo>
                <a:cubicBezTo>
                  <a:pt x="9629" y="69671"/>
                  <a:pt x="8497" y="68539"/>
                  <a:pt x="8497" y="68539"/>
                </a:cubicBezTo>
                <a:cubicBezTo>
                  <a:pt x="8497" y="66273"/>
                  <a:pt x="9629" y="65140"/>
                  <a:pt x="11895" y="64007"/>
                </a:cubicBezTo>
                <a:cubicBezTo>
                  <a:pt x="20958" y="60608"/>
                  <a:pt x="31154" y="52678"/>
                  <a:pt x="39084" y="43615"/>
                </a:cubicBezTo>
                <a:cubicBezTo>
                  <a:pt x="32287" y="37951"/>
                  <a:pt x="25490" y="32287"/>
                  <a:pt x="18692" y="27755"/>
                </a:cubicBezTo>
                <a:cubicBezTo>
                  <a:pt x="17559" y="26622"/>
                  <a:pt x="17559" y="25490"/>
                  <a:pt x="17559" y="24357"/>
                </a:cubicBezTo>
                <a:cubicBezTo>
                  <a:pt x="17559" y="23224"/>
                  <a:pt x="17559" y="22091"/>
                  <a:pt x="18692" y="20958"/>
                </a:cubicBezTo>
                <a:cubicBezTo>
                  <a:pt x="19825" y="19825"/>
                  <a:pt x="20958" y="19825"/>
                  <a:pt x="22091" y="19825"/>
                </a:cubicBezTo>
                <a:cubicBezTo>
                  <a:pt x="23224" y="19825"/>
                  <a:pt x="24357" y="19825"/>
                  <a:pt x="25490" y="20958"/>
                </a:cubicBezTo>
                <a:cubicBezTo>
                  <a:pt x="32287" y="25490"/>
                  <a:pt x="39084" y="30021"/>
                  <a:pt x="44748" y="35685"/>
                </a:cubicBezTo>
                <a:cubicBezTo>
                  <a:pt x="49280" y="28888"/>
                  <a:pt x="51546" y="20958"/>
                  <a:pt x="53811" y="11895"/>
                </a:cubicBezTo>
                <a:cubicBezTo>
                  <a:pt x="54944" y="9629"/>
                  <a:pt x="56077" y="8497"/>
                  <a:pt x="58343" y="8497"/>
                </a:cubicBezTo>
                <a:cubicBezTo>
                  <a:pt x="59476" y="8497"/>
                  <a:pt x="59476" y="8497"/>
                  <a:pt x="60608" y="8497"/>
                </a:cubicBezTo>
                <a:cubicBezTo>
                  <a:pt x="62874" y="9629"/>
                  <a:pt x="64007" y="10762"/>
                  <a:pt x="64007" y="13028"/>
                </a:cubicBezTo>
                <a:cubicBezTo>
                  <a:pt x="64007" y="13028"/>
                  <a:pt x="64007" y="14161"/>
                  <a:pt x="64007" y="15294"/>
                </a:cubicBezTo>
                <a:cubicBezTo>
                  <a:pt x="61741" y="25490"/>
                  <a:pt x="57210" y="34553"/>
                  <a:pt x="52678" y="42483"/>
                </a:cubicBezTo>
                <a:cubicBezTo>
                  <a:pt x="58343" y="47014"/>
                  <a:pt x="62874" y="52678"/>
                  <a:pt x="67406" y="58343"/>
                </a:cubicBezTo>
                <a:cubicBezTo>
                  <a:pt x="68539" y="59476"/>
                  <a:pt x="68539" y="60608"/>
                  <a:pt x="68539" y="61741"/>
                </a:cubicBezTo>
                <a:cubicBezTo>
                  <a:pt x="68539" y="62874"/>
                  <a:pt x="68539" y="64007"/>
                  <a:pt x="66273" y="65140"/>
                </a:cubicBezTo>
                <a:cubicBezTo>
                  <a:pt x="65140" y="66273"/>
                  <a:pt x="64007" y="66273"/>
                  <a:pt x="62874" y="66273"/>
                </a:cubicBezTo>
                <a:cubicBezTo>
                  <a:pt x="61741" y="66273"/>
                  <a:pt x="60608" y="65140"/>
                  <a:pt x="59476" y="64007"/>
                </a:cubicBezTo>
                <a:cubicBezTo>
                  <a:pt x="54944" y="58343"/>
                  <a:pt x="50413" y="53811"/>
                  <a:pt x="47014" y="50413"/>
                </a:cubicBezTo>
                <a:cubicBezTo>
                  <a:pt x="37951" y="60608"/>
                  <a:pt x="26622" y="68539"/>
                  <a:pt x="16427" y="73070"/>
                </a:cubicBezTo>
                <a:close/>
              </a:path>
            </a:pathLst>
          </a:custGeom>
          <a:solidFill>
            <a:srgbClr val="FFFFFF"/>
          </a:solidFill>
          <a:ln w="9525" cap="flat">
            <a:noFill/>
            <a:prstDash val="solid"/>
            <a:miter/>
          </a:ln>
        </p:spPr>
        <p:txBody>
          <a:bodyPr/>
          <a:lstStyle/>
          <a:p>
            <a:endParaRPr lang="ja-JP" altLang="en-US"/>
          </a:p>
        </p:txBody>
      </p:sp>
      <p:sp>
        <p:nvSpPr>
          <p:cNvPr id="99" name="フリーフォーム: 図形 98">
            <a:extLst>
              <a:ext uri="{FF2B5EF4-FFF2-40B4-BE49-F238E27FC236}">
                <a16:creationId xmlns:a16="http://schemas.microsoft.com/office/drawing/2014/main" id="{FEF87039-834F-42E8-8042-DCB8716432C1}"/>
              </a:ext>
            </a:extLst>
          </p:cNvPr>
          <p:cNvSpPr/>
          <p:nvPr/>
        </p:nvSpPr>
        <p:spPr>
          <a:xfrm>
            <a:off x="5293035" y="2659119"/>
            <a:ext cx="951609" cy="860979"/>
          </a:xfrm>
          <a:custGeom>
            <a:avLst/>
            <a:gdLst/>
            <a:ahLst/>
            <a:cxnLst/>
            <a:rect l="0" t="0" r="0" b="0"/>
            <a:pathLst>
              <a:path w="951608" h="860979">
                <a:moveTo>
                  <a:pt x="923889" y="855916"/>
                </a:moveTo>
                <a:cubicBezTo>
                  <a:pt x="917091" y="849119"/>
                  <a:pt x="915959" y="838923"/>
                  <a:pt x="922756" y="832126"/>
                </a:cubicBezTo>
                <a:lnTo>
                  <a:pt x="922756" y="832126"/>
                </a:lnTo>
                <a:cubicBezTo>
                  <a:pt x="929553" y="825329"/>
                  <a:pt x="939749" y="824196"/>
                  <a:pt x="946546" y="830993"/>
                </a:cubicBezTo>
                <a:lnTo>
                  <a:pt x="946546" y="830993"/>
                </a:lnTo>
                <a:cubicBezTo>
                  <a:pt x="953343" y="837791"/>
                  <a:pt x="954476" y="847986"/>
                  <a:pt x="947679" y="854784"/>
                </a:cubicBezTo>
                <a:lnTo>
                  <a:pt x="947679" y="854784"/>
                </a:lnTo>
                <a:cubicBezTo>
                  <a:pt x="944280" y="858182"/>
                  <a:pt x="939749" y="860448"/>
                  <a:pt x="935217" y="860448"/>
                </a:cubicBezTo>
                <a:lnTo>
                  <a:pt x="935217" y="860448"/>
                </a:lnTo>
                <a:cubicBezTo>
                  <a:pt x="930686" y="860448"/>
                  <a:pt x="927287" y="858182"/>
                  <a:pt x="923889" y="855916"/>
                </a:cubicBezTo>
                <a:close/>
                <a:moveTo>
                  <a:pt x="889903" y="825329"/>
                </a:moveTo>
                <a:cubicBezTo>
                  <a:pt x="883105" y="818532"/>
                  <a:pt x="881973" y="808336"/>
                  <a:pt x="888770" y="801539"/>
                </a:cubicBezTo>
                <a:lnTo>
                  <a:pt x="888770" y="801539"/>
                </a:lnTo>
                <a:cubicBezTo>
                  <a:pt x="895567" y="794742"/>
                  <a:pt x="905763" y="793609"/>
                  <a:pt x="912560" y="800406"/>
                </a:cubicBezTo>
                <a:lnTo>
                  <a:pt x="912560" y="800406"/>
                </a:lnTo>
                <a:cubicBezTo>
                  <a:pt x="919357" y="806070"/>
                  <a:pt x="920490" y="817399"/>
                  <a:pt x="913693" y="824196"/>
                </a:cubicBezTo>
                <a:lnTo>
                  <a:pt x="913693" y="824196"/>
                </a:lnTo>
                <a:cubicBezTo>
                  <a:pt x="910294" y="827595"/>
                  <a:pt x="905763" y="829860"/>
                  <a:pt x="901231" y="829860"/>
                </a:cubicBezTo>
                <a:lnTo>
                  <a:pt x="901231" y="829860"/>
                </a:lnTo>
                <a:cubicBezTo>
                  <a:pt x="897833" y="829860"/>
                  <a:pt x="893301" y="828728"/>
                  <a:pt x="889903" y="825329"/>
                </a:cubicBezTo>
                <a:close/>
                <a:moveTo>
                  <a:pt x="857049" y="794742"/>
                </a:moveTo>
                <a:cubicBezTo>
                  <a:pt x="850252" y="787944"/>
                  <a:pt x="849119" y="777749"/>
                  <a:pt x="855917" y="770951"/>
                </a:cubicBezTo>
                <a:lnTo>
                  <a:pt x="855917" y="770951"/>
                </a:lnTo>
                <a:cubicBezTo>
                  <a:pt x="862714" y="764154"/>
                  <a:pt x="872910" y="763021"/>
                  <a:pt x="879707" y="769819"/>
                </a:cubicBezTo>
                <a:lnTo>
                  <a:pt x="879707" y="769819"/>
                </a:lnTo>
                <a:cubicBezTo>
                  <a:pt x="886504" y="775483"/>
                  <a:pt x="887637" y="786812"/>
                  <a:pt x="880840" y="793609"/>
                </a:cubicBezTo>
                <a:lnTo>
                  <a:pt x="880840" y="793609"/>
                </a:lnTo>
                <a:cubicBezTo>
                  <a:pt x="877441" y="797007"/>
                  <a:pt x="872910" y="799273"/>
                  <a:pt x="868378" y="799273"/>
                </a:cubicBezTo>
                <a:lnTo>
                  <a:pt x="868378" y="799273"/>
                </a:lnTo>
                <a:cubicBezTo>
                  <a:pt x="863847" y="799273"/>
                  <a:pt x="859315" y="798140"/>
                  <a:pt x="857049" y="794742"/>
                </a:cubicBezTo>
                <a:close/>
                <a:moveTo>
                  <a:pt x="823063" y="764154"/>
                </a:moveTo>
                <a:cubicBezTo>
                  <a:pt x="816266" y="758490"/>
                  <a:pt x="815133" y="747161"/>
                  <a:pt x="821931" y="740364"/>
                </a:cubicBezTo>
                <a:lnTo>
                  <a:pt x="821931" y="740364"/>
                </a:lnTo>
                <a:cubicBezTo>
                  <a:pt x="827595" y="733567"/>
                  <a:pt x="838924" y="732434"/>
                  <a:pt x="845721" y="739231"/>
                </a:cubicBezTo>
                <a:lnTo>
                  <a:pt x="845721" y="739231"/>
                </a:lnTo>
                <a:cubicBezTo>
                  <a:pt x="852518" y="746028"/>
                  <a:pt x="853651" y="756224"/>
                  <a:pt x="846854" y="763021"/>
                </a:cubicBezTo>
                <a:lnTo>
                  <a:pt x="846854" y="763021"/>
                </a:lnTo>
                <a:cubicBezTo>
                  <a:pt x="843455" y="766420"/>
                  <a:pt x="838924" y="768686"/>
                  <a:pt x="834392" y="768686"/>
                </a:cubicBezTo>
                <a:lnTo>
                  <a:pt x="834392" y="768686"/>
                </a:lnTo>
                <a:cubicBezTo>
                  <a:pt x="829861" y="768686"/>
                  <a:pt x="826462" y="767553"/>
                  <a:pt x="823063" y="764154"/>
                </a:cubicBezTo>
                <a:close/>
                <a:moveTo>
                  <a:pt x="789077" y="734700"/>
                </a:moveTo>
                <a:cubicBezTo>
                  <a:pt x="782280" y="729035"/>
                  <a:pt x="781147" y="717707"/>
                  <a:pt x="787945" y="710909"/>
                </a:cubicBezTo>
                <a:lnTo>
                  <a:pt x="787945" y="710909"/>
                </a:lnTo>
                <a:cubicBezTo>
                  <a:pt x="794742" y="704112"/>
                  <a:pt x="804938" y="702979"/>
                  <a:pt x="811735" y="709777"/>
                </a:cubicBezTo>
                <a:lnTo>
                  <a:pt x="811735" y="709777"/>
                </a:lnTo>
                <a:cubicBezTo>
                  <a:pt x="818532" y="715441"/>
                  <a:pt x="819665" y="726770"/>
                  <a:pt x="812868" y="733567"/>
                </a:cubicBezTo>
                <a:lnTo>
                  <a:pt x="812868" y="733567"/>
                </a:lnTo>
                <a:cubicBezTo>
                  <a:pt x="809469" y="736965"/>
                  <a:pt x="804938" y="739231"/>
                  <a:pt x="800406" y="739231"/>
                </a:cubicBezTo>
                <a:lnTo>
                  <a:pt x="800406" y="739231"/>
                </a:lnTo>
                <a:cubicBezTo>
                  <a:pt x="795875" y="739231"/>
                  <a:pt x="792476" y="736965"/>
                  <a:pt x="789077" y="734700"/>
                </a:cubicBezTo>
                <a:close/>
                <a:moveTo>
                  <a:pt x="755091" y="704112"/>
                </a:moveTo>
                <a:cubicBezTo>
                  <a:pt x="748294" y="698448"/>
                  <a:pt x="747161" y="687119"/>
                  <a:pt x="753959" y="680322"/>
                </a:cubicBezTo>
                <a:lnTo>
                  <a:pt x="753959" y="680322"/>
                </a:lnTo>
                <a:cubicBezTo>
                  <a:pt x="760756" y="673525"/>
                  <a:pt x="770952" y="672392"/>
                  <a:pt x="777749" y="679189"/>
                </a:cubicBezTo>
                <a:lnTo>
                  <a:pt x="777749" y="679189"/>
                </a:lnTo>
                <a:cubicBezTo>
                  <a:pt x="784546" y="684854"/>
                  <a:pt x="785679" y="696182"/>
                  <a:pt x="778882" y="702979"/>
                </a:cubicBezTo>
                <a:lnTo>
                  <a:pt x="778882" y="702979"/>
                </a:lnTo>
                <a:cubicBezTo>
                  <a:pt x="775483" y="706378"/>
                  <a:pt x="770952" y="708644"/>
                  <a:pt x="766420" y="708644"/>
                </a:cubicBezTo>
                <a:lnTo>
                  <a:pt x="766420" y="708644"/>
                </a:lnTo>
                <a:cubicBezTo>
                  <a:pt x="763021" y="708644"/>
                  <a:pt x="758490" y="707511"/>
                  <a:pt x="755091" y="704112"/>
                </a:cubicBezTo>
                <a:close/>
                <a:moveTo>
                  <a:pt x="721105" y="673525"/>
                </a:moveTo>
                <a:cubicBezTo>
                  <a:pt x="714308" y="666728"/>
                  <a:pt x="713175" y="656532"/>
                  <a:pt x="719973" y="649735"/>
                </a:cubicBezTo>
                <a:lnTo>
                  <a:pt x="719973" y="649735"/>
                </a:lnTo>
                <a:cubicBezTo>
                  <a:pt x="726770" y="642937"/>
                  <a:pt x="736966" y="641805"/>
                  <a:pt x="743763" y="648602"/>
                </a:cubicBezTo>
                <a:lnTo>
                  <a:pt x="743763" y="648602"/>
                </a:lnTo>
                <a:cubicBezTo>
                  <a:pt x="750560" y="655399"/>
                  <a:pt x="751693" y="665595"/>
                  <a:pt x="744896" y="672392"/>
                </a:cubicBezTo>
                <a:lnTo>
                  <a:pt x="744896" y="672392"/>
                </a:lnTo>
                <a:cubicBezTo>
                  <a:pt x="741497" y="675791"/>
                  <a:pt x="736966" y="678056"/>
                  <a:pt x="732434" y="678056"/>
                </a:cubicBezTo>
                <a:lnTo>
                  <a:pt x="732434" y="678056"/>
                </a:lnTo>
                <a:cubicBezTo>
                  <a:pt x="729035" y="678056"/>
                  <a:pt x="724504" y="676923"/>
                  <a:pt x="721105" y="673525"/>
                </a:cubicBezTo>
                <a:close/>
                <a:moveTo>
                  <a:pt x="688252" y="644070"/>
                </a:moveTo>
                <a:cubicBezTo>
                  <a:pt x="681455" y="637273"/>
                  <a:pt x="680322" y="627077"/>
                  <a:pt x="687119" y="620280"/>
                </a:cubicBezTo>
                <a:lnTo>
                  <a:pt x="687119" y="620280"/>
                </a:lnTo>
                <a:cubicBezTo>
                  <a:pt x="693916" y="613483"/>
                  <a:pt x="704112" y="612350"/>
                  <a:pt x="710909" y="619147"/>
                </a:cubicBezTo>
                <a:lnTo>
                  <a:pt x="710909" y="619147"/>
                </a:lnTo>
                <a:cubicBezTo>
                  <a:pt x="717707" y="624812"/>
                  <a:pt x="718840" y="636140"/>
                  <a:pt x="712042" y="642937"/>
                </a:cubicBezTo>
                <a:lnTo>
                  <a:pt x="712042" y="642937"/>
                </a:lnTo>
                <a:cubicBezTo>
                  <a:pt x="708644" y="646336"/>
                  <a:pt x="704112" y="648602"/>
                  <a:pt x="699581" y="648602"/>
                </a:cubicBezTo>
                <a:lnTo>
                  <a:pt x="699581" y="648602"/>
                </a:lnTo>
                <a:cubicBezTo>
                  <a:pt x="695049" y="647469"/>
                  <a:pt x="691651" y="646336"/>
                  <a:pt x="688252" y="644070"/>
                </a:cubicBezTo>
                <a:close/>
                <a:moveTo>
                  <a:pt x="654266" y="613483"/>
                </a:moveTo>
                <a:cubicBezTo>
                  <a:pt x="647469" y="606686"/>
                  <a:pt x="646336" y="596490"/>
                  <a:pt x="653133" y="589693"/>
                </a:cubicBezTo>
                <a:lnTo>
                  <a:pt x="653133" y="589693"/>
                </a:lnTo>
                <a:cubicBezTo>
                  <a:pt x="658798" y="582895"/>
                  <a:pt x="670126" y="581763"/>
                  <a:pt x="676923" y="588560"/>
                </a:cubicBezTo>
                <a:lnTo>
                  <a:pt x="676923" y="588560"/>
                </a:lnTo>
                <a:cubicBezTo>
                  <a:pt x="683721" y="594224"/>
                  <a:pt x="684854" y="605553"/>
                  <a:pt x="678056" y="612350"/>
                </a:cubicBezTo>
                <a:lnTo>
                  <a:pt x="678056" y="612350"/>
                </a:lnTo>
                <a:cubicBezTo>
                  <a:pt x="674658" y="615749"/>
                  <a:pt x="670126" y="618014"/>
                  <a:pt x="665595" y="618014"/>
                </a:cubicBezTo>
                <a:lnTo>
                  <a:pt x="665595" y="618014"/>
                </a:lnTo>
                <a:cubicBezTo>
                  <a:pt x="661063" y="618014"/>
                  <a:pt x="657665" y="615749"/>
                  <a:pt x="654266" y="613483"/>
                </a:cubicBezTo>
                <a:close/>
                <a:moveTo>
                  <a:pt x="620280" y="582895"/>
                </a:moveTo>
                <a:cubicBezTo>
                  <a:pt x="613483" y="577231"/>
                  <a:pt x="612350" y="565902"/>
                  <a:pt x="619147" y="559105"/>
                </a:cubicBezTo>
                <a:lnTo>
                  <a:pt x="619147" y="559105"/>
                </a:lnTo>
                <a:cubicBezTo>
                  <a:pt x="625944" y="552308"/>
                  <a:pt x="636140" y="551175"/>
                  <a:pt x="642937" y="557972"/>
                </a:cubicBezTo>
                <a:lnTo>
                  <a:pt x="642937" y="557972"/>
                </a:lnTo>
                <a:cubicBezTo>
                  <a:pt x="649735" y="564770"/>
                  <a:pt x="650868" y="574965"/>
                  <a:pt x="644070" y="581763"/>
                </a:cubicBezTo>
                <a:lnTo>
                  <a:pt x="644070" y="581763"/>
                </a:lnTo>
                <a:cubicBezTo>
                  <a:pt x="640672" y="585161"/>
                  <a:pt x="636140" y="587427"/>
                  <a:pt x="631609" y="587427"/>
                </a:cubicBezTo>
                <a:lnTo>
                  <a:pt x="631609" y="587427"/>
                </a:lnTo>
                <a:cubicBezTo>
                  <a:pt x="628210" y="587427"/>
                  <a:pt x="623679" y="586294"/>
                  <a:pt x="620280" y="582895"/>
                </a:cubicBezTo>
                <a:close/>
                <a:moveTo>
                  <a:pt x="586294" y="552308"/>
                </a:moveTo>
                <a:cubicBezTo>
                  <a:pt x="579497" y="546644"/>
                  <a:pt x="578364" y="535315"/>
                  <a:pt x="585161" y="528518"/>
                </a:cubicBezTo>
                <a:lnTo>
                  <a:pt x="585161" y="528518"/>
                </a:lnTo>
                <a:cubicBezTo>
                  <a:pt x="590825" y="521721"/>
                  <a:pt x="602154" y="520588"/>
                  <a:pt x="608951" y="527385"/>
                </a:cubicBezTo>
                <a:lnTo>
                  <a:pt x="608951" y="527385"/>
                </a:lnTo>
                <a:cubicBezTo>
                  <a:pt x="615749" y="533049"/>
                  <a:pt x="616882" y="544378"/>
                  <a:pt x="610084" y="551175"/>
                </a:cubicBezTo>
                <a:lnTo>
                  <a:pt x="610084" y="551175"/>
                </a:lnTo>
                <a:cubicBezTo>
                  <a:pt x="606686" y="554574"/>
                  <a:pt x="602154" y="556839"/>
                  <a:pt x="597623" y="556839"/>
                </a:cubicBezTo>
                <a:lnTo>
                  <a:pt x="597623" y="556839"/>
                </a:lnTo>
                <a:cubicBezTo>
                  <a:pt x="594224" y="556839"/>
                  <a:pt x="589693" y="555707"/>
                  <a:pt x="586294" y="552308"/>
                </a:cubicBezTo>
                <a:close/>
                <a:moveTo>
                  <a:pt x="553441" y="522853"/>
                </a:moveTo>
                <a:cubicBezTo>
                  <a:pt x="546644" y="516056"/>
                  <a:pt x="545511" y="505860"/>
                  <a:pt x="552308" y="499063"/>
                </a:cubicBezTo>
                <a:lnTo>
                  <a:pt x="552308" y="499063"/>
                </a:lnTo>
                <a:cubicBezTo>
                  <a:pt x="559105" y="492266"/>
                  <a:pt x="569301" y="491133"/>
                  <a:pt x="576098" y="497930"/>
                </a:cubicBezTo>
                <a:lnTo>
                  <a:pt x="576098" y="497930"/>
                </a:lnTo>
                <a:cubicBezTo>
                  <a:pt x="582896" y="504728"/>
                  <a:pt x="584029" y="514923"/>
                  <a:pt x="577231" y="521721"/>
                </a:cubicBezTo>
                <a:lnTo>
                  <a:pt x="577231" y="521721"/>
                </a:lnTo>
                <a:cubicBezTo>
                  <a:pt x="573832" y="525119"/>
                  <a:pt x="569301" y="527385"/>
                  <a:pt x="564770" y="527385"/>
                </a:cubicBezTo>
                <a:lnTo>
                  <a:pt x="564770" y="527385"/>
                </a:lnTo>
                <a:cubicBezTo>
                  <a:pt x="560238" y="526252"/>
                  <a:pt x="556839" y="525119"/>
                  <a:pt x="553441" y="522853"/>
                </a:cubicBezTo>
                <a:close/>
                <a:moveTo>
                  <a:pt x="519455" y="492266"/>
                </a:moveTo>
                <a:cubicBezTo>
                  <a:pt x="512658" y="486602"/>
                  <a:pt x="511525" y="475273"/>
                  <a:pt x="518322" y="468476"/>
                </a:cubicBezTo>
                <a:lnTo>
                  <a:pt x="518322" y="468476"/>
                </a:lnTo>
                <a:cubicBezTo>
                  <a:pt x="525119" y="461679"/>
                  <a:pt x="535315" y="460546"/>
                  <a:pt x="542112" y="467343"/>
                </a:cubicBezTo>
                <a:lnTo>
                  <a:pt x="542112" y="467343"/>
                </a:lnTo>
                <a:cubicBezTo>
                  <a:pt x="548910" y="473007"/>
                  <a:pt x="550043" y="484336"/>
                  <a:pt x="543245" y="491133"/>
                </a:cubicBezTo>
                <a:lnTo>
                  <a:pt x="543245" y="491133"/>
                </a:lnTo>
                <a:cubicBezTo>
                  <a:pt x="539846" y="494532"/>
                  <a:pt x="535315" y="496797"/>
                  <a:pt x="530784" y="496797"/>
                </a:cubicBezTo>
                <a:lnTo>
                  <a:pt x="530784" y="496797"/>
                </a:lnTo>
                <a:cubicBezTo>
                  <a:pt x="526252" y="496797"/>
                  <a:pt x="522853" y="494532"/>
                  <a:pt x="519455" y="492266"/>
                </a:cubicBezTo>
                <a:close/>
                <a:moveTo>
                  <a:pt x="485469" y="461679"/>
                </a:moveTo>
                <a:cubicBezTo>
                  <a:pt x="478672" y="456014"/>
                  <a:pt x="477539" y="444686"/>
                  <a:pt x="484336" y="437888"/>
                </a:cubicBezTo>
                <a:lnTo>
                  <a:pt x="484336" y="437888"/>
                </a:lnTo>
                <a:cubicBezTo>
                  <a:pt x="491133" y="431091"/>
                  <a:pt x="501329" y="429958"/>
                  <a:pt x="508126" y="436755"/>
                </a:cubicBezTo>
                <a:lnTo>
                  <a:pt x="508126" y="436755"/>
                </a:lnTo>
                <a:cubicBezTo>
                  <a:pt x="514924" y="442420"/>
                  <a:pt x="516056" y="453749"/>
                  <a:pt x="509259" y="460546"/>
                </a:cubicBezTo>
                <a:lnTo>
                  <a:pt x="509259" y="460546"/>
                </a:lnTo>
                <a:cubicBezTo>
                  <a:pt x="505860" y="463944"/>
                  <a:pt x="501329" y="466210"/>
                  <a:pt x="496798" y="466210"/>
                </a:cubicBezTo>
                <a:lnTo>
                  <a:pt x="496798" y="466210"/>
                </a:lnTo>
                <a:cubicBezTo>
                  <a:pt x="493399" y="466210"/>
                  <a:pt x="488867" y="465077"/>
                  <a:pt x="485469" y="461679"/>
                </a:cubicBezTo>
                <a:close/>
                <a:moveTo>
                  <a:pt x="451483" y="431091"/>
                </a:moveTo>
                <a:cubicBezTo>
                  <a:pt x="444686" y="424294"/>
                  <a:pt x="443553" y="414098"/>
                  <a:pt x="450350" y="407301"/>
                </a:cubicBezTo>
                <a:lnTo>
                  <a:pt x="450350" y="407301"/>
                </a:lnTo>
                <a:cubicBezTo>
                  <a:pt x="456014" y="400504"/>
                  <a:pt x="467343" y="399371"/>
                  <a:pt x="474140" y="406168"/>
                </a:cubicBezTo>
                <a:lnTo>
                  <a:pt x="474140" y="406168"/>
                </a:lnTo>
                <a:cubicBezTo>
                  <a:pt x="480938" y="412965"/>
                  <a:pt x="482070" y="423161"/>
                  <a:pt x="475273" y="429958"/>
                </a:cubicBezTo>
                <a:lnTo>
                  <a:pt x="475273" y="429958"/>
                </a:lnTo>
                <a:cubicBezTo>
                  <a:pt x="471874" y="433357"/>
                  <a:pt x="467343" y="435623"/>
                  <a:pt x="462812" y="435623"/>
                </a:cubicBezTo>
                <a:lnTo>
                  <a:pt x="462812" y="435623"/>
                </a:lnTo>
                <a:cubicBezTo>
                  <a:pt x="459413" y="435623"/>
                  <a:pt x="454881" y="434490"/>
                  <a:pt x="451483" y="431091"/>
                </a:cubicBezTo>
                <a:close/>
                <a:moveTo>
                  <a:pt x="418630" y="401637"/>
                </a:moveTo>
                <a:cubicBezTo>
                  <a:pt x="411833" y="395972"/>
                  <a:pt x="410700" y="384644"/>
                  <a:pt x="417497" y="377846"/>
                </a:cubicBezTo>
                <a:lnTo>
                  <a:pt x="417497" y="377846"/>
                </a:lnTo>
                <a:cubicBezTo>
                  <a:pt x="424294" y="371049"/>
                  <a:pt x="434490" y="369916"/>
                  <a:pt x="441287" y="376714"/>
                </a:cubicBezTo>
                <a:lnTo>
                  <a:pt x="441287" y="376714"/>
                </a:lnTo>
                <a:cubicBezTo>
                  <a:pt x="448084" y="382378"/>
                  <a:pt x="449217" y="393707"/>
                  <a:pt x="442420" y="400504"/>
                </a:cubicBezTo>
                <a:lnTo>
                  <a:pt x="442420" y="400504"/>
                </a:lnTo>
                <a:cubicBezTo>
                  <a:pt x="439021" y="403902"/>
                  <a:pt x="434490" y="406168"/>
                  <a:pt x="429959" y="406168"/>
                </a:cubicBezTo>
                <a:lnTo>
                  <a:pt x="429959" y="406168"/>
                </a:lnTo>
                <a:cubicBezTo>
                  <a:pt x="425427" y="406168"/>
                  <a:pt x="422028" y="403902"/>
                  <a:pt x="418630" y="401637"/>
                </a:cubicBezTo>
                <a:close/>
                <a:moveTo>
                  <a:pt x="384644" y="371049"/>
                </a:moveTo>
                <a:cubicBezTo>
                  <a:pt x="377847" y="365385"/>
                  <a:pt x="376714" y="354056"/>
                  <a:pt x="383511" y="347259"/>
                </a:cubicBezTo>
                <a:lnTo>
                  <a:pt x="383511" y="347259"/>
                </a:lnTo>
                <a:cubicBezTo>
                  <a:pt x="390308" y="340462"/>
                  <a:pt x="400504" y="339329"/>
                  <a:pt x="407301" y="346126"/>
                </a:cubicBezTo>
                <a:lnTo>
                  <a:pt x="407301" y="346126"/>
                </a:lnTo>
                <a:cubicBezTo>
                  <a:pt x="414098" y="351790"/>
                  <a:pt x="415231" y="363119"/>
                  <a:pt x="408434" y="369916"/>
                </a:cubicBezTo>
                <a:lnTo>
                  <a:pt x="408434" y="369916"/>
                </a:lnTo>
                <a:cubicBezTo>
                  <a:pt x="405035" y="373315"/>
                  <a:pt x="400504" y="375581"/>
                  <a:pt x="395972" y="375581"/>
                </a:cubicBezTo>
                <a:lnTo>
                  <a:pt x="395972" y="375581"/>
                </a:lnTo>
                <a:cubicBezTo>
                  <a:pt x="391441" y="375581"/>
                  <a:pt x="388042" y="374448"/>
                  <a:pt x="384644" y="371049"/>
                </a:cubicBezTo>
                <a:close/>
                <a:moveTo>
                  <a:pt x="350658" y="340462"/>
                </a:moveTo>
                <a:cubicBezTo>
                  <a:pt x="343861" y="333665"/>
                  <a:pt x="342728" y="323469"/>
                  <a:pt x="349525" y="316672"/>
                </a:cubicBezTo>
                <a:lnTo>
                  <a:pt x="349525" y="316672"/>
                </a:lnTo>
                <a:cubicBezTo>
                  <a:pt x="356322" y="309874"/>
                  <a:pt x="366518" y="308741"/>
                  <a:pt x="373315" y="315539"/>
                </a:cubicBezTo>
                <a:lnTo>
                  <a:pt x="373315" y="315539"/>
                </a:lnTo>
                <a:cubicBezTo>
                  <a:pt x="380112" y="322336"/>
                  <a:pt x="381245" y="332532"/>
                  <a:pt x="374448" y="339329"/>
                </a:cubicBezTo>
                <a:lnTo>
                  <a:pt x="374448" y="339329"/>
                </a:lnTo>
                <a:cubicBezTo>
                  <a:pt x="371049" y="342727"/>
                  <a:pt x="366518" y="344993"/>
                  <a:pt x="361986" y="344993"/>
                </a:cubicBezTo>
                <a:lnTo>
                  <a:pt x="361986" y="344993"/>
                </a:lnTo>
                <a:cubicBezTo>
                  <a:pt x="358588" y="344993"/>
                  <a:pt x="354056" y="343860"/>
                  <a:pt x="350658" y="340462"/>
                </a:cubicBezTo>
                <a:close/>
                <a:moveTo>
                  <a:pt x="316672" y="309874"/>
                </a:moveTo>
                <a:cubicBezTo>
                  <a:pt x="309874" y="304210"/>
                  <a:pt x="308742" y="292881"/>
                  <a:pt x="315539" y="286084"/>
                </a:cubicBezTo>
                <a:lnTo>
                  <a:pt x="315539" y="286084"/>
                </a:lnTo>
                <a:cubicBezTo>
                  <a:pt x="321203" y="279287"/>
                  <a:pt x="332532" y="278154"/>
                  <a:pt x="339329" y="284951"/>
                </a:cubicBezTo>
                <a:lnTo>
                  <a:pt x="339329" y="284951"/>
                </a:lnTo>
                <a:cubicBezTo>
                  <a:pt x="346126" y="291748"/>
                  <a:pt x="347259" y="301944"/>
                  <a:pt x="340462" y="308741"/>
                </a:cubicBezTo>
                <a:lnTo>
                  <a:pt x="340462" y="308741"/>
                </a:lnTo>
                <a:cubicBezTo>
                  <a:pt x="337063" y="312140"/>
                  <a:pt x="332532" y="314406"/>
                  <a:pt x="328000" y="314406"/>
                </a:cubicBezTo>
                <a:lnTo>
                  <a:pt x="328000" y="314406"/>
                </a:lnTo>
                <a:cubicBezTo>
                  <a:pt x="324602" y="314406"/>
                  <a:pt x="320070" y="313273"/>
                  <a:pt x="316672" y="309874"/>
                </a:cubicBezTo>
                <a:close/>
                <a:moveTo>
                  <a:pt x="283819" y="280420"/>
                </a:moveTo>
                <a:cubicBezTo>
                  <a:pt x="277021" y="274755"/>
                  <a:pt x="275888" y="263427"/>
                  <a:pt x="282686" y="256630"/>
                </a:cubicBezTo>
                <a:lnTo>
                  <a:pt x="282686" y="256630"/>
                </a:lnTo>
                <a:cubicBezTo>
                  <a:pt x="288350" y="249832"/>
                  <a:pt x="299679" y="248700"/>
                  <a:pt x="306476" y="255497"/>
                </a:cubicBezTo>
                <a:lnTo>
                  <a:pt x="306476" y="255497"/>
                </a:lnTo>
                <a:cubicBezTo>
                  <a:pt x="313273" y="261161"/>
                  <a:pt x="314406" y="272490"/>
                  <a:pt x="307609" y="279287"/>
                </a:cubicBezTo>
                <a:lnTo>
                  <a:pt x="307609" y="279287"/>
                </a:lnTo>
                <a:cubicBezTo>
                  <a:pt x="304210" y="282686"/>
                  <a:pt x="299679" y="284951"/>
                  <a:pt x="295147" y="284951"/>
                </a:cubicBezTo>
                <a:lnTo>
                  <a:pt x="295147" y="284951"/>
                </a:lnTo>
                <a:cubicBezTo>
                  <a:pt x="290616" y="284951"/>
                  <a:pt x="287217" y="282686"/>
                  <a:pt x="283819" y="280420"/>
                </a:cubicBezTo>
                <a:close/>
                <a:moveTo>
                  <a:pt x="249833" y="249832"/>
                </a:moveTo>
                <a:cubicBezTo>
                  <a:pt x="243035" y="243035"/>
                  <a:pt x="241902" y="232839"/>
                  <a:pt x="248700" y="226042"/>
                </a:cubicBezTo>
                <a:lnTo>
                  <a:pt x="248700" y="226042"/>
                </a:lnTo>
                <a:cubicBezTo>
                  <a:pt x="254364" y="219245"/>
                  <a:pt x="265693" y="218112"/>
                  <a:pt x="272490" y="224909"/>
                </a:cubicBezTo>
                <a:lnTo>
                  <a:pt x="272490" y="224909"/>
                </a:lnTo>
                <a:cubicBezTo>
                  <a:pt x="279287" y="231707"/>
                  <a:pt x="280420" y="241902"/>
                  <a:pt x="273623" y="248700"/>
                </a:cubicBezTo>
                <a:lnTo>
                  <a:pt x="273623" y="248700"/>
                </a:lnTo>
                <a:cubicBezTo>
                  <a:pt x="270224" y="252098"/>
                  <a:pt x="265693" y="254364"/>
                  <a:pt x="261161" y="254364"/>
                </a:cubicBezTo>
                <a:lnTo>
                  <a:pt x="261161" y="254364"/>
                </a:lnTo>
                <a:cubicBezTo>
                  <a:pt x="256630" y="254364"/>
                  <a:pt x="253231" y="253231"/>
                  <a:pt x="249833" y="249832"/>
                </a:cubicBezTo>
                <a:close/>
                <a:moveTo>
                  <a:pt x="215847" y="219245"/>
                </a:moveTo>
                <a:cubicBezTo>
                  <a:pt x="209049" y="213581"/>
                  <a:pt x="207916" y="202252"/>
                  <a:pt x="214714" y="195455"/>
                </a:cubicBezTo>
                <a:lnTo>
                  <a:pt x="214714" y="195455"/>
                </a:lnTo>
                <a:cubicBezTo>
                  <a:pt x="220378" y="188658"/>
                  <a:pt x="231707" y="187525"/>
                  <a:pt x="238504" y="194322"/>
                </a:cubicBezTo>
                <a:lnTo>
                  <a:pt x="238504" y="194322"/>
                </a:lnTo>
                <a:cubicBezTo>
                  <a:pt x="245301" y="199986"/>
                  <a:pt x="246434" y="211315"/>
                  <a:pt x="239637" y="218112"/>
                </a:cubicBezTo>
                <a:lnTo>
                  <a:pt x="239637" y="218112"/>
                </a:lnTo>
                <a:cubicBezTo>
                  <a:pt x="236238" y="221511"/>
                  <a:pt x="231707" y="223776"/>
                  <a:pt x="227175" y="223776"/>
                </a:cubicBezTo>
                <a:lnTo>
                  <a:pt x="227175" y="223776"/>
                </a:lnTo>
                <a:cubicBezTo>
                  <a:pt x="223777" y="223776"/>
                  <a:pt x="219245" y="222644"/>
                  <a:pt x="215847" y="219245"/>
                </a:cubicBezTo>
                <a:close/>
                <a:moveTo>
                  <a:pt x="181861" y="189790"/>
                </a:moveTo>
                <a:cubicBezTo>
                  <a:pt x="175063" y="184126"/>
                  <a:pt x="173930" y="172797"/>
                  <a:pt x="180728" y="166000"/>
                </a:cubicBezTo>
                <a:lnTo>
                  <a:pt x="180728" y="166000"/>
                </a:lnTo>
                <a:cubicBezTo>
                  <a:pt x="187525" y="159203"/>
                  <a:pt x="197721" y="158070"/>
                  <a:pt x="204518" y="164867"/>
                </a:cubicBezTo>
                <a:lnTo>
                  <a:pt x="204518" y="164867"/>
                </a:lnTo>
                <a:cubicBezTo>
                  <a:pt x="211315" y="170532"/>
                  <a:pt x="212448" y="181860"/>
                  <a:pt x="205651" y="188658"/>
                </a:cubicBezTo>
                <a:lnTo>
                  <a:pt x="205651" y="188658"/>
                </a:lnTo>
                <a:cubicBezTo>
                  <a:pt x="202252" y="192056"/>
                  <a:pt x="197721" y="194322"/>
                  <a:pt x="193189" y="194322"/>
                </a:cubicBezTo>
                <a:lnTo>
                  <a:pt x="193189" y="194322"/>
                </a:lnTo>
                <a:cubicBezTo>
                  <a:pt x="189790" y="193189"/>
                  <a:pt x="185259" y="192056"/>
                  <a:pt x="181861" y="189790"/>
                </a:cubicBezTo>
                <a:close/>
                <a:moveTo>
                  <a:pt x="149007" y="159203"/>
                </a:moveTo>
                <a:cubicBezTo>
                  <a:pt x="142210" y="152406"/>
                  <a:pt x="141077" y="142210"/>
                  <a:pt x="147875" y="135413"/>
                </a:cubicBezTo>
                <a:lnTo>
                  <a:pt x="147875" y="135413"/>
                </a:lnTo>
                <a:cubicBezTo>
                  <a:pt x="154672" y="128616"/>
                  <a:pt x="164868" y="127483"/>
                  <a:pt x="171665" y="134280"/>
                </a:cubicBezTo>
                <a:lnTo>
                  <a:pt x="171665" y="134280"/>
                </a:lnTo>
                <a:cubicBezTo>
                  <a:pt x="178462" y="141077"/>
                  <a:pt x="179595" y="151273"/>
                  <a:pt x="172797" y="158070"/>
                </a:cubicBezTo>
                <a:lnTo>
                  <a:pt x="172797" y="158070"/>
                </a:lnTo>
                <a:cubicBezTo>
                  <a:pt x="169399" y="161469"/>
                  <a:pt x="164868" y="163735"/>
                  <a:pt x="160336" y="163735"/>
                </a:cubicBezTo>
                <a:lnTo>
                  <a:pt x="160336" y="163735"/>
                </a:lnTo>
                <a:cubicBezTo>
                  <a:pt x="155804" y="163735"/>
                  <a:pt x="152406" y="161469"/>
                  <a:pt x="149007" y="159203"/>
                </a:cubicBezTo>
                <a:close/>
                <a:moveTo>
                  <a:pt x="115021" y="128616"/>
                </a:moveTo>
                <a:cubicBezTo>
                  <a:pt x="108224" y="122951"/>
                  <a:pt x="107091" y="111623"/>
                  <a:pt x="113889" y="104825"/>
                </a:cubicBezTo>
                <a:lnTo>
                  <a:pt x="113889" y="104825"/>
                </a:lnTo>
                <a:cubicBezTo>
                  <a:pt x="119553" y="98028"/>
                  <a:pt x="130882" y="96895"/>
                  <a:pt x="137679" y="103693"/>
                </a:cubicBezTo>
                <a:lnTo>
                  <a:pt x="137679" y="103693"/>
                </a:lnTo>
                <a:cubicBezTo>
                  <a:pt x="144476" y="110490"/>
                  <a:pt x="145609" y="120686"/>
                  <a:pt x="138811" y="127483"/>
                </a:cubicBezTo>
                <a:lnTo>
                  <a:pt x="138811" y="127483"/>
                </a:lnTo>
                <a:cubicBezTo>
                  <a:pt x="135413" y="130881"/>
                  <a:pt x="130882" y="133147"/>
                  <a:pt x="126350" y="133147"/>
                </a:cubicBezTo>
                <a:lnTo>
                  <a:pt x="126350" y="133147"/>
                </a:lnTo>
                <a:cubicBezTo>
                  <a:pt x="121818" y="133147"/>
                  <a:pt x="118420" y="132014"/>
                  <a:pt x="115021" y="128616"/>
                </a:cubicBezTo>
                <a:close/>
                <a:moveTo>
                  <a:pt x="81035" y="98028"/>
                </a:moveTo>
                <a:cubicBezTo>
                  <a:pt x="74238" y="92364"/>
                  <a:pt x="73105" y="81035"/>
                  <a:pt x="79903" y="74238"/>
                </a:cubicBezTo>
                <a:lnTo>
                  <a:pt x="79903" y="74238"/>
                </a:lnTo>
                <a:cubicBezTo>
                  <a:pt x="85567" y="67441"/>
                  <a:pt x="96896" y="66308"/>
                  <a:pt x="103692" y="73105"/>
                </a:cubicBezTo>
                <a:lnTo>
                  <a:pt x="103692" y="73105"/>
                </a:lnTo>
                <a:cubicBezTo>
                  <a:pt x="110490" y="78769"/>
                  <a:pt x="111623" y="90098"/>
                  <a:pt x="104825" y="96895"/>
                </a:cubicBezTo>
                <a:lnTo>
                  <a:pt x="104825" y="96895"/>
                </a:lnTo>
                <a:cubicBezTo>
                  <a:pt x="101427" y="100294"/>
                  <a:pt x="96896" y="102560"/>
                  <a:pt x="92364" y="102560"/>
                </a:cubicBezTo>
                <a:lnTo>
                  <a:pt x="92364" y="102560"/>
                </a:lnTo>
                <a:cubicBezTo>
                  <a:pt x="88965" y="102560"/>
                  <a:pt x="84434" y="101427"/>
                  <a:pt x="81035" y="98028"/>
                </a:cubicBezTo>
                <a:close/>
                <a:moveTo>
                  <a:pt x="47049" y="68574"/>
                </a:moveTo>
                <a:cubicBezTo>
                  <a:pt x="40252" y="61776"/>
                  <a:pt x="39119" y="51581"/>
                  <a:pt x="45917" y="44783"/>
                </a:cubicBezTo>
                <a:lnTo>
                  <a:pt x="45917" y="44783"/>
                </a:lnTo>
                <a:cubicBezTo>
                  <a:pt x="52713" y="37986"/>
                  <a:pt x="62910" y="36853"/>
                  <a:pt x="69706" y="43651"/>
                </a:cubicBezTo>
                <a:lnTo>
                  <a:pt x="69706" y="43651"/>
                </a:lnTo>
                <a:cubicBezTo>
                  <a:pt x="76504" y="50448"/>
                  <a:pt x="77637" y="60644"/>
                  <a:pt x="70839" y="67441"/>
                </a:cubicBezTo>
                <a:lnTo>
                  <a:pt x="70839" y="67441"/>
                </a:lnTo>
                <a:cubicBezTo>
                  <a:pt x="67441" y="70839"/>
                  <a:pt x="62910" y="73105"/>
                  <a:pt x="58378" y="73105"/>
                </a:cubicBezTo>
                <a:lnTo>
                  <a:pt x="58378" y="73105"/>
                </a:lnTo>
                <a:cubicBezTo>
                  <a:pt x="54979" y="71972"/>
                  <a:pt x="50448" y="70839"/>
                  <a:pt x="47049" y="68574"/>
                </a:cubicBezTo>
                <a:close/>
                <a:moveTo>
                  <a:pt x="14196" y="37986"/>
                </a:moveTo>
                <a:cubicBezTo>
                  <a:pt x="7399" y="32322"/>
                  <a:pt x="6266" y="20993"/>
                  <a:pt x="13063" y="14196"/>
                </a:cubicBezTo>
                <a:lnTo>
                  <a:pt x="13063" y="14196"/>
                </a:lnTo>
                <a:cubicBezTo>
                  <a:pt x="19860" y="7399"/>
                  <a:pt x="30056" y="6266"/>
                  <a:pt x="36853" y="13063"/>
                </a:cubicBezTo>
                <a:lnTo>
                  <a:pt x="36853" y="13063"/>
                </a:lnTo>
                <a:cubicBezTo>
                  <a:pt x="43651" y="18728"/>
                  <a:pt x="44784" y="30056"/>
                  <a:pt x="37986" y="36853"/>
                </a:cubicBezTo>
                <a:lnTo>
                  <a:pt x="37986" y="36853"/>
                </a:lnTo>
                <a:cubicBezTo>
                  <a:pt x="34588" y="40252"/>
                  <a:pt x="30056" y="42518"/>
                  <a:pt x="25525" y="42518"/>
                </a:cubicBezTo>
                <a:lnTo>
                  <a:pt x="25525" y="42518"/>
                </a:lnTo>
                <a:cubicBezTo>
                  <a:pt x="20993" y="42518"/>
                  <a:pt x="17595" y="40252"/>
                  <a:pt x="14196" y="37986"/>
                </a:cubicBezTo>
                <a:close/>
              </a:path>
            </a:pathLst>
          </a:custGeom>
          <a:solidFill>
            <a:srgbClr val="7DBA43"/>
          </a:solidFill>
          <a:ln w="9525" cap="flat">
            <a:noFill/>
            <a:prstDash val="solid"/>
            <a:miter/>
          </a:ln>
        </p:spPr>
        <p:txBody>
          <a:bodyPr/>
          <a:lstStyle/>
          <a:p>
            <a:endParaRPr lang="ja-JP" altLang="en-US"/>
          </a:p>
        </p:txBody>
      </p:sp>
      <p:sp>
        <p:nvSpPr>
          <p:cNvPr id="100" name="フリーフォーム: 図形 99">
            <a:extLst>
              <a:ext uri="{FF2B5EF4-FFF2-40B4-BE49-F238E27FC236}">
                <a16:creationId xmlns:a16="http://schemas.microsoft.com/office/drawing/2014/main" id="{E23B94B3-C6FA-417B-A3AB-381B588D2471}"/>
              </a:ext>
            </a:extLst>
          </p:cNvPr>
          <p:cNvSpPr/>
          <p:nvPr/>
        </p:nvSpPr>
        <p:spPr>
          <a:xfrm>
            <a:off x="2886825" y="2659569"/>
            <a:ext cx="951609" cy="860979"/>
          </a:xfrm>
          <a:custGeom>
            <a:avLst/>
            <a:gdLst/>
            <a:ahLst/>
            <a:cxnLst/>
            <a:rect l="0" t="0" r="0" b="0"/>
            <a:pathLst>
              <a:path w="951608" h="860979">
                <a:moveTo>
                  <a:pt x="13063" y="854333"/>
                </a:moveTo>
                <a:cubicBezTo>
                  <a:pt x="6266" y="847536"/>
                  <a:pt x="7399" y="836207"/>
                  <a:pt x="14196" y="830543"/>
                </a:cubicBezTo>
                <a:lnTo>
                  <a:pt x="14196" y="830543"/>
                </a:lnTo>
                <a:cubicBezTo>
                  <a:pt x="20993" y="824879"/>
                  <a:pt x="32322" y="824879"/>
                  <a:pt x="37986" y="831676"/>
                </a:cubicBezTo>
                <a:lnTo>
                  <a:pt x="37986" y="831676"/>
                </a:lnTo>
                <a:cubicBezTo>
                  <a:pt x="44783" y="838473"/>
                  <a:pt x="43651" y="849802"/>
                  <a:pt x="36853" y="855466"/>
                </a:cubicBezTo>
                <a:lnTo>
                  <a:pt x="36853" y="855466"/>
                </a:lnTo>
                <a:cubicBezTo>
                  <a:pt x="33455" y="858865"/>
                  <a:pt x="30056" y="859997"/>
                  <a:pt x="25525" y="859997"/>
                </a:cubicBezTo>
                <a:lnTo>
                  <a:pt x="25525" y="859997"/>
                </a:lnTo>
                <a:cubicBezTo>
                  <a:pt x="20993" y="859997"/>
                  <a:pt x="16462" y="857732"/>
                  <a:pt x="13063" y="854333"/>
                </a:cubicBezTo>
                <a:close/>
                <a:moveTo>
                  <a:pt x="47049" y="823746"/>
                </a:moveTo>
                <a:cubicBezTo>
                  <a:pt x="41385" y="816949"/>
                  <a:pt x="41385" y="805620"/>
                  <a:pt x="48182" y="799956"/>
                </a:cubicBezTo>
                <a:lnTo>
                  <a:pt x="48182" y="799956"/>
                </a:lnTo>
                <a:cubicBezTo>
                  <a:pt x="54979" y="794291"/>
                  <a:pt x="66308" y="794291"/>
                  <a:pt x="71972" y="801088"/>
                </a:cubicBezTo>
                <a:lnTo>
                  <a:pt x="71972" y="801088"/>
                </a:lnTo>
                <a:cubicBezTo>
                  <a:pt x="78769" y="807886"/>
                  <a:pt x="77637" y="819214"/>
                  <a:pt x="70839" y="824879"/>
                </a:cubicBezTo>
                <a:lnTo>
                  <a:pt x="70839" y="824879"/>
                </a:lnTo>
                <a:cubicBezTo>
                  <a:pt x="67441" y="828277"/>
                  <a:pt x="64042" y="829410"/>
                  <a:pt x="59511" y="829410"/>
                </a:cubicBezTo>
                <a:lnTo>
                  <a:pt x="59511" y="829410"/>
                </a:lnTo>
                <a:cubicBezTo>
                  <a:pt x="54979" y="829410"/>
                  <a:pt x="50448" y="827144"/>
                  <a:pt x="47049" y="823746"/>
                </a:cubicBezTo>
                <a:close/>
                <a:moveTo>
                  <a:pt x="79902" y="793158"/>
                </a:moveTo>
                <a:cubicBezTo>
                  <a:pt x="73105" y="786361"/>
                  <a:pt x="74238" y="775032"/>
                  <a:pt x="81035" y="769368"/>
                </a:cubicBezTo>
                <a:lnTo>
                  <a:pt x="81035" y="769368"/>
                </a:lnTo>
                <a:cubicBezTo>
                  <a:pt x="87832" y="762571"/>
                  <a:pt x="99161" y="763704"/>
                  <a:pt x="104825" y="770501"/>
                </a:cubicBezTo>
                <a:lnTo>
                  <a:pt x="104825" y="770501"/>
                </a:lnTo>
                <a:cubicBezTo>
                  <a:pt x="110490" y="777298"/>
                  <a:pt x="110490" y="788627"/>
                  <a:pt x="103693" y="794291"/>
                </a:cubicBezTo>
                <a:lnTo>
                  <a:pt x="103693" y="794291"/>
                </a:lnTo>
                <a:cubicBezTo>
                  <a:pt x="100294" y="797690"/>
                  <a:pt x="96895" y="798823"/>
                  <a:pt x="92364" y="798823"/>
                </a:cubicBezTo>
                <a:lnTo>
                  <a:pt x="92364" y="798823"/>
                </a:lnTo>
                <a:cubicBezTo>
                  <a:pt x="87832" y="798823"/>
                  <a:pt x="83301" y="796557"/>
                  <a:pt x="79902" y="793158"/>
                </a:cubicBezTo>
                <a:close/>
                <a:moveTo>
                  <a:pt x="113888" y="762571"/>
                </a:moveTo>
                <a:cubicBezTo>
                  <a:pt x="107091" y="755774"/>
                  <a:pt x="108224" y="744445"/>
                  <a:pt x="115021" y="738781"/>
                </a:cubicBezTo>
                <a:lnTo>
                  <a:pt x="115021" y="738781"/>
                </a:lnTo>
                <a:cubicBezTo>
                  <a:pt x="121818" y="733116"/>
                  <a:pt x="133147" y="733116"/>
                  <a:pt x="138811" y="739914"/>
                </a:cubicBezTo>
                <a:lnTo>
                  <a:pt x="138811" y="739914"/>
                </a:lnTo>
                <a:cubicBezTo>
                  <a:pt x="145609" y="746711"/>
                  <a:pt x="144476" y="758039"/>
                  <a:pt x="137679" y="763704"/>
                </a:cubicBezTo>
                <a:lnTo>
                  <a:pt x="137679" y="763704"/>
                </a:lnTo>
                <a:cubicBezTo>
                  <a:pt x="134280" y="767102"/>
                  <a:pt x="130881" y="768235"/>
                  <a:pt x="126350" y="768235"/>
                </a:cubicBezTo>
                <a:lnTo>
                  <a:pt x="126350" y="768235"/>
                </a:lnTo>
                <a:cubicBezTo>
                  <a:pt x="121818" y="768235"/>
                  <a:pt x="117287" y="767102"/>
                  <a:pt x="113888" y="762571"/>
                </a:cubicBezTo>
                <a:close/>
                <a:moveTo>
                  <a:pt x="147874" y="733116"/>
                </a:moveTo>
                <a:cubicBezTo>
                  <a:pt x="141077" y="726319"/>
                  <a:pt x="142210" y="714990"/>
                  <a:pt x="149007" y="709326"/>
                </a:cubicBezTo>
                <a:lnTo>
                  <a:pt x="149007" y="709326"/>
                </a:lnTo>
                <a:cubicBezTo>
                  <a:pt x="155804" y="702529"/>
                  <a:pt x="167133" y="703662"/>
                  <a:pt x="172797" y="710459"/>
                </a:cubicBezTo>
                <a:lnTo>
                  <a:pt x="172797" y="710459"/>
                </a:lnTo>
                <a:cubicBezTo>
                  <a:pt x="178462" y="717256"/>
                  <a:pt x="178462" y="728585"/>
                  <a:pt x="171665" y="734249"/>
                </a:cubicBezTo>
                <a:lnTo>
                  <a:pt x="171665" y="734249"/>
                </a:lnTo>
                <a:cubicBezTo>
                  <a:pt x="168266" y="737648"/>
                  <a:pt x="164867" y="738781"/>
                  <a:pt x="160336" y="738781"/>
                </a:cubicBezTo>
                <a:lnTo>
                  <a:pt x="160336" y="738781"/>
                </a:lnTo>
                <a:cubicBezTo>
                  <a:pt x="155804" y="738781"/>
                  <a:pt x="151273" y="736515"/>
                  <a:pt x="147874" y="733116"/>
                </a:cubicBezTo>
                <a:close/>
                <a:moveTo>
                  <a:pt x="181860" y="702529"/>
                </a:moveTo>
                <a:cubicBezTo>
                  <a:pt x="176196" y="695732"/>
                  <a:pt x="176196" y="684403"/>
                  <a:pt x="182993" y="678739"/>
                </a:cubicBezTo>
                <a:lnTo>
                  <a:pt x="182993" y="678739"/>
                </a:lnTo>
                <a:cubicBezTo>
                  <a:pt x="189791" y="671941"/>
                  <a:pt x="201119" y="673074"/>
                  <a:pt x="206784" y="679872"/>
                </a:cubicBezTo>
                <a:lnTo>
                  <a:pt x="206784" y="679872"/>
                </a:lnTo>
                <a:cubicBezTo>
                  <a:pt x="213581" y="686669"/>
                  <a:pt x="212448" y="697997"/>
                  <a:pt x="205651" y="703662"/>
                </a:cubicBezTo>
                <a:lnTo>
                  <a:pt x="205651" y="703662"/>
                </a:lnTo>
                <a:cubicBezTo>
                  <a:pt x="202252" y="707060"/>
                  <a:pt x="198853" y="708193"/>
                  <a:pt x="194322" y="708193"/>
                </a:cubicBezTo>
                <a:lnTo>
                  <a:pt x="194322" y="708193"/>
                </a:lnTo>
                <a:cubicBezTo>
                  <a:pt x="189791" y="708193"/>
                  <a:pt x="185259" y="705927"/>
                  <a:pt x="181860" y="702529"/>
                </a:cubicBezTo>
                <a:close/>
                <a:moveTo>
                  <a:pt x="214714" y="671941"/>
                </a:moveTo>
                <a:cubicBezTo>
                  <a:pt x="207916" y="665144"/>
                  <a:pt x="209049" y="653816"/>
                  <a:pt x="215846" y="648151"/>
                </a:cubicBezTo>
                <a:lnTo>
                  <a:pt x="215846" y="648151"/>
                </a:lnTo>
                <a:cubicBezTo>
                  <a:pt x="222644" y="642487"/>
                  <a:pt x="233972" y="642487"/>
                  <a:pt x="239637" y="649284"/>
                </a:cubicBezTo>
                <a:lnTo>
                  <a:pt x="239637" y="649284"/>
                </a:lnTo>
                <a:cubicBezTo>
                  <a:pt x="246434" y="656081"/>
                  <a:pt x="245301" y="667410"/>
                  <a:pt x="238504" y="673074"/>
                </a:cubicBezTo>
                <a:lnTo>
                  <a:pt x="238504" y="673074"/>
                </a:lnTo>
                <a:cubicBezTo>
                  <a:pt x="235105" y="676473"/>
                  <a:pt x="231707" y="677606"/>
                  <a:pt x="227175" y="677606"/>
                </a:cubicBezTo>
                <a:lnTo>
                  <a:pt x="227175" y="677606"/>
                </a:lnTo>
                <a:cubicBezTo>
                  <a:pt x="222644" y="677606"/>
                  <a:pt x="218112" y="675340"/>
                  <a:pt x="214714" y="671941"/>
                </a:cubicBezTo>
                <a:close/>
                <a:moveTo>
                  <a:pt x="248700" y="641354"/>
                </a:moveTo>
                <a:cubicBezTo>
                  <a:pt x="241902" y="634557"/>
                  <a:pt x="243035" y="623228"/>
                  <a:pt x="249833" y="617564"/>
                </a:cubicBezTo>
                <a:lnTo>
                  <a:pt x="249833" y="617564"/>
                </a:lnTo>
                <a:cubicBezTo>
                  <a:pt x="256630" y="610767"/>
                  <a:pt x="267958" y="611899"/>
                  <a:pt x="273623" y="618697"/>
                </a:cubicBezTo>
                <a:lnTo>
                  <a:pt x="273623" y="618697"/>
                </a:lnTo>
                <a:cubicBezTo>
                  <a:pt x="280420" y="625494"/>
                  <a:pt x="279287" y="636823"/>
                  <a:pt x="272490" y="642487"/>
                </a:cubicBezTo>
                <a:lnTo>
                  <a:pt x="272490" y="642487"/>
                </a:lnTo>
                <a:cubicBezTo>
                  <a:pt x="269091" y="645886"/>
                  <a:pt x="265693" y="647018"/>
                  <a:pt x="261161" y="647018"/>
                </a:cubicBezTo>
                <a:lnTo>
                  <a:pt x="261161" y="647018"/>
                </a:lnTo>
                <a:cubicBezTo>
                  <a:pt x="256630" y="647018"/>
                  <a:pt x="252098" y="645886"/>
                  <a:pt x="248700" y="641354"/>
                </a:cubicBezTo>
                <a:close/>
                <a:moveTo>
                  <a:pt x="282686" y="611899"/>
                </a:moveTo>
                <a:cubicBezTo>
                  <a:pt x="275888" y="605102"/>
                  <a:pt x="277021" y="593774"/>
                  <a:pt x="283819" y="588109"/>
                </a:cubicBezTo>
                <a:lnTo>
                  <a:pt x="283819" y="588109"/>
                </a:lnTo>
                <a:cubicBezTo>
                  <a:pt x="290616" y="581312"/>
                  <a:pt x="301944" y="582445"/>
                  <a:pt x="307609" y="589242"/>
                </a:cubicBezTo>
                <a:lnTo>
                  <a:pt x="307609" y="589242"/>
                </a:lnTo>
                <a:cubicBezTo>
                  <a:pt x="313273" y="596039"/>
                  <a:pt x="313273" y="607368"/>
                  <a:pt x="306476" y="613032"/>
                </a:cubicBezTo>
                <a:lnTo>
                  <a:pt x="306476" y="613032"/>
                </a:lnTo>
                <a:cubicBezTo>
                  <a:pt x="303077" y="616431"/>
                  <a:pt x="298546" y="617564"/>
                  <a:pt x="295147" y="617564"/>
                </a:cubicBezTo>
                <a:lnTo>
                  <a:pt x="295147" y="617564"/>
                </a:lnTo>
                <a:cubicBezTo>
                  <a:pt x="290616" y="617564"/>
                  <a:pt x="286084" y="615298"/>
                  <a:pt x="282686" y="611899"/>
                </a:cubicBezTo>
                <a:close/>
                <a:moveTo>
                  <a:pt x="316672" y="581312"/>
                </a:moveTo>
                <a:cubicBezTo>
                  <a:pt x="311007" y="574515"/>
                  <a:pt x="311007" y="563186"/>
                  <a:pt x="317805" y="557522"/>
                </a:cubicBezTo>
                <a:lnTo>
                  <a:pt x="317805" y="557522"/>
                </a:lnTo>
                <a:cubicBezTo>
                  <a:pt x="324602" y="551857"/>
                  <a:pt x="335930" y="551857"/>
                  <a:pt x="341595" y="558655"/>
                </a:cubicBezTo>
                <a:lnTo>
                  <a:pt x="341595" y="558655"/>
                </a:lnTo>
                <a:cubicBezTo>
                  <a:pt x="347259" y="565452"/>
                  <a:pt x="347259" y="576781"/>
                  <a:pt x="340462" y="582445"/>
                </a:cubicBezTo>
                <a:lnTo>
                  <a:pt x="340462" y="582445"/>
                </a:lnTo>
                <a:cubicBezTo>
                  <a:pt x="337063" y="585844"/>
                  <a:pt x="333665" y="586976"/>
                  <a:pt x="329133" y="586976"/>
                </a:cubicBezTo>
                <a:lnTo>
                  <a:pt x="329133" y="586976"/>
                </a:lnTo>
                <a:cubicBezTo>
                  <a:pt x="324602" y="586976"/>
                  <a:pt x="320070" y="584711"/>
                  <a:pt x="316672" y="581312"/>
                </a:cubicBezTo>
                <a:close/>
                <a:moveTo>
                  <a:pt x="349525" y="550725"/>
                </a:moveTo>
                <a:cubicBezTo>
                  <a:pt x="342728" y="543927"/>
                  <a:pt x="343860" y="532599"/>
                  <a:pt x="350658" y="526934"/>
                </a:cubicBezTo>
                <a:lnTo>
                  <a:pt x="350658" y="526934"/>
                </a:lnTo>
                <a:cubicBezTo>
                  <a:pt x="357455" y="520137"/>
                  <a:pt x="368784" y="521270"/>
                  <a:pt x="374448" y="528067"/>
                </a:cubicBezTo>
                <a:lnTo>
                  <a:pt x="374448" y="528067"/>
                </a:lnTo>
                <a:cubicBezTo>
                  <a:pt x="381245" y="534864"/>
                  <a:pt x="380112" y="546193"/>
                  <a:pt x="373315" y="551857"/>
                </a:cubicBezTo>
                <a:lnTo>
                  <a:pt x="373315" y="551857"/>
                </a:lnTo>
                <a:cubicBezTo>
                  <a:pt x="369916" y="555256"/>
                  <a:pt x="366518" y="556389"/>
                  <a:pt x="361986" y="556389"/>
                </a:cubicBezTo>
                <a:lnTo>
                  <a:pt x="361986" y="556389"/>
                </a:lnTo>
                <a:cubicBezTo>
                  <a:pt x="357455" y="556389"/>
                  <a:pt x="352923" y="555256"/>
                  <a:pt x="349525" y="550725"/>
                </a:cubicBezTo>
                <a:close/>
                <a:moveTo>
                  <a:pt x="383511" y="520137"/>
                </a:moveTo>
                <a:cubicBezTo>
                  <a:pt x="377846" y="513340"/>
                  <a:pt x="377846" y="502011"/>
                  <a:pt x="384644" y="496347"/>
                </a:cubicBezTo>
                <a:lnTo>
                  <a:pt x="384644" y="496347"/>
                </a:lnTo>
                <a:cubicBezTo>
                  <a:pt x="391441" y="490683"/>
                  <a:pt x="402770" y="490683"/>
                  <a:pt x="408434" y="497480"/>
                </a:cubicBezTo>
                <a:lnTo>
                  <a:pt x="408434" y="497480"/>
                </a:lnTo>
                <a:cubicBezTo>
                  <a:pt x="414098" y="504277"/>
                  <a:pt x="414098" y="515606"/>
                  <a:pt x="407301" y="521270"/>
                </a:cubicBezTo>
                <a:lnTo>
                  <a:pt x="407301" y="521270"/>
                </a:lnTo>
                <a:cubicBezTo>
                  <a:pt x="403902" y="524669"/>
                  <a:pt x="400504" y="525802"/>
                  <a:pt x="395972" y="525802"/>
                </a:cubicBezTo>
                <a:lnTo>
                  <a:pt x="395972" y="525802"/>
                </a:lnTo>
                <a:cubicBezTo>
                  <a:pt x="391441" y="525802"/>
                  <a:pt x="386909" y="524669"/>
                  <a:pt x="383511" y="520137"/>
                </a:cubicBezTo>
                <a:close/>
                <a:moveTo>
                  <a:pt x="417497" y="490683"/>
                </a:moveTo>
                <a:cubicBezTo>
                  <a:pt x="411833" y="483885"/>
                  <a:pt x="411833" y="472557"/>
                  <a:pt x="418630" y="466892"/>
                </a:cubicBezTo>
                <a:lnTo>
                  <a:pt x="418630" y="466892"/>
                </a:lnTo>
                <a:cubicBezTo>
                  <a:pt x="425427" y="461228"/>
                  <a:pt x="436756" y="461228"/>
                  <a:pt x="442420" y="468025"/>
                </a:cubicBezTo>
                <a:lnTo>
                  <a:pt x="442420" y="468025"/>
                </a:lnTo>
                <a:cubicBezTo>
                  <a:pt x="449217" y="474823"/>
                  <a:pt x="448084" y="486151"/>
                  <a:pt x="441287" y="491816"/>
                </a:cubicBezTo>
                <a:lnTo>
                  <a:pt x="441287" y="491816"/>
                </a:lnTo>
                <a:cubicBezTo>
                  <a:pt x="437888" y="495214"/>
                  <a:pt x="434490" y="496347"/>
                  <a:pt x="429958" y="496347"/>
                </a:cubicBezTo>
                <a:lnTo>
                  <a:pt x="429958" y="496347"/>
                </a:lnTo>
                <a:cubicBezTo>
                  <a:pt x="425427" y="496347"/>
                  <a:pt x="420895" y="494081"/>
                  <a:pt x="417497" y="490683"/>
                </a:cubicBezTo>
                <a:close/>
                <a:moveTo>
                  <a:pt x="451483" y="460095"/>
                </a:moveTo>
                <a:cubicBezTo>
                  <a:pt x="444686" y="453298"/>
                  <a:pt x="445819" y="441969"/>
                  <a:pt x="452616" y="436305"/>
                </a:cubicBezTo>
                <a:lnTo>
                  <a:pt x="452616" y="436305"/>
                </a:lnTo>
                <a:cubicBezTo>
                  <a:pt x="459413" y="429508"/>
                  <a:pt x="470742" y="430641"/>
                  <a:pt x="476406" y="437438"/>
                </a:cubicBezTo>
                <a:lnTo>
                  <a:pt x="476406" y="437438"/>
                </a:lnTo>
                <a:cubicBezTo>
                  <a:pt x="483203" y="444235"/>
                  <a:pt x="482070" y="455564"/>
                  <a:pt x="475273" y="461228"/>
                </a:cubicBezTo>
                <a:lnTo>
                  <a:pt x="475273" y="461228"/>
                </a:lnTo>
                <a:cubicBezTo>
                  <a:pt x="471874" y="464627"/>
                  <a:pt x="468476" y="465760"/>
                  <a:pt x="463944" y="465760"/>
                </a:cubicBezTo>
                <a:lnTo>
                  <a:pt x="463944" y="465760"/>
                </a:lnTo>
                <a:cubicBezTo>
                  <a:pt x="459413" y="465760"/>
                  <a:pt x="454881" y="463494"/>
                  <a:pt x="451483" y="460095"/>
                </a:cubicBezTo>
                <a:close/>
                <a:moveTo>
                  <a:pt x="484336" y="429508"/>
                </a:moveTo>
                <a:cubicBezTo>
                  <a:pt x="477539" y="422711"/>
                  <a:pt x="478672" y="411382"/>
                  <a:pt x="485469" y="405718"/>
                </a:cubicBezTo>
                <a:lnTo>
                  <a:pt x="485469" y="405718"/>
                </a:lnTo>
                <a:cubicBezTo>
                  <a:pt x="492266" y="400053"/>
                  <a:pt x="503595" y="400053"/>
                  <a:pt x="509259" y="406851"/>
                </a:cubicBezTo>
                <a:lnTo>
                  <a:pt x="509259" y="406851"/>
                </a:lnTo>
                <a:cubicBezTo>
                  <a:pt x="516056" y="413648"/>
                  <a:pt x="514923" y="424976"/>
                  <a:pt x="508126" y="430641"/>
                </a:cubicBezTo>
                <a:lnTo>
                  <a:pt x="508126" y="430641"/>
                </a:lnTo>
                <a:cubicBezTo>
                  <a:pt x="504728" y="434039"/>
                  <a:pt x="501329" y="435172"/>
                  <a:pt x="496798" y="435172"/>
                </a:cubicBezTo>
                <a:lnTo>
                  <a:pt x="496798" y="435172"/>
                </a:lnTo>
                <a:cubicBezTo>
                  <a:pt x="492266" y="435172"/>
                  <a:pt x="487735" y="434039"/>
                  <a:pt x="484336" y="429508"/>
                </a:cubicBezTo>
                <a:close/>
                <a:moveTo>
                  <a:pt x="518322" y="400053"/>
                </a:moveTo>
                <a:cubicBezTo>
                  <a:pt x="511525" y="393256"/>
                  <a:pt x="512658" y="381927"/>
                  <a:pt x="519455" y="376263"/>
                </a:cubicBezTo>
                <a:lnTo>
                  <a:pt x="519455" y="376263"/>
                </a:lnTo>
                <a:cubicBezTo>
                  <a:pt x="526252" y="370599"/>
                  <a:pt x="537581" y="370599"/>
                  <a:pt x="543245" y="377396"/>
                </a:cubicBezTo>
                <a:lnTo>
                  <a:pt x="543245" y="377396"/>
                </a:lnTo>
                <a:cubicBezTo>
                  <a:pt x="548909" y="384193"/>
                  <a:pt x="548909" y="395522"/>
                  <a:pt x="542112" y="401186"/>
                </a:cubicBezTo>
                <a:lnTo>
                  <a:pt x="542112" y="401186"/>
                </a:lnTo>
                <a:cubicBezTo>
                  <a:pt x="538714" y="404585"/>
                  <a:pt x="535315" y="405718"/>
                  <a:pt x="530784" y="405718"/>
                </a:cubicBezTo>
                <a:lnTo>
                  <a:pt x="530784" y="405718"/>
                </a:lnTo>
                <a:cubicBezTo>
                  <a:pt x="526252" y="405718"/>
                  <a:pt x="521721" y="403452"/>
                  <a:pt x="518322" y="400053"/>
                </a:cubicBezTo>
                <a:close/>
                <a:moveTo>
                  <a:pt x="552308" y="369466"/>
                </a:moveTo>
                <a:cubicBezTo>
                  <a:pt x="546644" y="362669"/>
                  <a:pt x="546644" y="351340"/>
                  <a:pt x="553441" y="345676"/>
                </a:cubicBezTo>
                <a:lnTo>
                  <a:pt x="553441" y="345676"/>
                </a:lnTo>
                <a:cubicBezTo>
                  <a:pt x="560238" y="338879"/>
                  <a:pt x="571567" y="340011"/>
                  <a:pt x="577231" y="346809"/>
                </a:cubicBezTo>
                <a:lnTo>
                  <a:pt x="577231" y="346809"/>
                </a:lnTo>
                <a:cubicBezTo>
                  <a:pt x="584028" y="353606"/>
                  <a:pt x="582895" y="364934"/>
                  <a:pt x="576098" y="370599"/>
                </a:cubicBezTo>
                <a:lnTo>
                  <a:pt x="576098" y="370599"/>
                </a:lnTo>
                <a:cubicBezTo>
                  <a:pt x="572700" y="373997"/>
                  <a:pt x="569301" y="375130"/>
                  <a:pt x="564770" y="375130"/>
                </a:cubicBezTo>
                <a:lnTo>
                  <a:pt x="564770" y="375130"/>
                </a:lnTo>
                <a:cubicBezTo>
                  <a:pt x="560238" y="375130"/>
                  <a:pt x="555707" y="372865"/>
                  <a:pt x="552308" y="369466"/>
                </a:cubicBezTo>
                <a:close/>
                <a:moveTo>
                  <a:pt x="586294" y="338879"/>
                </a:moveTo>
                <a:cubicBezTo>
                  <a:pt x="579497" y="332081"/>
                  <a:pt x="580630" y="320753"/>
                  <a:pt x="587427" y="315088"/>
                </a:cubicBezTo>
                <a:lnTo>
                  <a:pt x="587427" y="315088"/>
                </a:lnTo>
                <a:cubicBezTo>
                  <a:pt x="594224" y="309424"/>
                  <a:pt x="605553" y="309424"/>
                  <a:pt x="611217" y="316221"/>
                </a:cubicBezTo>
                <a:lnTo>
                  <a:pt x="611217" y="316221"/>
                </a:lnTo>
                <a:cubicBezTo>
                  <a:pt x="618014" y="323018"/>
                  <a:pt x="616881" y="334347"/>
                  <a:pt x="610084" y="340011"/>
                </a:cubicBezTo>
                <a:lnTo>
                  <a:pt x="610084" y="340011"/>
                </a:lnTo>
                <a:cubicBezTo>
                  <a:pt x="606686" y="343410"/>
                  <a:pt x="603287" y="344543"/>
                  <a:pt x="598756" y="344543"/>
                </a:cubicBezTo>
                <a:lnTo>
                  <a:pt x="598756" y="344543"/>
                </a:lnTo>
                <a:cubicBezTo>
                  <a:pt x="594224" y="344543"/>
                  <a:pt x="589693" y="342277"/>
                  <a:pt x="586294" y="338879"/>
                </a:cubicBezTo>
                <a:close/>
                <a:moveTo>
                  <a:pt x="619147" y="308291"/>
                </a:moveTo>
                <a:cubicBezTo>
                  <a:pt x="612350" y="301494"/>
                  <a:pt x="613483" y="290165"/>
                  <a:pt x="620280" y="284501"/>
                </a:cubicBezTo>
                <a:lnTo>
                  <a:pt x="620280" y="284501"/>
                </a:lnTo>
                <a:cubicBezTo>
                  <a:pt x="627077" y="278837"/>
                  <a:pt x="638406" y="278837"/>
                  <a:pt x="644070" y="285634"/>
                </a:cubicBezTo>
                <a:lnTo>
                  <a:pt x="644070" y="285634"/>
                </a:lnTo>
                <a:cubicBezTo>
                  <a:pt x="650868" y="292431"/>
                  <a:pt x="649735" y="303760"/>
                  <a:pt x="642937" y="309424"/>
                </a:cubicBezTo>
                <a:lnTo>
                  <a:pt x="642937" y="309424"/>
                </a:lnTo>
                <a:cubicBezTo>
                  <a:pt x="639539" y="312823"/>
                  <a:pt x="635007" y="313955"/>
                  <a:pt x="631609" y="313955"/>
                </a:cubicBezTo>
                <a:lnTo>
                  <a:pt x="631609" y="313955"/>
                </a:lnTo>
                <a:cubicBezTo>
                  <a:pt x="627077" y="313955"/>
                  <a:pt x="622546" y="312823"/>
                  <a:pt x="619147" y="308291"/>
                </a:cubicBezTo>
                <a:close/>
                <a:moveTo>
                  <a:pt x="653133" y="278837"/>
                </a:moveTo>
                <a:cubicBezTo>
                  <a:pt x="646336" y="272039"/>
                  <a:pt x="647469" y="260711"/>
                  <a:pt x="654266" y="255046"/>
                </a:cubicBezTo>
                <a:lnTo>
                  <a:pt x="654266" y="255046"/>
                </a:lnTo>
                <a:cubicBezTo>
                  <a:pt x="661063" y="248249"/>
                  <a:pt x="672392" y="249382"/>
                  <a:pt x="678056" y="256179"/>
                </a:cubicBezTo>
                <a:lnTo>
                  <a:pt x="678056" y="256179"/>
                </a:lnTo>
                <a:cubicBezTo>
                  <a:pt x="683721" y="262976"/>
                  <a:pt x="683721" y="274305"/>
                  <a:pt x="676923" y="279969"/>
                </a:cubicBezTo>
                <a:lnTo>
                  <a:pt x="676923" y="279969"/>
                </a:lnTo>
                <a:cubicBezTo>
                  <a:pt x="673525" y="283368"/>
                  <a:pt x="670126" y="284501"/>
                  <a:pt x="665595" y="284501"/>
                </a:cubicBezTo>
                <a:lnTo>
                  <a:pt x="665595" y="284501"/>
                </a:lnTo>
                <a:cubicBezTo>
                  <a:pt x="661063" y="284501"/>
                  <a:pt x="656532" y="282235"/>
                  <a:pt x="653133" y="278837"/>
                </a:cubicBezTo>
                <a:close/>
                <a:moveTo>
                  <a:pt x="687119" y="248249"/>
                </a:moveTo>
                <a:cubicBezTo>
                  <a:pt x="681455" y="241452"/>
                  <a:pt x="681455" y="230123"/>
                  <a:pt x="688252" y="224459"/>
                </a:cubicBezTo>
                <a:lnTo>
                  <a:pt x="688252" y="224459"/>
                </a:lnTo>
                <a:cubicBezTo>
                  <a:pt x="695049" y="218795"/>
                  <a:pt x="706378" y="218795"/>
                  <a:pt x="712042" y="225592"/>
                </a:cubicBezTo>
                <a:lnTo>
                  <a:pt x="712042" y="225592"/>
                </a:lnTo>
                <a:cubicBezTo>
                  <a:pt x="718840" y="232389"/>
                  <a:pt x="717707" y="243718"/>
                  <a:pt x="710910" y="249382"/>
                </a:cubicBezTo>
                <a:lnTo>
                  <a:pt x="710910" y="249382"/>
                </a:lnTo>
                <a:cubicBezTo>
                  <a:pt x="707511" y="252781"/>
                  <a:pt x="704112" y="253914"/>
                  <a:pt x="699581" y="253914"/>
                </a:cubicBezTo>
                <a:lnTo>
                  <a:pt x="699581" y="253914"/>
                </a:lnTo>
                <a:cubicBezTo>
                  <a:pt x="695049" y="253914"/>
                  <a:pt x="690518" y="251648"/>
                  <a:pt x="687119" y="248249"/>
                </a:cubicBezTo>
                <a:close/>
                <a:moveTo>
                  <a:pt x="721105" y="217662"/>
                </a:moveTo>
                <a:cubicBezTo>
                  <a:pt x="714308" y="210865"/>
                  <a:pt x="715441" y="199536"/>
                  <a:pt x="722238" y="193872"/>
                </a:cubicBezTo>
                <a:lnTo>
                  <a:pt x="722238" y="193872"/>
                </a:lnTo>
                <a:cubicBezTo>
                  <a:pt x="729035" y="188207"/>
                  <a:pt x="740364" y="188207"/>
                  <a:pt x="746028" y="195004"/>
                </a:cubicBezTo>
                <a:lnTo>
                  <a:pt x="746028" y="195004"/>
                </a:lnTo>
                <a:cubicBezTo>
                  <a:pt x="751693" y="201802"/>
                  <a:pt x="751693" y="213130"/>
                  <a:pt x="744896" y="218795"/>
                </a:cubicBezTo>
                <a:lnTo>
                  <a:pt x="744896" y="218795"/>
                </a:lnTo>
                <a:cubicBezTo>
                  <a:pt x="741497" y="222193"/>
                  <a:pt x="738098" y="223326"/>
                  <a:pt x="733567" y="223326"/>
                </a:cubicBezTo>
                <a:lnTo>
                  <a:pt x="733567" y="223326"/>
                </a:lnTo>
                <a:cubicBezTo>
                  <a:pt x="729035" y="223326"/>
                  <a:pt x="724504" y="221060"/>
                  <a:pt x="721105" y="217662"/>
                </a:cubicBezTo>
                <a:close/>
                <a:moveTo>
                  <a:pt x="753959" y="187074"/>
                </a:moveTo>
                <a:cubicBezTo>
                  <a:pt x="748294" y="180277"/>
                  <a:pt x="748294" y="168949"/>
                  <a:pt x="755091" y="163284"/>
                </a:cubicBezTo>
                <a:lnTo>
                  <a:pt x="755091" y="163284"/>
                </a:lnTo>
                <a:cubicBezTo>
                  <a:pt x="761889" y="156487"/>
                  <a:pt x="773217" y="157620"/>
                  <a:pt x="778882" y="164417"/>
                </a:cubicBezTo>
                <a:lnTo>
                  <a:pt x="778882" y="164417"/>
                </a:lnTo>
                <a:cubicBezTo>
                  <a:pt x="785679" y="171214"/>
                  <a:pt x="784546" y="182543"/>
                  <a:pt x="777749" y="188207"/>
                </a:cubicBezTo>
                <a:lnTo>
                  <a:pt x="777749" y="188207"/>
                </a:lnTo>
                <a:cubicBezTo>
                  <a:pt x="774350" y="191606"/>
                  <a:pt x="770952" y="192739"/>
                  <a:pt x="766420" y="192739"/>
                </a:cubicBezTo>
                <a:lnTo>
                  <a:pt x="766420" y="192739"/>
                </a:lnTo>
                <a:cubicBezTo>
                  <a:pt x="761889" y="192739"/>
                  <a:pt x="757357" y="191606"/>
                  <a:pt x="753959" y="187074"/>
                </a:cubicBezTo>
                <a:close/>
                <a:moveTo>
                  <a:pt x="787945" y="157620"/>
                </a:moveTo>
                <a:cubicBezTo>
                  <a:pt x="781147" y="150823"/>
                  <a:pt x="782280" y="139494"/>
                  <a:pt x="789077" y="133830"/>
                </a:cubicBezTo>
                <a:lnTo>
                  <a:pt x="789077" y="133830"/>
                </a:lnTo>
                <a:cubicBezTo>
                  <a:pt x="795875" y="128165"/>
                  <a:pt x="807203" y="128165"/>
                  <a:pt x="812868" y="134963"/>
                </a:cubicBezTo>
                <a:lnTo>
                  <a:pt x="812868" y="134963"/>
                </a:lnTo>
                <a:cubicBezTo>
                  <a:pt x="819665" y="141760"/>
                  <a:pt x="818532" y="153088"/>
                  <a:pt x="811735" y="158753"/>
                </a:cubicBezTo>
                <a:lnTo>
                  <a:pt x="811735" y="158753"/>
                </a:lnTo>
                <a:cubicBezTo>
                  <a:pt x="808336" y="162151"/>
                  <a:pt x="804938" y="163284"/>
                  <a:pt x="800406" y="163284"/>
                </a:cubicBezTo>
                <a:lnTo>
                  <a:pt x="800406" y="163284"/>
                </a:lnTo>
                <a:cubicBezTo>
                  <a:pt x="795875" y="163284"/>
                  <a:pt x="791343" y="161018"/>
                  <a:pt x="787945" y="157620"/>
                </a:cubicBezTo>
                <a:close/>
                <a:moveTo>
                  <a:pt x="821931" y="127032"/>
                </a:moveTo>
                <a:cubicBezTo>
                  <a:pt x="815133" y="120235"/>
                  <a:pt x="816266" y="108907"/>
                  <a:pt x="823063" y="103242"/>
                </a:cubicBezTo>
                <a:lnTo>
                  <a:pt x="823063" y="103242"/>
                </a:lnTo>
                <a:cubicBezTo>
                  <a:pt x="829861" y="97578"/>
                  <a:pt x="841189" y="97578"/>
                  <a:pt x="846854" y="104375"/>
                </a:cubicBezTo>
                <a:lnTo>
                  <a:pt x="846854" y="104375"/>
                </a:lnTo>
                <a:cubicBezTo>
                  <a:pt x="853651" y="111172"/>
                  <a:pt x="852518" y="122501"/>
                  <a:pt x="845721" y="128165"/>
                </a:cubicBezTo>
                <a:lnTo>
                  <a:pt x="845721" y="128165"/>
                </a:lnTo>
                <a:cubicBezTo>
                  <a:pt x="842322" y="131564"/>
                  <a:pt x="838924" y="132697"/>
                  <a:pt x="834392" y="132697"/>
                </a:cubicBezTo>
                <a:lnTo>
                  <a:pt x="834392" y="132697"/>
                </a:lnTo>
                <a:cubicBezTo>
                  <a:pt x="829861" y="132697"/>
                  <a:pt x="825329" y="130431"/>
                  <a:pt x="821931" y="127032"/>
                </a:cubicBezTo>
                <a:close/>
                <a:moveTo>
                  <a:pt x="855917" y="96445"/>
                </a:moveTo>
                <a:cubicBezTo>
                  <a:pt x="849119" y="89648"/>
                  <a:pt x="850252" y="78319"/>
                  <a:pt x="857049" y="72655"/>
                </a:cubicBezTo>
                <a:lnTo>
                  <a:pt x="857049" y="72655"/>
                </a:lnTo>
                <a:cubicBezTo>
                  <a:pt x="863847" y="65858"/>
                  <a:pt x="875175" y="66990"/>
                  <a:pt x="880840" y="73788"/>
                </a:cubicBezTo>
                <a:lnTo>
                  <a:pt x="880840" y="73788"/>
                </a:lnTo>
                <a:cubicBezTo>
                  <a:pt x="886504" y="80585"/>
                  <a:pt x="886504" y="91914"/>
                  <a:pt x="879707" y="97578"/>
                </a:cubicBezTo>
                <a:lnTo>
                  <a:pt x="879707" y="97578"/>
                </a:lnTo>
                <a:cubicBezTo>
                  <a:pt x="876308" y="100976"/>
                  <a:pt x="872910" y="102109"/>
                  <a:pt x="868378" y="102109"/>
                </a:cubicBezTo>
                <a:lnTo>
                  <a:pt x="868378" y="102109"/>
                </a:lnTo>
                <a:cubicBezTo>
                  <a:pt x="863847" y="102109"/>
                  <a:pt x="859315" y="99844"/>
                  <a:pt x="855917" y="96445"/>
                </a:cubicBezTo>
                <a:close/>
                <a:moveTo>
                  <a:pt x="888770" y="65858"/>
                </a:moveTo>
                <a:cubicBezTo>
                  <a:pt x="883105" y="59060"/>
                  <a:pt x="883105" y="47732"/>
                  <a:pt x="889903" y="42067"/>
                </a:cubicBezTo>
                <a:lnTo>
                  <a:pt x="889903" y="42067"/>
                </a:lnTo>
                <a:cubicBezTo>
                  <a:pt x="896700" y="36403"/>
                  <a:pt x="908028" y="36403"/>
                  <a:pt x="913693" y="43200"/>
                </a:cubicBezTo>
                <a:lnTo>
                  <a:pt x="913693" y="43200"/>
                </a:lnTo>
                <a:cubicBezTo>
                  <a:pt x="919357" y="49997"/>
                  <a:pt x="919357" y="61326"/>
                  <a:pt x="912560" y="66990"/>
                </a:cubicBezTo>
                <a:lnTo>
                  <a:pt x="912560" y="66990"/>
                </a:lnTo>
                <a:cubicBezTo>
                  <a:pt x="909161" y="70389"/>
                  <a:pt x="905763" y="71522"/>
                  <a:pt x="901231" y="71522"/>
                </a:cubicBezTo>
                <a:lnTo>
                  <a:pt x="901231" y="71522"/>
                </a:lnTo>
                <a:cubicBezTo>
                  <a:pt x="896700" y="71522"/>
                  <a:pt x="892168" y="70389"/>
                  <a:pt x="888770" y="65858"/>
                </a:cubicBezTo>
                <a:close/>
                <a:moveTo>
                  <a:pt x="922756" y="36403"/>
                </a:moveTo>
                <a:cubicBezTo>
                  <a:pt x="917091" y="29606"/>
                  <a:pt x="917091" y="18277"/>
                  <a:pt x="923889" y="12613"/>
                </a:cubicBezTo>
                <a:lnTo>
                  <a:pt x="923889" y="12613"/>
                </a:lnTo>
                <a:cubicBezTo>
                  <a:pt x="930686" y="6948"/>
                  <a:pt x="942014" y="6948"/>
                  <a:pt x="947679" y="13746"/>
                </a:cubicBezTo>
                <a:lnTo>
                  <a:pt x="947679" y="13746"/>
                </a:lnTo>
                <a:cubicBezTo>
                  <a:pt x="954476" y="20543"/>
                  <a:pt x="953343" y="31872"/>
                  <a:pt x="946546" y="37536"/>
                </a:cubicBezTo>
                <a:lnTo>
                  <a:pt x="946546" y="37536"/>
                </a:lnTo>
                <a:cubicBezTo>
                  <a:pt x="943147" y="40934"/>
                  <a:pt x="939749" y="42067"/>
                  <a:pt x="935217" y="42067"/>
                </a:cubicBezTo>
                <a:lnTo>
                  <a:pt x="935217" y="42067"/>
                </a:lnTo>
                <a:cubicBezTo>
                  <a:pt x="930686" y="42067"/>
                  <a:pt x="926154" y="39802"/>
                  <a:pt x="922756" y="36403"/>
                </a:cubicBezTo>
                <a:close/>
              </a:path>
            </a:pathLst>
          </a:custGeom>
          <a:solidFill>
            <a:srgbClr val="7DBA43"/>
          </a:solidFill>
          <a:ln w="9525" cap="flat">
            <a:noFill/>
            <a:prstDash val="solid"/>
            <a:miter/>
          </a:ln>
        </p:spPr>
        <p:txBody>
          <a:bodyPr/>
          <a:lstStyle/>
          <a:p>
            <a:endParaRPr lang="ja-JP" altLang="en-US"/>
          </a:p>
        </p:txBody>
      </p:sp>
      <p:sp>
        <p:nvSpPr>
          <p:cNvPr id="101" name="フリーフォーム: 図形 100">
            <a:extLst>
              <a:ext uri="{FF2B5EF4-FFF2-40B4-BE49-F238E27FC236}">
                <a16:creationId xmlns:a16="http://schemas.microsoft.com/office/drawing/2014/main" id="{305914C8-BCCA-4044-91CA-7D0EC09957A8}"/>
              </a:ext>
            </a:extLst>
          </p:cNvPr>
          <p:cNvSpPr/>
          <p:nvPr/>
        </p:nvSpPr>
        <p:spPr>
          <a:xfrm>
            <a:off x="3227853" y="2953699"/>
            <a:ext cx="271888" cy="271888"/>
          </a:xfrm>
          <a:custGeom>
            <a:avLst/>
            <a:gdLst/>
            <a:ahLst/>
            <a:cxnLst/>
            <a:rect l="0" t="0" r="0" b="0"/>
            <a:pathLst>
              <a:path w="271888" h="271888">
                <a:moveTo>
                  <a:pt x="8497" y="137643"/>
                </a:moveTo>
                <a:cubicBezTo>
                  <a:pt x="8497" y="209014"/>
                  <a:pt x="66273" y="266790"/>
                  <a:pt x="137643" y="266790"/>
                </a:cubicBezTo>
                <a:cubicBezTo>
                  <a:pt x="209014" y="266790"/>
                  <a:pt x="266790" y="209014"/>
                  <a:pt x="266790" y="137643"/>
                </a:cubicBezTo>
                <a:cubicBezTo>
                  <a:pt x="266790" y="66273"/>
                  <a:pt x="209014" y="8497"/>
                  <a:pt x="137643" y="8497"/>
                </a:cubicBezTo>
                <a:cubicBezTo>
                  <a:pt x="67406" y="8497"/>
                  <a:pt x="8497" y="66273"/>
                  <a:pt x="8497" y="137643"/>
                </a:cubicBezTo>
                <a:close/>
              </a:path>
            </a:pathLst>
          </a:custGeom>
          <a:solidFill>
            <a:srgbClr val="FFFFFF"/>
          </a:solidFill>
          <a:ln w="9525" cap="flat">
            <a:noFill/>
            <a:prstDash val="solid"/>
            <a:miter/>
          </a:ln>
        </p:spPr>
        <p:txBody>
          <a:bodyPr/>
          <a:lstStyle/>
          <a:p>
            <a:endParaRPr lang="ja-JP" altLang="en-US"/>
          </a:p>
        </p:txBody>
      </p:sp>
      <p:sp>
        <p:nvSpPr>
          <p:cNvPr id="102" name="フリーフォーム: 図形 101">
            <a:extLst>
              <a:ext uri="{FF2B5EF4-FFF2-40B4-BE49-F238E27FC236}">
                <a16:creationId xmlns:a16="http://schemas.microsoft.com/office/drawing/2014/main" id="{811BDC15-60CB-4DAC-B5CA-B5E105C1A44C}"/>
              </a:ext>
            </a:extLst>
          </p:cNvPr>
          <p:cNvSpPr/>
          <p:nvPr/>
        </p:nvSpPr>
        <p:spPr>
          <a:xfrm>
            <a:off x="3218790" y="2944636"/>
            <a:ext cx="294546" cy="294545"/>
          </a:xfrm>
          <a:custGeom>
            <a:avLst/>
            <a:gdLst/>
            <a:ahLst/>
            <a:cxnLst/>
            <a:rect l="0" t="0" r="0" b="0"/>
            <a:pathLst>
              <a:path w="294545" h="294545">
                <a:moveTo>
                  <a:pt x="147839" y="287182"/>
                </a:moveTo>
                <a:cubicBezTo>
                  <a:pt x="70804" y="287182"/>
                  <a:pt x="8497" y="224874"/>
                  <a:pt x="8497" y="147839"/>
                </a:cubicBezTo>
                <a:cubicBezTo>
                  <a:pt x="8497" y="70804"/>
                  <a:pt x="70804" y="8497"/>
                  <a:pt x="147839" y="8497"/>
                </a:cubicBezTo>
                <a:cubicBezTo>
                  <a:pt x="224874" y="8497"/>
                  <a:pt x="287182" y="70804"/>
                  <a:pt x="287182" y="147839"/>
                </a:cubicBezTo>
                <a:cubicBezTo>
                  <a:pt x="287182" y="224874"/>
                  <a:pt x="224874" y="287182"/>
                  <a:pt x="147839" y="287182"/>
                </a:cubicBezTo>
                <a:lnTo>
                  <a:pt x="147839" y="287182"/>
                </a:lnTo>
                <a:close/>
                <a:moveTo>
                  <a:pt x="147839" y="28888"/>
                </a:moveTo>
                <a:cubicBezTo>
                  <a:pt x="82133" y="28888"/>
                  <a:pt x="27755" y="82133"/>
                  <a:pt x="27755" y="148972"/>
                </a:cubicBezTo>
                <a:cubicBezTo>
                  <a:pt x="27755" y="214678"/>
                  <a:pt x="81000" y="269056"/>
                  <a:pt x="147839" y="269056"/>
                </a:cubicBezTo>
                <a:cubicBezTo>
                  <a:pt x="213545" y="269056"/>
                  <a:pt x="267923" y="215811"/>
                  <a:pt x="267923" y="148972"/>
                </a:cubicBezTo>
                <a:cubicBezTo>
                  <a:pt x="267923" y="82133"/>
                  <a:pt x="213545" y="28888"/>
                  <a:pt x="147839" y="28888"/>
                </a:cubicBezTo>
                <a:lnTo>
                  <a:pt x="147839" y="28888"/>
                </a:lnTo>
                <a:close/>
              </a:path>
            </a:pathLst>
          </a:custGeom>
          <a:solidFill>
            <a:srgbClr val="C9DE7E"/>
          </a:solidFill>
          <a:ln w="9525" cap="flat">
            <a:noFill/>
            <a:prstDash val="solid"/>
            <a:miter/>
          </a:ln>
        </p:spPr>
        <p:txBody>
          <a:bodyPr/>
          <a:lstStyle/>
          <a:p>
            <a:endParaRPr lang="ja-JP" altLang="en-US"/>
          </a:p>
        </p:txBody>
      </p:sp>
      <p:sp>
        <p:nvSpPr>
          <p:cNvPr id="103" name="フリーフォーム: 図形 102">
            <a:extLst>
              <a:ext uri="{FF2B5EF4-FFF2-40B4-BE49-F238E27FC236}">
                <a16:creationId xmlns:a16="http://schemas.microsoft.com/office/drawing/2014/main" id="{0E1EBB9A-7EE3-45D9-A324-810C6F8EC1C5}"/>
              </a:ext>
            </a:extLst>
          </p:cNvPr>
          <p:cNvSpPr/>
          <p:nvPr/>
        </p:nvSpPr>
        <p:spPr>
          <a:xfrm>
            <a:off x="3304888" y="3020538"/>
            <a:ext cx="113287" cy="124615"/>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7951" y="8497"/>
                </a:lnTo>
                <a:cubicBezTo>
                  <a:pt x="28888" y="8497"/>
                  <a:pt x="22091" y="15294"/>
                  <a:pt x="22091" y="24357"/>
                </a:cubicBezTo>
                <a:lnTo>
                  <a:pt x="22091" y="45881"/>
                </a:lnTo>
                <a:lnTo>
                  <a:pt x="15294" y="45881"/>
                </a:lnTo>
                <a:cubicBezTo>
                  <a:pt x="11895" y="45881"/>
                  <a:pt x="8497" y="50413"/>
                  <a:pt x="8497" y="53811"/>
                </a:cubicBezTo>
                <a:close/>
                <a:moveTo>
                  <a:pt x="83266" y="45881"/>
                </a:moveTo>
                <a:lnTo>
                  <a:pt x="39084" y="45881"/>
                </a:lnTo>
                <a:lnTo>
                  <a:pt x="39084" y="24357"/>
                </a:lnTo>
                <a:lnTo>
                  <a:pt x="83266" y="24357"/>
                </a:lnTo>
                <a:lnTo>
                  <a:pt x="83266" y="45881"/>
                </a:lnTo>
                <a:close/>
                <a:moveTo>
                  <a:pt x="51546" y="90063"/>
                </a:moveTo>
                <a:cubicBezTo>
                  <a:pt x="51546" y="85532"/>
                  <a:pt x="54944" y="81000"/>
                  <a:pt x="58343" y="79867"/>
                </a:cubicBezTo>
                <a:lnTo>
                  <a:pt x="58343" y="69671"/>
                </a:lnTo>
                <a:lnTo>
                  <a:pt x="65140" y="69671"/>
                </a:lnTo>
                <a:lnTo>
                  <a:pt x="65140" y="79867"/>
                </a:lnTo>
                <a:cubicBezTo>
                  <a:pt x="69671" y="81000"/>
                  <a:pt x="71937" y="85532"/>
                  <a:pt x="71937" y="90063"/>
                </a:cubicBezTo>
                <a:cubicBezTo>
                  <a:pt x="71937" y="95727"/>
                  <a:pt x="67406" y="100259"/>
                  <a:pt x="61741" y="100259"/>
                </a:cubicBezTo>
                <a:cubicBezTo>
                  <a:pt x="56077" y="101392"/>
                  <a:pt x="51546" y="96860"/>
                  <a:pt x="51546" y="90063"/>
                </a:cubicBezTo>
                <a:close/>
              </a:path>
            </a:pathLst>
          </a:custGeom>
          <a:solidFill>
            <a:srgbClr val="A4B640"/>
          </a:solidFill>
          <a:ln w="9525" cap="flat">
            <a:noFill/>
            <a:prstDash val="solid"/>
            <a:miter/>
          </a:ln>
        </p:spPr>
        <p:txBody>
          <a:bodyPr/>
          <a:lstStyle/>
          <a:p>
            <a:endParaRPr lang="ja-JP" altLang="en-US"/>
          </a:p>
        </p:txBody>
      </p:sp>
      <p:sp>
        <p:nvSpPr>
          <p:cNvPr id="104" name="フリーフォーム: 図形 103">
            <a:extLst>
              <a:ext uri="{FF2B5EF4-FFF2-40B4-BE49-F238E27FC236}">
                <a16:creationId xmlns:a16="http://schemas.microsoft.com/office/drawing/2014/main" id="{F550945B-D27E-4F30-9899-509D7C50ADB2}"/>
              </a:ext>
            </a:extLst>
          </p:cNvPr>
          <p:cNvSpPr/>
          <p:nvPr/>
        </p:nvSpPr>
        <p:spPr>
          <a:xfrm>
            <a:off x="5634063" y="2953699"/>
            <a:ext cx="271888" cy="271888"/>
          </a:xfrm>
          <a:custGeom>
            <a:avLst/>
            <a:gdLst/>
            <a:ahLst/>
            <a:cxnLst/>
            <a:rect l="0" t="0" r="0" b="0"/>
            <a:pathLst>
              <a:path w="271888" h="271888">
                <a:moveTo>
                  <a:pt x="8497" y="137643"/>
                </a:moveTo>
                <a:cubicBezTo>
                  <a:pt x="8497" y="209014"/>
                  <a:pt x="66273" y="266790"/>
                  <a:pt x="137643" y="266790"/>
                </a:cubicBezTo>
                <a:cubicBezTo>
                  <a:pt x="209014" y="266790"/>
                  <a:pt x="266790" y="209014"/>
                  <a:pt x="266790" y="137643"/>
                </a:cubicBezTo>
                <a:cubicBezTo>
                  <a:pt x="266790" y="66273"/>
                  <a:pt x="209014" y="8497"/>
                  <a:pt x="137643" y="8497"/>
                </a:cubicBezTo>
                <a:cubicBezTo>
                  <a:pt x="66273" y="8497"/>
                  <a:pt x="8497" y="66273"/>
                  <a:pt x="8497" y="137643"/>
                </a:cubicBezTo>
                <a:close/>
              </a:path>
            </a:pathLst>
          </a:custGeom>
          <a:solidFill>
            <a:srgbClr val="FFFFFF"/>
          </a:solidFill>
          <a:ln w="9525" cap="flat">
            <a:noFill/>
            <a:prstDash val="solid"/>
            <a:miter/>
          </a:ln>
        </p:spPr>
        <p:txBody>
          <a:bodyPr/>
          <a:lstStyle/>
          <a:p>
            <a:endParaRPr lang="ja-JP" altLang="en-US"/>
          </a:p>
        </p:txBody>
      </p:sp>
      <p:sp>
        <p:nvSpPr>
          <p:cNvPr id="105" name="フリーフォーム: 図形 104">
            <a:extLst>
              <a:ext uri="{FF2B5EF4-FFF2-40B4-BE49-F238E27FC236}">
                <a16:creationId xmlns:a16="http://schemas.microsoft.com/office/drawing/2014/main" id="{E20E00C9-D737-48C5-BD03-62F7EC71D93E}"/>
              </a:ext>
            </a:extLst>
          </p:cNvPr>
          <p:cNvSpPr/>
          <p:nvPr/>
        </p:nvSpPr>
        <p:spPr>
          <a:xfrm>
            <a:off x="5625000" y="2954032"/>
            <a:ext cx="294546" cy="294545"/>
          </a:xfrm>
          <a:custGeom>
            <a:avLst/>
            <a:gdLst/>
            <a:ahLst/>
            <a:cxnLst/>
            <a:rect l="0" t="0" r="0" b="0"/>
            <a:pathLst>
              <a:path w="294545" h="294545">
                <a:moveTo>
                  <a:pt x="147839" y="287182"/>
                </a:moveTo>
                <a:cubicBezTo>
                  <a:pt x="70804" y="287182"/>
                  <a:pt x="8497" y="224874"/>
                  <a:pt x="8497" y="147839"/>
                </a:cubicBezTo>
                <a:cubicBezTo>
                  <a:pt x="8497" y="70804"/>
                  <a:pt x="70804" y="8497"/>
                  <a:pt x="147839" y="8497"/>
                </a:cubicBezTo>
                <a:cubicBezTo>
                  <a:pt x="224874" y="8497"/>
                  <a:pt x="287182" y="70804"/>
                  <a:pt x="287182" y="147839"/>
                </a:cubicBezTo>
                <a:cubicBezTo>
                  <a:pt x="286049" y="224874"/>
                  <a:pt x="223741" y="287182"/>
                  <a:pt x="147839" y="287182"/>
                </a:cubicBezTo>
                <a:lnTo>
                  <a:pt x="147839" y="287182"/>
                </a:lnTo>
                <a:close/>
                <a:moveTo>
                  <a:pt x="147839" y="28888"/>
                </a:moveTo>
                <a:cubicBezTo>
                  <a:pt x="82133" y="28888"/>
                  <a:pt x="27755" y="82133"/>
                  <a:pt x="27755" y="148972"/>
                </a:cubicBezTo>
                <a:cubicBezTo>
                  <a:pt x="27755" y="214678"/>
                  <a:pt x="81000" y="269056"/>
                  <a:pt x="147839" y="269056"/>
                </a:cubicBezTo>
                <a:cubicBezTo>
                  <a:pt x="213545" y="269056"/>
                  <a:pt x="267923" y="215811"/>
                  <a:pt x="267923" y="148972"/>
                </a:cubicBezTo>
                <a:cubicBezTo>
                  <a:pt x="266790" y="82133"/>
                  <a:pt x="213545" y="28888"/>
                  <a:pt x="147839" y="28888"/>
                </a:cubicBezTo>
                <a:lnTo>
                  <a:pt x="147839" y="28888"/>
                </a:lnTo>
                <a:close/>
              </a:path>
            </a:pathLst>
          </a:custGeom>
          <a:solidFill>
            <a:srgbClr val="C9DE7E"/>
          </a:solidFill>
          <a:ln w="9525" cap="flat">
            <a:noFill/>
            <a:prstDash val="solid"/>
            <a:miter/>
          </a:ln>
        </p:spPr>
        <p:txBody>
          <a:bodyPr/>
          <a:lstStyle/>
          <a:p>
            <a:endParaRPr lang="ja-JP" altLang="en-US"/>
          </a:p>
        </p:txBody>
      </p:sp>
      <p:sp>
        <p:nvSpPr>
          <p:cNvPr id="106" name="フリーフォーム: 図形 105">
            <a:extLst>
              <a:ext uri="{FF2B5EF4-FFF2-40B4-BE49-F238E27FC236}">
                <a16:creationId xmlns:a16="http://schemas.microsoft.com/office/drawing/2014/main" id="{98C6D660-BCD4-466A-AD3B-089077F49284}"/>
              </a:ext>
            </a:extLst>
          </p:cNvPr>
          <p:cNvSpPr/>
          <p:nvPr/>
        </p:nvSpPr>
        <p:spPr>
          <a:xfrm>
            <a:off x="5711098" y="3029934"/>
            <a:ext cx="113287" cy="124615"/>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9084" y="8497"/>
                </a:lnTo>
                <a:cubicBezTo>
                  <a:pt x="30021" y="8497"/>
                  <a:pt x="23224" y="15294"/>
                  <a:pt x="23224" y="24357"/>
                </a:cubicBezTo>
                <a:lnTo>
                  <a:pt x="23224" y="45881"/>
                </a:lnTo>
                <a:lnTo>
                  <a:pt x="16427" y="45881"/>
                </a:lnTo>
                <a:cubicBezTo>
                  <a:pt x="11895" y="45881"/>
                  <a:pt x="8497" y="50413"/>
                  <a:pt x="8497" y="53811"/>
                </a:cubicBezTo>
                <a:close/>
                <a:moveTo>
                  <a:pt x="83266" y="45881"/>
                </a:moveTo>
                <a:lnTo>
                  <a:pt x="39084" y="45881"/>
                </a:lnTo>
                <a:lnTo>
                  <a:pt x="39084" y="24357"/>
                </a:lnTo>
                <a:lnTo>
                  <a:pt x="83266" y="24357"/>
                </a:lnTo>
                <a:lnTo>
                  <a:pt x="83266" y="45881"/>
                </a:lnTo>
                <a:close/>
                <a:moveTo>
                  <a:pt x="50413" y="90063"/>
                </a:moveTo>
                <a:cubicBezTo>
                  <a:pt x="50413" y="85532"/>
                  <a:pt x="53811" y="81000"/>
                  <a:pt x="57210" y="79867"/>
                </a:cubicBezTo>
                <a:lnTo>
                  <a:pt x="57210" y="69671"/>
                </a:lnTo>
                <a:lnTo>
                  <a:pt x="64007" y="69671"/>
                </a:lnTo>
                <a:lnTo>
                  <a:pt x="64007" y="79867"/>
                </a:lnTo>
                <a:cubicBezTo>
                  <a:pt x="68539" y="81000"/>
                  <a:pt x="70804" y="85532"/>
                  <a:pt x="70804" y="90063"/>
                </a:cubicBezTo>
                <a:cubicBezTo>
                  <a:pt x="70804" y="95727"/>
                  <a:pt x="66273" y="100259"/>
                  <a:pt x="60608" y="100259"/>
                </a:cubicBezTo>
                <a:cubicBezTo>
                  <a:pt x="54944" y="101392"/>
                  <a:pt x="50413" y="96860"/>
                  <a:pt x="50413" y="90063"/>
                </a:cubicBezTo>
                <a:close/>
              </a:path>
            </a:pathLst>
          </a:custGeom>
          <a:solidFill>
            <a:srgbClr val="A4B640"/>
          </a:solidFill>
          <a:ln w="9525" cap="flat">
            <a:noFill/>
            <a:prstDash val="solid"/>
            <a:miter/>
          </a:ln>
        </p:spPr>
        <p:txBody>
          <a:bodyPr/>
          <a:lstStyle/>
          <a:p>
            <a:endParaRPr lang="ja-JP" altLang="en-US"/>
          </a:p>
        </p:txBody>
      </p:sp>
      <p:sp>
        <p:nvSpPr>
          <p:cNvPr id="144" name="フリーフォーム: 図形 143">
            <a:extLst>
              <a:ext uri="{FF2B5EF4-FFF2-40B4-BE49-F238E27FC236}">
                <a16:creationId xmlns:a16="http://schemas.microsoft.com/office/drawing/2014/main" id="{1A625469-13CA-40A9-95FB-D13677F97B12}"/>
              </a:ext>
            </a:extLst>
          </p:cNvPr>
          <p:cNvSpPr/>
          <p:nvPr/>
        </p:nvSpPr>
        <p:spPr>
          <a:xfrm>
            <a:off x="1923923" y="3406846"/>
            <a:ext cx="453147" cy="441818"/>
          </a:xfrm>
          <a:custGeom>
            <a:avLst/>
            <a:gdLst/>
            <a:ahLst/>
            <a:cxnLst/>
            <a:rect l="0" t="0" r="0" b="0"/>
            <a:pathLst>
              <a:path w="453146" h="441818">
                <a:moveTo>
                  <a:pt x="426525" y="129713"/>
                </a:moveTo>
                <a:cubicBezTo>
                  <a:pt x="391406" y="58343"/>
                  <a:pt x="315504" y="8497"/>
                  <a:pt x="228273" y="8497"/>
                </a:cubicBezTo>
                <a:cubicBezTo>
                  <a:pt x="141042" y="8497"/>
                  <a:pt x="65140" y="58343"/>
                  <a:pt x="30021" y="130846"/>
                </a:cubicBezTo>
                <a:cubicBezTo>
                  <a:pt x="16427" y="159168"/>
                  <a:pt x="8497" y="189755"/>
                  <a:pt x="8497" y="223741"/>
                </a:cubicBezTo>
                <a:cubicBezTo>
                  <a:pt x="8497" y="254329"/>
                  <a:pt x="15294" y="284916"/>
                  <a:pt x="27755" y="310972"/>
                </a:cubicBezTo>
                <a:cubicBezTo>
                  <a:pt x="61741" y="385741"/>
                  <a:pt x="138776" y="437853"/>
                  <a:pt x="228273" y="437853"/>
                </a:cubicBezTo>
                <a:cubicBezTo>
                  <a:pt x="317769" y="437853"/>
                  <a:pt x="393671" y="385741"/>
                  <a:pt x="428790" y="312105"/>
                </a:cubicBezTo>
                <a:cubicBezTo>
                  <a:pt x="441252" y="284916"/>
                  <a:pt x="448049" y="255462"/>
                  <a:pt x="448049" y="223741"/>
                </a:cubicBezTo>
                <a:cubicBezTo>
                  <a:pt x="449182" y="189755"/>
                  <a:pt x="441252" y="158035"/>
                  <a:pt x="426525" y="129713"/>
                </a:cubicBezTo>
                <a:close/>
              </a:path>
            </a:pathLst>
          </a:custGeom>
          <a:solidFill>
            <a:srgbClr val="FFFFFF"/>
          </a:solidFill>
          <a:ln w="9525" cap="flat">
            <a:noFill/>
            <a:prstDash val="solid"/>
            <a:miter/>
          </a:ln>
        </p:spPr>
        <p:txBody>
          <a:bodyPr/>
          <a:lstStyle/>
          <a:p>
            <a:endParaRPr lang="ja-JP" altLang="en-US"/>
          </a:p>
        </p:txBody>
      </p:sp>
      <p:sp>
        <p:nvSpPr>
          <p:cNvPr id="145" name="フリーフォーム: 図形 144">
            <a:extLst>
              <a:ext uri="{FF2B5EF4-FFF2-40B4-BE49-F238E27FC236}">
                <a16:creationId xmlns:a16="http://schemas.microsoft.com/office/drawing/2014/main" id="{CB293B92-C9AB-4255-B552-0A470E849539}"/>
              </a:ext>
            </a:extLst>
          </p:cNvPr>
          <p:cNvSpPr/>
          <p:nvPr/>
        </p:nvSpPr>
        <p:spPr>
          <a:xfrm>
            <a:off x="1909195" y="3392119"/>
            <a:ext cx="487133" cy="475804"/>
          </a:xfrm>
          <a:custGeom>
            <a:avLst/>
            <a:gdLst/>
            <a:ahLst/>
            <a:cxnLst/>
            <a:rect l="0" t="0" r="0" b="0"/>
            <a:pathLst>
              <a:path w="487132" h="475804">
                <a:moveTo>
                  <a:pt x="244133" y="468440"/>
                </a:moveTo>
                <a:cubicBezTo>
                  <a:pt x="151238" y="468440"/>
                  <a:pt x="67406" y="415196"/>
                  <a:pt x="28888" y="332496"/>
                </a:cubicBezTo>
                <a:cubicBezTo>
                  <a:pt x="15294" y="303042"/>
                  <a:pt x="8497" y="271322"/>
                  <a:pt x="8497" y="238468"/>
                </a:cubicBezTo>
                <a:cubicBezTo>
                  <a:pt x="8497" y="203350"/>
                  <a:pt x="16427" y="170496"/>
                  <a:pt x="31154" y="138776"/>
                </a:cubicBezTo>
                <a:cubicBezTo>
                  <a:pt x="50413" y="100259"/>
                  <a:pt x="79867" y="67406"/>
                  <a:pt x="116119" y="44748"/>
                </a:cubicBezTo>
                <a:cubicBezTo>
                  <a:pt x="153504" y="20958"/>
                  <a:pt x="197685" y="8497"/>
                  <a:pt x="243000" y="8497"/>
                </a:cubicBezTo>
                <a:cubicBezTo>
                  <a:pt x="288315" y="8497"/>
                  <a:pt x="331364" y="20958"/>
                  <a:pt x="369881" y="44748"/>
                </a:cubicBezTo>
                <a:cubicBezTo>
                  <a:pt x="407266" y="67406"/>
                  <a:pt x="436720" y="100259"/>
                  <a:pt x="454846" y="138776"/>
                </a:cubicBezTo>
                <a:cubicBezTo>
                  <a:pt x="470706" y="170496"/>
                  <a:pt x="478636" y="204482"/>
                  <a:pt x="478636" y="239601"/>
                </a:cubicBezTo>
                <a:cubicBezTo>
                  <a:pt x="478636" y="272454"/>
                  <a:pt x="471839" y="304175"/>
                  <a:pt x="458245" y="334762"/>
                </a:cubicBezTo>
                <a:cubicBezTo>
                  <a:pt x="420860" y="415196"/>
                  <a:pt x="335895" y="468440"/>
                  <a:pt x="244133" y="468440"/>
                </a:cubicBezTo>
                <a:close/>
                <a:moveTo>
                  <a:pt x="244133" y="39084"/>
                </a:moveTo>
                <a:cubicBezTo>
                  <a:pt x="204483" y="39084"/>
                  <a:pt x="167098" y="50413"/>
                  <a:pt x="134245" y="70804"/>
                </a:cubicBezTo>
                <a:cubicBezTo>
                  <a:pt x="102525" y="91196"/>
                  <a:pt x="76469" y="119517"/>
                  <a:pt x="60608" y="152371"/>
                </a:cubicBezTo>
                <a:cubicBezTo>
                  <a:pt x="47014" y="179559"/>
                  <a:pt x="40217" y="207881"/>
                  <a:pt x="40217" y="238468"/>
                </a:cubicBezTo>
                <a:cubicBezTo>
                  <a:pt x="40217" y="266790"/>
                  <a:pt x="45881" y="293979"/>
                  <a:pt x="58343" y="318902"/>
                </a:cubicBezTo>
                <a:cubicBezTo>
                  <a:pt x="91196" y="390273"/>
                  <a:pt x="163699" y="436720"/>
                  <a:pt x="244133" y="436720"/>
                </a:cubicBezTo>
                <a:cubicBezTo>
                  <a:pt x="324566" y="436720"/>
                  <a:pt x="397070" y="390273"/>
                  <a:pt x="429923" y="320035"/>
                </a:cubicBezTo>
                <a:cubicBezTo>
                  <a:pt x="441252" y="293979"/>
                  <a:pt x="448049" y="266790"/>
                  <a:pt x="448049" y="238468"/>
                </a:cubicBezTo>
                <a:cubicBezTo>
                  <a:pt x="448049" y="207881"/>
                  <a:pt x="441252" y="179559"/>
                  <a:pt x="427657" y="152371"/>
                </a:cubicBezTo>
                <a:cubicBezTo>
                  <a:pt x="410664" y="119517"/>
                  <a:pt x="385741" y="91196"/>
                  <a:pt x="354021" y="70804"/>
                </a:cubicBezTo>
                <a:cubicBezTo>
                  <a:pt x="321168" y="50413"/>
                  <a:pt x="282650" y="39084"/>
                  <a:pt x="244133" y="39084"/>
                </a:cubicBezTo>
                <a:close/>
              </a:path>
            </a:pathLst>
          </a:custGeom>
          <a:solidFill>
            <a:srgbClr val="727272"/>
          </a:solidFill>
          <a:ln w="9525" cap="flat">
            <a:noFill/>
            <a:prstDash val="solid"/>
            <a:miter/>
          </a:ln>
        </p:spPr>
        <p:txBody>
          <a:bodyPr/>
          <a:lstStyle/>
          <a:p>
            <a:endParaRPr lang="ja-JP" altLang="en-US"/>
          </a:p>
        </p:txBody>
      </p:sp>
      <p:sp>
        <p:nvSpPr>
          <p:cNvPr id="146" name="フリーフォーム: 図形 145">
            <a:extLst>
              <a:ext uri="{FF2B5EF4-FFF2-40B4-BE49-F238E27FC236}">
                <a16:creationId xmlns:a16="http://schemas.microsoft.com/office/drawing/2014/main" id="{262A400F-0EED-4DDB-9D23-BFBAD6310249}"/>
              </a:ext>
            </a:extLst>
          </p:cNvPr>
          <p:cNvSpPr/>
          <p:nvPr/>
        </p:nvSpPr>
        <p:spPr>
          <a:xfrm>
            <a:off x="2039475" y="3542790"/>
            <a:ext cx="215245" cy="215245"/>
          </a:xfrm>
          <a:custGeom>
            <a:avLst/>
            <a:gdLst/>
            <a:ahLst/>
            <a:cxnLst/>
            <a:rect l="0" t="0" r="0" b="0"/>
            <a:pathLst>
              <a:path w="215244" h="215244">
                <a:moveTo>
                  <a:pt x="212413" y="108189"/>
                </a:moveTo>
                <a:cubicBezTo>
                  <a:pt x="212413" y="163247"/>
                  <a:pt x="166764" y="207881"/>
                  <a:pt x="110455" y="207881"/>
                </a:cubicBezTo>
                <a:cubicBezTo>
                  <a:pt x="54145" y="207881"/>
                  <a:pt x="8497" y="163247"/>
                  <a:pt x="8497" y="108189"/>
                </a:cubicBezTo>
                <a:cubicBezTo>
                  <a:pt x="8497" y="53130"/>
                  <a:pt x="54145" y="8496"/>
                  <a:pt x="110455" y="8496"/>
                </a:cubicBezTo>
                <a:cubicBezTo>
                  <a:pt x="166764" y="8496"/>
                  <a:pt x="212413" y="53130"/>
                  <a:pt x="212413" y="108189"/>
                </a:cubicBezTo>
                <a:close/>
              </a:path>
            </a:pathLst>
          </a:custGeom>
          <a:solidFill>
            <a:srgbClr val="727272"/>
          </a:solidFill>
          <a:ln w="9525" cap="flat">
            <a:noFill/>
            <a:prstDash val="solid"/>
            <a:miter/>
          </a:ln>
        </p:spPr>
        <p:txBody>
          <a:bodyPr/>
          <a:lstStyle/>
          <a:p>
            <a:endParaRPr lang="ja-JP" altLang="en-US"/>
          </a:p>
        </p:txBody>
      </p:sp>
      <p:sp>
        <p:nvSpPr>
          <p:cNvPr id="147" name="フリーフォーム: 図形 146">
            <a:extLst>
              <a:ext uri="{FF2B5EF4-FFF2-40B4-BE49-F238E27FC236}">
                <a16:creationId xmlns:a16="http://schemas.microsoft.com/office/drawing/2014/main" id="{FDCD55C3-4272-4100-A811-5EC84CB0EAA3}"/>
              </a:ext>
            </a:extLst>
          </p:cNvPr>
          <p:cNvSpPr/>
          <p:nvPr/>
        </p:nvSpPr>
        <p:spPr>
          <a:xfrm>
            <a:off x="2100650" y="3699126"/>
            <a:ext cx="90629" cy="90629"/>
          </a:xfrm>
          <a:custGeom>
            <a:avLst/>
            <a:gdLst/>
            <a:ahLst/>
            <a:cxnLst/>
            <a:rect l="0" t="0" r="0" b="0"/>
            <a:pathLst>
              <a:path w="90629" h="90629">
                <a:moveTo>
                  <a:pt x="90063" y="49280"/>
                </a:moveTo>
                <a:cubicBezTo>
                  <a:pt x="90063" y="71804"/>
                  <a:pt x="71804" y="90063"/>
                  <a:pt x="49280" y="90063"/>
                </a:cubicBezTo>
                <a:cubicBezTo>
                  <a:pt x="26756" y="90063"/>
                  <a:pt x="8496" y="71804"/>
                  <a:pt x="8496" y="49280"/>
                </a:cubicBezTo>
                <a:cubicBezTo>
                  <a:pt x="8496" y="26756"/>
                  <a:pt x="26756" y="8496"/>
                  <a:pt x="49280" y="8496"/>
                </a:cubicBezTo>
                <a:cubicBezTo>
                  <a:pt x="71804" y="8496"/>
                  <a:pt x="90063" y="26756"/>
                  <a:pt x="90063" y="49280"/>
                </a:cubicBezTo>
                <a:close/>
              </a:path>
            </a:pathLst>
          </a:custGeom>
          <a:solidFill>
            <a:srgbClr val="FFFFFF"/>
          </a:solidFill>
          <a:ln w="9525" cap="flat">
            <a:noFill/>
            <a:prstDash val="solid"/>
            <a:miter/>
          </a:ln>
        </p:spPr>
        <p:txBody>
          <a:bodyPr/>
          <a:lstStyle/>
          <a:p>
            <a:endParaRPr lang="ja-JP" altLang="en-US"/>
          </a:p>
        </p:txBody>
      </p:sp>
      <p:sp>
        <p:nvSpPr>
          <p:cNvPr id="148" name="フリーフォーム: 図形 147">
            <a:extLst>
              <a:ext uri="{FF2B5EF4-FFF2-40B4-BE49-F238E27FC236}">
                <a16:creationId xmlns:a16="http://schemas.microsoft.com/office/drawing/2014/main" id="{4C7D19BE-A852-45FA-929A-3198D31AB2AD}"/>
              </a:ext>
            </a:extLst>
          </p:cNvPr>
          <p:cNvSpPr/>
          <p:nvPr/>
        </p:nvSpPr>
        <p:spPr>
          <a:xfrm>
            <a:off x="1869545" y="3367196"/>
            <a:ext cx="555105" cy="271888"/>
          </a:xfrm>
          <a:custGeom>
            <a:avLst/>
            <a:gdLst/>
            <a:ahLst/>
            <a:cxnLst/>
            <a:rect l="0" t="0" r="0" b="0"/>
            <a:pathLst>
              <a:path w="555105" h="271888">
                <a:moveTo>
                  <a:pt x="514888" y="269056"/>
                </a:moveTo>
                <a:lnTo>
                  <a:pt x="49280" y="269056"/>
                </a:lnTo>
                <a:cubicBezTo>
                  <a:pt x="26622" y="269056"/>
                  <a:pt x="8497" y="250930"/>
                  <a:pt x="8497" y="228273"/>
                </a:cubicBezTo>
                <a:lnTo>
                  <a:pt x="8497" y="49280"/>
                </a:lnTo>
                <a:cubicBezTo>
                  <a:pt x="8497" y="26622"/>
                  <a:pt x="26622" y="8497"/>
                  <a:pt x="49280" y="8497"/>
                </a:cubicBezTo>
                <a:lnTo>
                  <a:pt x="514888" y="8497"/>
                </a:lnTo>
                <a:cubicBezTo>
                  <a:pt x="537546" y="8497"/>
                  <a:pt x="555671" y="26622"/>
                  <a:pt x="555671" y="49280"/>
                </a:cubicBezTo>
                <a:lnTo>
                  <a:pt x="555671" y="228273"/>
                </a:lnTo>
                <a:cubicBezTo>
                  <a:pt x="554539" y="250930"/>
                  <a:pt x="536413" y="269056"/>
                  <a:pt x="514888" y="269056"/>
                </a:cubicBezTo>
                <a:close/>
              </a:path>
            </a:pathLst>
          </a:custGeom>
          <a:solidFill>
            <a:srgbClr val="FFFFFF"/>
          </a:solidFill>
          <a:ln w="9525" cap="flat">
            <a:noFill/>
            <a:prstDash val="solid"/>
            <a:miter/>
          </a:ln>
        </p:spPr>
        <p:txBody>
          <a:bodyPr/>
          <a:lstStyle/>
          <a:p>
            <a:endParaRPr lang="ja-JP" altLang="en-US"/>
          </a:p>
        </p:txBody>
      </p:sp>
      <p:sp>
        <p:nvSpPr>
          <p:cNvPr id="149" name="フリーフォーム: 図形 148">
            <a:extLst>
              <a:ext uri="{FF2B5EF4-FFF2-40B4-BE49-F238E27FC236}">
                <a16:creationId xmlns:a16="http://schemas.microsoft.com/office/drawing/2014/main" id="{27404212-EC99-48A6-A436-6870121A97FA}"/>
              </a:ext>
            </a:extLst>
          </p:cNvPr>
          <p:cNvSpPr/>
          <p:nvPr/>
        </p:nvSpPr>
        <p:spPr>
          <a:xfrm>
            <a:off x="1853685" y="3352469"/>
            <a:ext cx="589091" cy="305874"/>
          </a:xfrm>
          <a:custGeom>
            <a:avLst/>
            <a:gdLst/>
            <a:ahLst/>
            <a:cxnLst/>
            <a:rect l="0" t="0" r="0" b="0"/>
            <a:pathLst>
              <a:path w="589091" h="305874">
                <a:moveTo>
                  <a:pt x="552273" y="298510"/>
                </a:moveTo>
                <a:lnTo>
                  <a:pt x="42483" y="298510"/>
                </a:lnTo>
                <a:cubicBezTo>
                  <a:pt x="23224" y="298510"/>
                  <a:pt x="8497" y="282650"/>
                  <a:pt x="8497" y="264524"/>
                </a:cubicBezTo>
                <a:lnTo>
                  <a:pt x="8497" y="42483"/>
                </a:lnTo>
                <a:cubicBezTo>
                  <a:pt x="8497" y="23224"/>
                  <a:pt x="24357" y="8497"/>
                  <a:pt x="42483" y="8497"/>
                </a:cubicBezTo>
                <a:lnTo>
                  <a:pt x="552273" y="8497"/>
                </a:lnTo>
                <a:cubicBezTo>
                  <a:pt x="571532" y="8497"/>
                  <a:pt x="586259" y="24357"/>
                  <a:pt x="586259" y="42483"/>
                </a:cubicBezTo>
                <a:lnTo>
                  <a:pt x="586259" y="264524"/>
                </a:lnTo>
                <a:cubicBezTo>
                  <a:pt x="586259" y="283783"/>
                  <a:pt x="571532" y="298510"/>
                  <a:pt x="552273" y="298510"/>
                </a:cubicBezTo>
                <a:close/>
                <a:moveTo>
                  <a:pt x="42483" y="39084"/>
                </a:moveTo>
                <a:cubicBezTo>
                  <a:pt x="41350" y="39084"/>
                  <a:pt x="39084" y="40217"/>
                  <a:pt x="39084" y="42483"/>
                </a:cubicBezTo>
                <a:lnTo>
                  <a:pt x="39084" y="264524"/>
                </a:lnTo>
                <a:cubicBezTo>
                  <a:pt x="39084" y="265657"/>
                  <a:pt x="40217" y="267923"/>
                  <a:pt x="42483" y="267923"/>
                </a:cubicBezTo>
                <a:lnTo>
                  <a:pt x="552273" y="267923"/>
                </a:lnTo>
                <a:cubicBezTo>
                  <a:pt x="553406" y="267923"/>
                  <a:pt x="555671" y="266790"/>
                  <a:pt x="555671" y="264524"/>
                </a:cubicBezTo>
                <a:lnTo>
                  <a:pt x="555671" y="42483"/>
                </a:lnTo>
                <a:cubicBezTo>
                  <a:pt x="555671" y="41350"/>
                  <a:pt x="554539" y="39084"/>
                  <a:pt x="552273" y="39084"/>
                </a:cubicBezTo>
                <a:lnTo>
                  <a:pt x="42483" y="39084"/>
                </a:lnTo>
                <a:close/>
              </a:path>
            </a:pathLst>
          </a:custGeom>
          <a:solidFill>
            <a:srgbClr val="727272"/>
          </a:solidFill>
          <a:ln w="9525" cap="flat">
            <a:noFill/>
            <a:prstDash val="solid"/>
            <a:miter/>
          </a:ln>
        </p:spPr>
        <p:txBody>
          <a:bodyPr/>
          <a:lstStyle/>
          <a:p>
            <a:endParaRPr lang="ja-JP" altLang="en-US"/>
          </a:p>
        </p:txBody>
      </p:sp>
      <p:sp>
        <p:nvSpPr>
          <p:cNvPr id="150" name="フリーフォーム: 図形 149">
            <a:extLst>
              <a:ext uri="{FF2B5EF4-FFF2-40B4-BE49-F238E27FC236}">
                <a16:creationId xmlns:a16="http://schemas.microsoft.com/office/drawing/2014/main" id="{A4144141-5C52-435D-8900-CC01ADB46A1A}"/>
              </a:ext>
            </a:extLst>
          </p:cNvPr>
          <p:cNvSpPr/>
          <p:nvPr/>
        </p:nvSpPr>
        <p:spPr>
          <a:xfrm>
            <a:off x="1876342" y="3439699"/>
            <a:ext cx="543776" cy="11329"/>
          </a:xfrm>
          <a:custGeom>
            <a:avLst/>
            <a:gdLst/>
            <a:ahLst/>
            <a:cxnLst/>
            <a:rect l="0" t="0" r="0" b="0"/>
            <a:pathLst>
              <a:path w="543776" h="11328">
                <a:moveTo>
                  <a:pt x="8497" y="8497"/>
                </a:moveTo>
                <a:lnTo>
                  <a:pt x="540944" y="8497"/>
                </a:lnTo>
              </a:path>
            </a:pathLst>
          </a:custGeom>
          <a:ln w="9525" cap="flat">
            <a:noFill/>
            <a:prstDash val="solid"/>
            <a:miter/>
          </a:ln>
        </p:spPr>
        <p:txBody>
          <a:bodyPr/>
          <a:lstStyle/>
          <a:p>
            <a:endParaRPr lang="ja-JP" altLang="en-US"/>
          </a:p>
        </p:txBody>
      </p:sp>
      <p:sp>
        <p:nvSpPr>
          <p:cNvPr id="151" name="フリーフォーム: 図形 150">
            <a:extLst>
              <a:ext uri="{FF2B5EF4-FFF2-40B4-BE49-F238E27FC236}">
                <a16:creationId xmlns:a16="http://schemas.microsoft.com/office/drawing/2014/main" id="{B1DA7643-67EC-4076-916D-88EB15C38CCB}"/>
              </a:ext>
            </a:extLst>
          </p:cNvPr>
          <p:cNvSpPr/>
          <p:nvPr/>
        </p:nvSpPr>
        <p:spPr>
          <a:xfrm>
            <a:off x="1860482" y="3423839"/>
            <a:ext cx="577762" cy="45315"/>
          </a:xfrm>
          <a:custGeom>
            <a:avLst/>
            <a:gdLst/>
            <a:ahLst/>
            <a:cxnLst/>
            <a:rect l="0" t="0" r="0" b="0"/>
            <a:pathLst>
              <a:path w="577762" h="45314">
                <a:moveTo>
                  <a:pt x="556804" y="40217"/>
                </a:moveTo>
                <a:lnTo>
                  <a:pt x="24357" y="40217"/>
                </a:lnTo>
                <a:cubicBezTo>
                  <a:pt x="15294" y="40217"/>
                  <a:pt x="8497" y="33420"/>
                  <a:pt x="8497" y="24357"/>
                </a:cubicBezTo>
                <a:cubicBezTo>
                  <a:pt x="8497" y="15294"/>
                  <a:pt x="15294" y="8497"/>
                  <a:pt x="24357" y="8497"/>
                </a:cubicBezTo>
                <a:lnTo>
                  <a:pt x="556804" y="8497"/>
                </a:lnTo>
                <a:cubicBezTo>
                  <a:pt x="565867" y="8497"/>
                  <a:pt x="572664" y="15294"/>
                  <a:pt x="572664" y="24357"/>
                </a:cubicBezTo>
                <a:cubicBezTo>
                  <a:pt x="572664" y="33420"/>
                  <a:pt x="565867" y="40217"/>
                  <a:pt x="556804" y="40217"/>
                </a:cubicBezTo>
                <a:close/>
              </a:path>
            </a:pathLst>
          </a:custGeom>
          <a:solidFill>
            <a:srgbClr val="727272"/>
          </a:solidFill>
          <a:ln w="9525" cap="flat">
            <a:noFill/>
            <a:prstDash val="solid"/>
            <a:miter/>
          </a:ln>
        </p:spPr>
        <p:txBody>
          <a:bodyPr/>
          <a:lstStyle/>
          <a:p>
            <a:endParaRPr lang="ja-JP" altLang="en-US"/>
          </a:p>
        </p:txBody>
      </p:sp>
      <p:sp>
        <p:nvSpPr>
          <p:cNvPr id="152" name="フリーフォーム: 図形 151">
            <a:extLst>
              <a:ext uri="{FF2B5EF4-FFF2-40B4-BE49-F238E27FC236}">
                <a16:creationId xmlns:a16="http://schemas.microsoft.com/office/drawing/2014/main" id="{6774110E-8124-4034-BC41-2550D71470A6}"/>
              </a:ext>
            </a:extLst>
          </p:cNvPr>
          <p:cNvSpPr/>
          <p:nvPr/>
        </p:nvSpPr>
        <p:spPr>
          <a:xfrm>
            <a:off x="6543755" y="3455559"/>
            <a:ext cx="487133" cy="385175"/>
          </a:xfrm>
          <a:custGeom>
            <a:avLst/>
            <a:gdLst/>
            <a:ahLst/>
            <a:cxnLst/>
            <a:rect l="0" t="0" r="0" b="0"/>
            <a:pathLst>
              <a:path w="487132" h="385174">
                <a:moveTo>
                  <a:pt x="230539" y="367615"/>
                </a:moveTo>
                <a:lnTo>
                  <a:pt x="8497" y="376678"/>
                </a:lnTo>
                <a:lnTo>
                  <a:pt x="271322" y="8497"/>
                </a:lnTo>
                <a:lnTo>
                  <a:pt x="480902" y="18692"/>
                </a:lnTo>
                <a:close/>
              </a:path>
            </a:pathLst>
          </a:custGeom>
          <a:solidFill>
            <a:srgbClr val="727272">
              <a:alpha val="49000"/>
            </a:srgbClr>
          </a:solidFill>
          <a:ln w="9525" cap="flat">
            <a:noFill/>
            <a:prstDash val="solid"/>
            <a:miter/>
          </a:ln>
        </p:spPr>
        <p:txBody>
          <a:bodyPr/>
          <a:lstStyle/>
          <a:p>
            <a:endParaRPr lang="ja-JP" altLang="en-US"/>
          </a:p>
        </p:txBody>
      </p:sp>
      <p:sp>
        <p:nvSpPr>
          <p:cNvPr id="153" name="フリーフォーム: 図形 152">
            <a:extLst>
              <a:ext uri="{FF2B5EF4-FFF2-40B4-BE49-F238E27FC236}">
                <a16:creationId xmlns:a16="http://schemas.microsoft.com/office/drawing/2014/main" id="{8E3818DC-BC47-41EF-81F2-DB514BE9722D}"/>
              </a:ext>
            </a:extLst>
          </p:cNvPr>
          <p:cNvSpPr/>
          <p:nvPr/>
        </p:nvSpPr>
        <p:spPr>
          <a:xfrm>
            <a:off x="6372693" y="3361531"/>
            <a:ext cx="815664" cy="566434"/>
          </a:xfrm>
          <a:custGeom>
            <a:avLst/>
            <a:gdLst/>
            <a:ahLst/>
            <a:cxnLst/>
            <a:rect l="0" t="0" r="0" b="0"/>
            <a:pathLst>
              <a:path w="815664" h="566433">
                <a:moveTo>
                  <a:pt x="767518" y="568133"/>
                </a:moveTo>
                <a:lnTo>
                  <a:pt x="57210" y="568133"/>
                </a:lnTo>
                <a:cubicBezTo>
                  <a:pt x="30021" y="568133"/>
                  <a:pt x="8497" y="546608"/>
                  <a:pt x="8497" y="519420"/>
                </a:cubicBezTo>
                <a:lnTo>
                  <a:pt x="8497" y="57210"/>
                </a:lnTo>
                <a:cubicBezTo>
                  <a:pt x="8497" y="30021"/>
                  <a:pt x="30021" y="8497"/>
                  <a:pt x="57210" y="8497"/>
                </a:cubicBezTo>
                <a:lnTo>
                  <a:pt x="766385" y="8497"/>
                </a:lnTo>
                <a:cubicBezTo>
                  <a:pt x="793573" y="8497"/>
                  <a:pt x="815098" y="30021"/>
                  <a:pt x="815098" y="57210"/>
                </a:cubicBezTo>
                <a:lnTo>
                  <a:pt x="815098" y="519420"/>
                </a:lnTo>
                <a:cubicBezTo>
                  <a:pt x="816231" y="546608"/>
                  <a:pt x="793573" y="568133"/>
                  <a:pt x="767518" y="568133"/>
                </a:cubicBezTo>
                <a:close/>
                <a:moveTo>
                  <a:pt x="57210" y="40217"/>
                </a:moveTo>
                <a:cubicBezTo>
                  <a:pt x="48147" y="40217"/>
                  <a:pt x="40217" y="48147"/>
                  <a:pt x="40217" y="57210"/>
                </a:cubicBezTo>
                <a:lnTo>
                  <a:pt x="40217" y="519420"/>
                </a:lnTo>
                <a:cubicBezTo>
                  <a:pt x="40217" y="528483"/>
                  <a:pt x="48147" y="536413"/>
                  <a:pt x="57210" y="536413"/>
                </a:cubicBezTo>
                <a:lnTo>
                  <a:pt x="766385" y="536413"/>
                </a:lnTo>
                <a:cubicBezTo>
                  <a:pt x="775448" y="536413"/>
                  <a:pt x="783378" y="528483"/>
                  <a:pt x="783378" y="519420"/>
                </a:cubicBezTo>
                <a:lnTo>
                  <a:pt x="783378" y="57210"/>
                </a:lnTo>
                <a:cubicBezTo>
                  <a:pt x="783378" y="48147"/>
                  <a:pt x="775448" y="40217"/>
                  <a:pt x="766385" y="40217"/>
                </a:cubicBezTo>
                <a:lnTo>
                  <a:pt x="57210" y="40217"/>
                </a:lnTo>
                <a:close/>
              </a:path>
            </a:pathLst>
          </a:custGeom>
          <a:solidFill>
            <a:srgbClr val="727272"/>
          </a:solidFill>
          <a:ln w="9525" cap="flat">
            <a:noFill/>
            <a:prstDash val="solid"/>
            <a:miter/>
          </a:ln>
        </p:spPr>
        <p:txBody>
          <a:bodyPr/>
          <a:lstStyle/>
          <a:p>
            <a:endParaRPr lang="ja-JP" altLang="en-US"/>
          </a:p>
        </p:txBody>
      </p:sp>
      <p:sp>
        <p:nvSpPr>
          <p:cNvPr id="154" name="フリーフォーム: 図形 153">
            <a:extLst>
              <a:ext uri="{FF2B5EF4-FFF2-40B4-BE49-F238E27FC236}">
                <a16:creationId xmlns:a16="http://schemas.microsoft.com/office/drawing/2014/main" id="{D02C6411-8C1E-46FA-B44D-3C8A5406B8C6}"/>
              </a:ext>
            </a:extLst>
          </p:cNvPr>
          <p:cNvSpPr/>
          <p:nvPr/>
        </p:nvSpPr>
        <p:spPr>
          <a:xfrm>
            <a:off x="6458790" y="3439699"/>
            <a:ext cx="645734" cy="396503"/>
          </a:xfrm>
          <a:custGeom>
            <a:avLst/>
            <a:gdLst/>
            <a:ahLst/>
            <a:cxnLst/>
            <a:rect l="0" t="0" r="0" b="0"/>
            <a:pathLst>
              <a:path w="645734" h="396503">
                <a:moveTo>
                  <a:pt x="612315" y="39084"/>
                </a:moveTo>
                <a:cubicBezTo>
                  <a:pt x="613448" y="39084"/>
                  <a:pt x="614581" y="40217"/>
                  <a:pt x="614581" y="41350"/>
                </a:cubicBezTo>
                <a:lnTo>
                  <a:pt x="614581" y="361951"/>
                </a:lnTo>
                <a:cubicBezTo>
                  <a:pt x="614581" y="363084"/>
                  <a:pt x="613448" y="364217"/>
                  <a:pt x="612315" y="364217"/>
                </a:cubicBezTo>
                <a:lnTo>
                  <a:pt x="41350" y="364217"/>
                </a:lnTo>
                <a:cubicBezTo>
                  <a:pt x="40217" y="364217"/>
                  <a:pt x="39084" y="363084"/>
                  <a:pt x="39084" y="361951"/>
                </a:cubicBezTo>
                <a:lnTo>
                  <a:pt x="39084" y="41350"/>
                </a:lnTo>
                <a:cubicBezTo>
                  <a:pt x="39084" y="40217"/>
                  <a:pt x="40217" y="39084"/>
                  <a:pt x="41350" y="39084"/>
                </a:cubicBezTo>
                <a:lnTo>
                  <a:pt x="612315" y="39084"/>
                </a:lnTo>
                <a:moveTo>
                  <a:pt x="612315" y="8497"/>
                </a:moveTo>
                <a:lnTo>
                  <a:pt x="41350" y="8497"/>
                </a:lnTo>
                <a:cubicBezTo>
                  <a:pt x="23224" y="8497"/>
                  <a:pt x="8497" y="23224"/>
                  <a:pt x="8497" y="41350"/>
                </a:cubicBezTo>
                <a:lnTo>
                  <a:pt x="8497" y="361951"/>
                </a:lnTo>
                <a:cubicBezTo>
                  <a:pt x="8497" y="380077"/>
                  <a:pt x="23224" y="394804"/>
                  <a:pt x="41350" y="394804"/>
                </a:cubicBezTo>
                <a:lnTo>
                  <a:pt x="612315" y="394804"/>
                </a:lnTo>
                <a:cubicBezTo>
                  <a:pt x="630441" y="394804"/>
                  <a:pt x="645168" y="380077"/>
                  <a:pt x="645168" y="361951"/>
                </a:cubicBezTo>
                <a:lnTo>
                  <a:pt x="645168" y="41350"/>
                </a:lnTo>
                <a:cubicBezTo>
                  <a:pt x="645168" y="23224"/>
                  <a:pt x="630441" y="8497"/>
                  <a:pt x="612315" y="8497"/>
                </a:cubicBezTo>
                <a:lnTo>
                  <a:pt x="612315" y="8497"/>
                </a:lnTo>
                <a:close/>
              </a:path>
            </a:pathLst>
          </a:custGeom>
          <a:solidFill>
            <a:srgbClr val="727272"/>
          </a:solidFill>
          <a:ln w="9525" cap="flat">
            <a:noFill/>
            <a:prstDash val="solid"/>
            <a:miter/>
          </a:ln>
        </p:spPr>
        <p:txBody>
          <a:bodyPr/>
          <a:lstStyle/>
          <a:p>
            <a:endParaRPr lang="ja-JP" altLang="en-US"/>
          </a:p>
        </p:txBody>
      </p:sp>
      <p:sp>
        <p:nvSpPr>
          <p:cNvPr id="155" name="フリーフォーム: 図形 154">
            <a:extLst>
              <a:ext uri="{FF2B5EF4-FFF2-40B4-BE49-F238E27FC236}">
                <a16:creationId xmlns:a16="http://schemas.microsoft.com/office/drawing/2014/main" id="{E930C10A-3FCB-4FB7-8789-356524FBADC7}"/>
              </a:ext>
            </a:extLst>
          </p:cNvPr>
          <p:cNvSpPr/>
          <p:nvPr/>
        </p:nvSpPr>
        <p:spPr>
          <a:xfrm>
            <a:off x="6617958" y="3890580"/>
            <a:ext cx="328532" cy="192587"/>
          </a:xfrm>
          <a:custGeom>
            <a:avLst/>
            <a:gdLst/>
            <a:ahLst/>
            <a:cxnLst/>
            <a:rect l="0" t="0" r="0" b="0"/>
            <a:pathLst>
              <a:path w="328531" h="192587">
                <a:moveTo>
                  <a:pt x="309273" y="192021"/>
                </a:moveTo>
                <a:cubicBezTo>
                  <a:pt x="309273" y="192021"/>
                  <a:pt x="309273" y="192021"/>
                  <a:pt x="309273" y="192021"/>
                </a:cubicBezTo>
                <a:lnTo>
                  <a:pt x="23790" y="192021"/>
                </a:lnTo>
                <a:cubicBezTo>
                  <a:pt x="18126" y="192021"/>
                  <a:pt x="13594" y="188622"/>
                  <a:pt x="10196" y="184091"/>
                </a:cubicBezTo>
                <a:cubicBezTo>
                  <a:pt x="7930" y="179559"/>
                  <a:pt x="7930" y="172762"/>
                  <a:pt x="10196" y="168231"/>
                </a:cubicBezTo>
                <a:lnTo>
                  <a:pt x="54378" y="91196"/>
                </a:lnTo>
                <a:lnTo>
                  <a:pt x="54378" y="24357"/>
                </a:lnTo>
                <a:cubicBezTo>
                  <a:pt x="54378" y="15294"/>
                  <a:pt x="61175" y="8497"/>
                  <a:pt x="70238" y="8497"/>
                </a:cubicBezTo>
                <a:lnTo>
                  <a:pt x="261693" y="8497"/>
                </a:lnTo>
                <a:cubicBezTo>
                  <a:pt x="270755" y="8497"/>
                  <a:pt x="277553" y="15294"/>
                  <a:pt x="277553" y="24357"/>
                </a:cubicBezTo>
                <a:lnTo>
                  <a:pt x="277553" y="91196"/>
                </a:lnTo>
                <a:lnTo>
                  <a:pt x="321734" y="168231"/>
                </a:lnTo>
                <a:cubicBezTo>
                  <a:pt x="322867" y="170496"/>
                  <a:pt x="324000" y="173895"/>
                  <a:pt x="324000" y="177294"/>
                </a:cubicBezTo>
                <a:cubicBezTo>
                  <a:pt x="325133" y="185224"/>
                  <a:pt x="318336" y="192021"/>
                  <a:pt x="309273" y="192021"/>
                </a:cubicBezTo>
                <a:close/>
                <a:moveTo>
                  <a:pt x="52112" y="161434"/>
                </a:moveTo>
                <a:lnTo>
                  <a:pt x="283217" y="161434"/>
                </a:lnTo>
                <a:lnTo>
                  <a:pt x="250364" y="103657"/>
                </a:lnTo>
                <a:cubicBezTo>
                  <a:pt x="249231" y="101392"/>
                  <a:pt x="248098" y="99126"/>
                  <a:pt x="248098" y="95727"/>
                </a:cubicBezTo>
                <a:lnTo>
                  <a:pt x="248098" y="40217"/>
                </a:lnTo>
                <a:lnTo>
                  <a:pt x="87231" y="40217"/>
                </a:lnTo>
                <a:lnTo>
                  <a:pt x="87231" y="95727"/>
                </a:lnTo>
                <a:cubicBezTo>
                  <a:pt x="87231" y="97993"/>
                  <a:pt x="86098" y="101392"/>
                  <a:pt x="84965" y="103657"/>
                </a:cubicBezTo>
                <a:lnTo>
                  <a:pt x="52112" y="161434"/>
                </a:lnTo>
                <a:close/>
              </a:path>
            </a:pathLst>
          </a:custGeom>
          <a:solidFill>
            <a:srgbClr val="727272"/>
          </a:solidFill>
          <a:ln w="9525" cap="flat">
            <a:noFill/>
            <a:prstDash val="solid"/>
            <a:miter/>
          </a:ln>
        </p:spPr>
        <p:txBody>
          <a:bodyPr/>
          <a:lstStyle/>
          <a:p>
            <a:endParaRPr lang="ja-JP" altLang="en-US"/>
          </a:p>
        </p:txBody>
      </p:sp>
      <p:sp>
        <p:nvSpPr>
          <p:cNvPr id="156" name="フリーフォーム: 図形 155">
            <a:extLst>
              <a:ext uri="{FF2B5EF4-FFF2-40B4-BE49-F238E27FC236}">
                <a16:creationId xmlns:a16="http://schemas.microsoft.com/office/drawing/2014/main" id="{683FAEA4-2D7B-4B54-8858-A5C41BE8AE5E}"/>
              </a:ext>
            </a:extLst>
          </p:cNvPr>
          <p:cNvSpPr/>
          <p:nvPr/>
        </p:nvSpPr>
        <p:spPr>
          <a:xfrm>
            <a:off x="6350035" y="3720650"/>
            <a:ext cx="203916" cy="237902"/>
          </a:xfrm>
          <a:custGeom>
            <a:avLst/>
            <a:gdLst/>
            <a:ahLst/>
            <a:cxnLst/>
            <a:rect l="0" t="0" r="0" b="0"/>
            <a:pathLst>
              <a:path w="203916" h="237902">
                <a:moveTo>
                  <a:pt x="8497" y="8497"/>
                </a:moveTo>
                <a:lnTo>
                  <a:pt x="202217" y="8497"/>
                </a:lnTo>
                <a:lnTo>
                  <a:pt x="202217" y="238469"/>
                </a:lnTo>
                <a:lnTo>
                  <a:pt x="8497" y="238469"/>
                </a:lnTo>
                <a:close/>
              </a:path>
            </a:pathLst>
          </a:custGeom>
          <a:solidFill>
            <a:srgbClr val="727272"/>
          </a:solidFill>
          <a:ln w="9525" cap="flat">
            <a:noFill/>
            <a:prstDash val="solid"/>
            <a:miter/>
          </a:ln>
        </p:spPr>
        <p:txBody>
          <a:bodyPr/>
          <a:lstStyle/>
          <a:p>
            <a:endParaRPr lang="ja-JP" altLang="en-US"/>
          </a:p>
        </p:txBody>
      </p:sp>
      <p:sp>
        <p:nvSpPr>
          <p:cNvPr id="157" name="フリーフォーム: 図形 156">
            <a:extLst>
              <a:ext uri="{FF2B5EF4-FFF2-40B4-BE49-F238E27FC236}">
                <a16:creationId xmlns:a16="http://schemas.microsoft.com/office/drawing/2014/main" id="{552DE213-FD79-4898-9D60-2677FD50CB94}"/>
              </a:ext>
            </a:extLst>
          </p:cNvPr>
          <p:cNvSpPr/>
          <p:nvPr/>
        </p:nvSpPr>
        <p:spPr>
          <a:xfrm>
            <a:off x="6234483" y="3719517"/>
            <a:ext cx="317203" cy="453147"/>
          </a:xfrm>
          <a:custGeom>
            <a:avLst/>
            <a:gdLst/>
            <a:ahLst/>
            <a:cxnLst/>
            <a:rect l="0" t="0" r="0" b="0"/>
            <a:pathLst>
              <a:path w="317202" h="453146">
                <a:moveTo>
                  <a:pt x="292846" y="452580"/>
                </a:moveTo>
                <a:lnTo>
                  <a:pt x="34552" y="452580"/>
                </a:lnTo>
                <a:cubicBezTo>
                  <a:pt x="20958" y="452580"/>
                  <a:pt x="8497" y="441252"/>
                  <a:pt x="8497" y="426524"/>
                </a:cubicBezTo>
                <a:lnTo>
                  <a:pt x="8497" y="34552"/>
                </a:lnTo>
                <a:cubicBezTo>
                  <a:pt x="8497" y="20958"/>
                  <a:pt x="19825" y="8497"/>
                  <a:pt x="34552" y="8497"/>
                </a:cubicBezTo>
                <a:lnTo>
                  <a:pt x="292846" y="8497"/>
                </a:lnTo>
                <a:cubicBezTo>
                  <a:pt x="306440" y="8497"/>
                  <a:pt x="318902" y="19825"/>
                  <a:pt x="318902" y="34552"/>
                </a:cubicBezTo>
                <a:lnTo>
                  <a:pt x="318902" y="426524"/>
                </a:lnTo>
                <a:cubicBezTo>
                  <a:pt x="318902" y="440119"/>
                  <a:pt x="306440" y="452580"/>
                  <a:pt x="292846" y="452580"/>
                </a:cubicBezTo>
                <a:close/>
              </a:path>
            </a:pathLst>
          </a:custGeom>
          <a:solidFill>
            <a:srgbClr val="FFFFFF"/>
          </a:solidFill>
          <a:ln w="9525" cap="flat">
            <a:noFill/>
            <a:prstDash val="solid"/>
            <a:miter/>
          </a:ln>
        </p:spPr>
        <p:txBody>
          <a:bodyPr/>
          <a:lstStyle/>
          <a:p>
            <a:endParaRPr lang="ja-JP" altLang="en-US"/>
          </a:p>
        </p:txBody>
      </p:sp>
      <p:sp>
        <p:nvSpPr>
          <p:cNvPr id="158" name="フリーフォーム: 図形 157">
            <a:extLst>
              <a:ext uri="{FF2B5EF4-FFF2-40B4-BE49-F238E27FC236}">
                <a16:creationId xmlns:a16="http://schemas.microsoft.com/office/drawing/2014/main" id="{BC4ADE66-D93D-4BC4-8B13-7059ED93995B}"/>
              </a:ext>
            </a:extLst>
          </p:cNvPr>
          <p:cNvSpPr/>
          <p:nvPr/>
        </p:nvSpPr>
        <p:spPr>
          <a:xfrm>
            <a:off x="6222021" y="3707056"/>
            <a:ext cx="351189" cy="475804"/>
          </a:xfrm>
          <a:custGeom>
            <a:avLst/>
            <a:gdLst/>
            <a:ahLst/>
            <a:cxnLst/>
            <a:rect l="0" t="0" r="0" b="0"/>
            <a:pathLst>
              <a:path w="351188" h="475804">
                <a:moveTo>
                  <a:pt x="315504" y="477504"/>
                </a:moveTo>
                <a:lnTo>
                  <a:pt x="36818" y="477504"/>
                </a:lnTo>
                <a:cubicBezTo>
                  <a:pt x="20958" y="477504"/>
                  <a:pt x="8497" y="465042"/>
                  <a:pt x="8497" y="449182"/>
                </a:cubicBezTo>
                <a:lnTo>
                  <a:pt x="8497" y="36818"/>
                </a:lnTo>
                <a:cubicBezTo>
                  <a:pt x="8497" y="20958"/>
                  <a:pt x="20958" y="8497"/>
                  <a:pt x="36818" y="8497"/>
                </a:cubicBezTo>
                <a:lnTo>
                  <a:pt x="315504" y="8497"/>
                </a:lnTo>
                <a:cubicBezTo>
                  <a:pt x="331364" y="8497"/>
                  <a:pt x="343825" y="20958"/>
                  <a:pt x="343825" y="36818"/>
                </a:cubicBezTo>
                <a:lnTo>
                  <a:pt x="343825" y="449182"/>
                </a:lnTo>
                <a:cubicBezTo>
                  <a:pt x="343825" y="465042"/>
                  <a:pt x="331364" y="477504"/>
                  <a:pt x="315504" y="477504"/>
                </a:cubicBezTo>
                <a:close/>
                <a:moveTo>
                  <a:pt x="36818" y="34552"/>
                </a:moveTo>
                <a:cubicBezTo>
                  <a:pt x="35685" y="34552"/>
                  <a:pt x="34553" y="35685"/>
                  <a:pt x="34553" y="36818"/>
                </a:cubicBezTo>
                <a:lnTo>
                  <a:pt x="34553" y="449182"/>
                </a:lnTo>
                <a:cubicBezTo>
                  <a:pt x="34553" y="450315"/>
                  <a:pt x="35685" y="451448"/>
                  <a:pt x="36818" y="451448"/>
                </a:cubicBezTo>
                <a:lnTo>
                  <a:pt x="315504" y="451448"/>
                </a:lnTo>
                <a:cubicBezTo>
                  <a:pt x="316637" y="451448"/>
                  <a:pt x="317770" y="450315"/>
                  <a:pt x="317770" y="449182"/>
                </a:cubicBezTo>
                <a:lnTo>
                  <a:pt x="317770" y="36818"/>
                </a:lnTo>
                <a:cubicBezTo>
                  <a:pt x="317770" y="35685"/>
                  <a:pt x="316637" y="34552"/>
                  <a:pt x="315504" y="34552"/>
                </a:cubicBezTo>
                <a:lnTo>
                  <a:pt x="36818" y="34552"/>
                </a:lnTo>
                <a:close/>
              </a:path>
            </a:pathLst>
          </a:custGeom>
          <a:solidFill>
            <a:srgbClr val="727272"/>
          </a:solidFill>
          <a:ln w="9525" cap="flat">
            <a:noFill/>
            <a:prstDash val="solid"/>
            <a:miter/>
          </a:ln>
        </p:spPr>
        <p:txBody>
          <a:bodyPr/>
          <a:lstStyle/>
          <a:p>
            <a:endParaRPr lang="ja-JP" altLang="en-US"/>
          </a:p>
        </p:txBody>
      </p:sp>
      <p:sp>
        <p:nvSpPr>
          <p:cNvPr id="159" name="フリーフォーム: 図形 158">
            <a:extLst>
              <a:ext uri="{FF2B5EF4-FFF2-40B4-BE49-F238E27FC236}">
                <a16:creationId xmlns:a16="http://schemas.microsoft.com/office/drawing/2014/main" id="{51FEC0F2-14F5-433E-B41A-0C7ABBE60234}"/>
              </a:ext>
            </a:extLst>
          </p:cNvPr>
          <p:cNvSpPr/>
          <p:nvPr/>
        </p:nvSpPr>
        <p:spPr>
          <a:xfrm>
            <a:off x="6365895" y="4088832"/>
            <a:ext cx="56643" cy="56643"/>
          </a:xfrm>
          <a:custGeom>
            <a:avLst/>
            <a:gdLst/>
            <a:ahLst/>
            <a:cxnLst/>
            <a:rect l="0" t="0" r="0" b="0"/>
            <a:pathLst>
              <a:path w="56643" h="56643">
                <a:moveTo>
                  <a:pt x="58343" y="33420"/>
                </a:moveTo>
                <a:cubicBezTo>
                  <a:pt x="58343" y="47184"/>
                  <a:pt x="47184" y="58343"/>
                  <a:pt x="33419" y="58343"/>
                </a:cubicBezTo>
                <a:cubicBezTo>
                  <a:pt x="19655" y="58343"/>
                  <a:pt x="8496" y="47184"/>
                  <a:pt x="8496" y="33420"/>
                </a:cubicBezTo>
                <a:cubicBezTo>
                  <a:pt x="8496" y="19655"/>
                  <a:pt x="19655" y="8497"/>
                  <a:pt x="33419" y="8497"/>
                </a:cubicBezTo>
                <a:cubicBezTo>
                  <a:pt x="47184" y="8497"/>
                  <a:pt x="58343" y="19655"/>
                  <a:pt x="58343" y="33420"/>
                </a:cubicBezTo>
                <a:close/>
              </a:path>
            </a:pathLst>
          </a:custGeom>
          <a:solidFill>
            <a:srgbClr val="727272"/>
          </a:solidFill>
          <a:ln w="9525" cap="flat">
            <a:noFill/>
            <a:prstDash val="solid"/>
            <a:miter/>
          </a:ln>
        </p:spPr>
        <p:txBody>
          <a:bodyPr/>
          <a:lstStyle/>
          <a:p>
            <a:endParaRPr lang="ja-JP" altLang="en-US"/>
          </a:p>
        </p:txBody>
      </p:sp>
      <p:sp>
        <p:nvSpPr>
          <p:cNvPr id="160" name="フリーフォーム: 図形 159">
            <a:extLst>
              <a:ext uri="{FF2B5EF4-FFF2-40B4-BE49-F238E27FC236}">
                <a16:creationId xmlns:a16="http://schemas.microsoft.com/office/drawing/2014/main" id="{082C7D8E-8C8A-4B35-91A4-05B8FF0B4ADF}"/>
              </a:ext>
            </a:extLst>
          </p:cNvPr>
          <p:cNvSpPr/>
          <p:nvPr/>
        </p:nvSpPr>
        <p:spPr>
          <a:xfrm>
            <a:off x="6277631" y="3763033"/>
            <a:ext cx="237902" cy="317203"/>
          </a:xfrm>
          <a:custGeom>
            <a:avLst/>
            <a:gdLst/>
            <a:ahLst/>
            <a:cxnLst/>
            <a:rect l="0" t="0" r="0" b="0"/>
            <a:pathLst>
              <a:path w="237902" h="317202">
                <a:moveTo>
                  <a:pt x="185536" y="11757"/>
                </a:moveTo>
                <a:lnTo>
                  <a:pt x="232992" y="42678"/>
                </a:lnTo>
                <a:lnTo>
                  <a:pt x="59212" y="309380"/>
                </a:lnTo>
                <a:lnTo>
                  <a:pt x="11757" y="278458"/>
                </a:lnTo>
                <a:close/>
              </a:path>
            </a:pathLst>
          </a:custGeom>
          <a:solidFill>
            <a:srgbClr val="727272">
              <a:alpha val="49000"/>
            </a:srgbClr>
          </a:solidFill>
          <a:ln w="9525" cap="flat">
            <a:noFill/>
            <a:prstDash val="solid"/>
            <a:miter/>
          </a:ln>
        </p:spPr>
        <p:txBody>
          <a:bodyPr/>
          <a:lstStyle/>
          <a:p>
            <a:endParaRPr lang="ja-JP" altLang="en-US"/>
          </a:p>
        </p:txBody>
      </p:sp>
      <p:sp>
        <p:nvSpPr>
          <p:cNvPr id="161" name="フリーフォーム: 図形 160">
            <a:extLst>
              <a:ext uri="{FF2B5EF4-FFF2-40B4-BE49-F238E27FC236}">
                <a16:creationId xmlns:a16="http://schemas.microsoft.com/office/drawing/2014/main" id="{B5F4C30B-7EEF-48AA-A567-E80FD52E47C1}"/>
              </a:ext>
            </a:extLst>
          </p:cNvPr>
          <p:cNvSpPr/>
          <p:nvPr/>
        </p:nvSpPr>
        <p:spPr>
          <a:xfrm>
            <a:off x="6274133" y="3760301"/>
            <a:ext cx="249231" cy="317203"/>
          </a:xfrm>
          <a:custGeom>
            <a:avLst/>
            <a:gdLst/>
            <a:ahLst/>
            <a:cxnLst/>
            <a:rect l="0" t="0" r="0" b="0"/>
            <a:pathLst>
              <a:path w="249230" h="317202">
                <a:moveTo>
                  <a:pt x="215811" y="34552"/>
                </a:moveTo>
                <a:lnTo>
                  <a:pt x="215811" y="290580"/>
                </a:lnTo>
                <a:lnTo>
                  <a:pt x="35685" y="290580"/>
                </a:lnTo>
                <a:lnTo>
                  <a:pt x="35685" y="34552"/>
                </a:lnTo>
                <a:lnTo>
                  <a:pt x="215811" y="34552"/>
                </a:lnTo>
                <a:moveTo>
                  <a:pt x="224874" y="8497"/>
                </a:moveTo>
                <a:lnTo>
                  <a:pt x="24357" y="8497"/>
                </a:lnTo>
                <a:cubicBezTo>
                  <a:pt x="15294" y="8497"/>
                  <a:pt x="8497" y="15294"/>
                  <a:pt x="8497" y="24357"/>
                </a:cubicBezTo>
                <a:lnTo>
                  <a:pt x="8497" y="299643"/>
                </a:lnTo>
                <a:cubicBezTo>
                  <a:pt x="8497" y="308706"/>
                  <a:pt x="15294" y="315503"/>
                  <a:pt x="24357" y="315503"/>
                </a:cubicBezTo>
                <a:lnTo>
                  <a:pt x="224874" y="315503"/>
                </a:lnTo>
                <a:cubicBezTo>
                  <a:pt x="233937" y="315503"/>
                  <a:pt x="240734" y="308706"/>
                  <a:pt x="240734" y="299643"/>
                </a:cubicBezTo>
                <a:lnTo>
                  <a:pt x="240734" y="24357"/>
                </a:lnTo>
                <a:cubicBezTo>
                  <a:pt x="241867" y="16427"/>
                  <a:pt x="233937" y="8497"/>
                  <a:pt x="224874" y="8497"/>
                </a:cubicBezTo>
                <a:lnTo>
                  <a:pt x="224874" y="8497"/>
                </a:lnTo>
                <a:close/>
              </a:path>
            </a:pathLst>
          </a:custGeom>
          <a:solidFill>
            <a:srgbClr val="727272"/>
          </a:solidFill>
          <a:ln w="9525" cap="flat">
            <a:noFill/>
            <a:prstDash val="solid"/>
            <a:miter/>
          </a:ln>
        </p:spPr>
        <p:txBody>
          <a:bodyPr/>
          <a:lstStyle/>
          <a:p>
            <a:endParaRPr lang="ja-JP" altLang="en-US"/>
          </a:p>
        </p:txBody>
      </p:sp>
      <p:sp>
        <p:nvSpPr>
          <p:cNvPr id="170" name="フリーフォーム: 図形 169">
            <a:extLst>
              <a:ext uri="{FF2B5EF4-FFF2-40B4-BE49-F238E27FC236}">
                <a16:creationId xmlns:a16="http://schemas.microsoft.com/office/drawing/2014/main" id="{CEF9073A-F524-4BE8-8C64-8F05DC2D0842}"/>
              </a:ext>
            </a:extLst>
          </p:cNvPr>
          <p:cNvSpPr/>
          <p:nvPr/>
        </p:nvSpPr>
        <p:spPr>
          <a:xfrm>
            <a:off x="6761266" y="4522720"/>
            <a:ext cx="22657" cy="22657"/>
          </a:xfrm>
          <a:custGeom>
            <a:avLst/>
            <a:gdLst/>
            <a:ahLst/>
            <a:cxnLst/>
            <a:rect l="0" t="0" r="0" b="0"/>
            <a:pathLst>
              <a:path w="22657" h="22657">
                <a:moveTo>
                  <a:pt x="8497" y="22091"/>
                </a:moveTo>
                <a:lnTo>
                  <a:pt x="8497" y="8497"/>
                </a:lnTo>
                <a:lnTo>
                  <a:pt x="22091" y="8497"/>
                </a:lnTo>
                <a:lnTo>
                  <a:pt x="22091" y="22091"/>
                </a:lnTo>
                <a:lnTo>
                  <a:pt x="8497" y="22091"/>
                </a:lnTo>
                <a:close/>
              </a:path>
            </a:pathLst>
          </a:custGeom>
          <a:solidFill>
            <a:srgbClr val="0099B0"/>
          </a:solidFill>
          <a:ln w="9525" cap="flat">
            <a:noFill/>
            <a:prstDash val="solid"/>
            <a:miter/>
          </a:ln>
        </p:spPr>
        <p:txBody>
          <a:bodyPr/>
          <a:lstStyle/>
          <a:p>
            <a:endParaRPr lang="ja-JP" altLang="en-US"/>
          </a:p>
        </p:txBody>
      </p:sp>
      <p:sp>
        <p:nvSpPr>
          <p:cNvPr id="176" name="フリーフォーム: 図形 175">
            <a:extLst>
              <a:ext uri="{FF2B5EF4-FFF2-40B4-BE49-F238E27FC236}">
                <a16:creationId xmlns:a16="http://schemas.microsoft.com/office/drawing/2014/main" id="{A82F350F-FF1A-452E-90C8-FE108C67B468}"/>
              </a:ext>
            </a:extLst>
          </p:cNvPr>
          <p:cNvSpPr/>
          <p:nvPr/>
        </p:nvSpPr>
        <p:spPr>
          <a:xfrm>
            <a:off x="2417853" y="3657210"/>
            <a:ext cx="441818" cy="430490"/>
          </a:xfrm>
          <a:custGeom>
            <a:avLst/>
            <a:gdLst/>
            <a:ahLst/>
            <a:cxnLst/>
            <a:rect l="0" t="0" r="0" b="0"/>
            <a:pathLst>
              <a:path w="441818" h="430489">
                <a:moveTo>
                  <a:pt x="333630" y="429923"/>
                </a:moveTo>
                <a:lnTo>
                  <a:pt x="110455" y="429923"/>
                </a:lnTo>
                <a:cubicBezTo>
                  <a:pt x="97993" y="429923"/>
                  <a:pt x="86664" y="426524"/>
                  <a:pt x="77601" y="419727"/>
                </a:cubicBezTo>
                <a:cubicBezTo>
                  <a:pt x="31154" y="385741"/>
                  <a:pt x="8497" y="331364"/>
                  <a:pt x="8497" y="252063"/>
                </a:cubicBezTo>
                <a:cubicBezTo>
                  <a:pt x="8497" y="108189"/>
                  <a:pt x="62874" y="41350"/>
                  <a:pt x="109322" y="9629"/>
                </a:cubicBezTo>
                <a:lnTo>
                  <a:pt x="125182" y="33420"/>
                </a:lnTo>
                <a:cubicBezTo>
                  <a:pt x="67406" y="73070"/>
                  <a:pt x="36818" y="148972"/>
                  <a:pt x="36818" y="253196"/>
                </a:cubicBezTo>
                <a:cubicBezTo>
                  <a:pt x="36818" y="322301"/>
                  <a:pt x="56077" y="368748"/>
                  <a:pt x="94594" y="397070"/>
                </a:cubicBezTo>
                <a:cubicBezTo>
                  <a:pt x="99126" y="400469"/>
                  <a:pt x="104790" y="402734"/>
                  <a:pt x="111587" y="402734"/>
                </a:cubicBezTo>
                <a:lnTo>
                  <a:pt x="334762" y="402734"/>
                </a:lnTo>
                <a:cubicBezTo>
                  <a:pt x="340427" y="402734"/>
                  <a:pt x="346091" y="400469"/>
                  <a:pt x="351755" y="397070"/>
                </a:cubicBezTo>
                <a:cubicBezTo>
                  <a:pt x="390273" y="368748"/>
                  <a:pt x="409532" y="321168"/>
                  <a:pt x="409532" y="253196"/>
                </a:cubicBezTo>
                <a:cubicBezTo>
                  <a:pt x="409532" y="151238"/>
                  <a:pt x="380077" y="75336"/>
                  <a:pt x="323434" y="35685"/>
                </a:cubicBezTo>
                <a:cubicBezTo>
                  <a:pt x="320035" y="33420"/>
                  <a:pt x="317769" y="30021"/>
                  <a:pt x="317769" y="30021"/>
                </a:cubicBezTo>
                <a:lnTo>
                  <a:pt x="337028" y="8497"/>
                </a:lnTo>
                <a:cubicBezTo>
                  <a:pt x="337028" y="8497"/>
                  <a:pt x="339294" y="10762"/>
                  <a:pt x="341560" y="11895"/>
                </a:cubicBezTo>
                <a:cubicBezTo>
                  <a:pt x="385741" y="43615"/>
                  <a:pt x="438986" y="111587"/>
                  <a:pt x="438986" y="252063"/>
                </a:cubicBezTo>
                <a:cubicBezTo>
                  <a:pt x="438986" y="330231"/>
                  <a:pt x="416329" y="384608"/>
                  <a:pt x="369881" y="419727"/>
                </a:cubicBezTo>
                <a:cubicBezTo>
                  <a:pt x="357420" y="425392"/>
                  <a:pt x="344958" y="429923"/>
                  <a:pt x="333630" y="429923"/>
                </a:cubicBezTo>
                <a:close/>
              </a:path>
            </a:pathLst>
          </a:custGeom>
          <a:solidFill>
            <a:srgbClr val="727272"/>
          </a:solidFill>
          <a:ln w="9525" cap="flat">
            <a:noFill/>
            <a:prstDash val="solid"/>
            <a:miter/>
          </a:ln>
        </p:spPr>
        <p:txBody>
          <a:bodyPr/>
          <a:lstStyle/>
          <a:p>
            <a:endParaRPr lang="ja-JP" altLang="en-US"/>
          </a:p>
        </p:txBody>
      </p:sp>
      <p:sp>
        <p:nvSpPr>
          <p:cNvPr id="177" name="フリーフォーム: 図形 176">
            <a:extLst>
              <a:ext uri="{FF2B5EF4-FFF2-40B4-BE49-F238E27FC236}">
                <a16:creationId xmlns:a16="http://schemas.microsoft.com/office/drawing/2014/main" id="{F17ACB2E-3A59-4940-86EB-E4D638784726}"/>
              </a:ext>
            </a:extLst>
          </p:cNvPr>
          <p:cNvSpPr/>
          <p:nvPr/>
        </p:nvSpPr>
        <p:spPr>
          <a:xfrm>
            <a:off x="2498286" y="3602832"/>
            <a:ext cx="271888" cy="328531"/>
          </a:xfrm>
          <a:custGeom>
            <a:avLst/>
            <a:gdLst/>
            <a:ahLst/>
            <a:cxnLst/>
            <a:rect l="0" t="0" r="0" b="0"/>
            <a:pathLst>
              <a:path w="271888" h="328531">
                <a:moveTo>
                  <a:pt x="141042" y="320035"/>
                </a:moveTo>
                <a:cubicBezTo>
                  <a:pt x="68538" y="320035"/>
                  <a:pt x="8497" y="270189"/>
                  <a:pt x="8497" y="210147"/>
                </a:cubicBezTo>
                <a:lnTo>
                  <a:pt x="8497" y="117252"/>
                </a:lnTo>
                <a:cubicBezTo>
                  <a:pt x="8497" y="102525"/>
                  <a:pt x="11895" y="87797"/>
                  <a:pt x="19825" y="74203"/>
                </a:cubicBezTo>
                <a:cubicBezTo>
                  <a:pt x="41350" y="34552"/>
                  <a:pt x="88930" y="8497"/>
                  <a:pt x="141042" y="8497"/>
                </a:cubicBezTo>
                <a:cubicBezTo>
                  <a:pt x="189755" y="8497"/>
                  <a:pt x="233937" y="30021"/>
                  <a:pt x="257727" y="65140"/>
                </a:cubicBezTo>
                <a:lnTo>
                  <a:pt x="246399" y="73070"/>
                </a:lnTo>
                <a:lnTo>
                  <a:pt x="257727" y="65140"/>
                </a:lnTo>
                <a:cubicBezTo>
                  <a:pt x="267923" y="81000"/>
                  <a:pt x="273587" y="99126"/>
                  <a:pt x="273587" y="118385"/>
                </a:cubicBezTo>
                <a:lnTo>
                  <a:pt x="273587" y="211280"/>
                </a:lnTo>
                <a:cubicBezTo>
                  <a:pt x="273587" y="270189"/>
                  <a:pt x="214678" y="320035"/>
                  <a:pt x="141042" y="320035"/>
                </a:cubicBezTo>
                <a:close/>
                <a:moveTo>
                  <a:pt x="36818" y="207881"/>
                </a:moveTo>
                <a:lnTo>
                  <a:pt x="36818" y="207881"/>
                </a:lnTo>
                <a:lnTo>
                  <a:pt x="36818" y="209014"/>
                </a:lnTo>
                <a:cubicBezTo>
                  <a:pt x="36818" y="254329"/>
                  <a:pt x="83266" y="290581"/>
                  <a:pt x="141042" y="290581"/>
                </a:cubicBezTo>
                <a:cubicBezTo>
                  <a:pt x="198818" y="290581"/>
                  <a:pt x="245266" y="254329"/>
                  <a:pt x="245266" y="209014"/>
                </a:cubicBezTo>
                <a:lnTo>
                  <a:pt x="245266" y="116119"/>
                </a:lnTo>
                <a:cubicBezTo>
                  <a:pt x="245266" y="102525"/>
                  <a:pt x="241867" y="90063"/>
                  <a:pt x="233937" y="78734"/>
                </a:cubicBezTo>
                <a:lnTo>
                  <a:pt x="233937" y="78734"/>
                </a:lnTo>
                <a:cubicBezTo>
                  <a:pt x="215811" y="51545"/>
                  <a:pt x="180692" y="34552"/>
                  <a:pt x="141042" y="34552"/>
                </a:cubicBezTo>
                <a:cubicBezTo>
                  <a:pt x="99126" y="34552"/>
                  <a:pt x="60608" y="54944"/>
                  <a:pt x="44748" y="85532"/>
                </a:cubicBezTo>
                <a:lnTo>
                  <a:pt x="32287" y="78734"/>
                </a:lnTo>
                <a:lnTo>
                  <a:pt x="44748" y="85532"/>
                </a:lnTo>
                <a:cubicBezTo>
                  <a:pt x="39084" y="95727"/>
                  <a:pt x="36818" y="105923"/>
                  <a:pt x="36818" y="116119"/>
                </a:cubicBezTo>
                <a:lnTo>
                  <a:pt x="36818" y="207881"/>
                </a:lnTo>
                <a:close/>
              </a:path>
            </a:pathLst>
          </a:custGeom>
          <a:solidFill>
            <a:srgbClr val="727272"/>
          </a:solidFill>
          <a:ln w="9525" cap="flat">
            <a:noFill/>
            <a:prstDash val="solid"/>
            <a:miter/>
          </a:ln>
        </p:spPr>
        <p:txBody>
          <a:bodyPr/>
          <a:lstStyle/>
          <a:p>
            <a:endParaRPr lang="ja-JP" altLang="en-US"/>
          </a:p>
        </p:txBody>
      </p:sp>
      <p:sp>
        <p:nvSpPr>
          <p:cNvPr id="178" name="フリーフォーム: 図形 177">
            <a:extLst>
              <a:ext uri="{FF2B5EF4-FFF2-40B4-BE49-F238E27FC236}">
                <a16:creationId xmlns:a16="http://schemas.microsoft.com/office/drawing/2014/main" id="{DE998DF2-F6A5-46BC-A8D6-51C1C5AF4674}"/>
              </a:ext>
            </a:extLst>
          </p:cNvPr>
          <p:cNvSpPr/>
          <p:nvPr/>
        </p:nvSpPr>
        <p:spPr>
          <a:xfrm>
            <a:off x="2547000" y="3665140"/>
            <a:ext cx="181259" cy="181259"/>
          </a:xfrm>
          <a:custGeom>
            <a:avLst/>
            <a:gdLst/>
            <a:ahLst/>
            <a:cxnLst/>
            <a:rect l="0" t="0" r="0" b="0"/>
            <a:pathLst>
              <a:path w="181258" h="181258">
                <a:moveTo>
                  <a:pt x="92329" y="8497"/>
                </a:moveTo>
                <a:cubicBezTo>
                  <a:pt x="45881" y="8497"/>
                  <a:pt x="8497" y="45881"/>
                  <a:pt x="8497" y="92329"/>
                </a:cubicBezTo>
                <a:cubicBezTo>
                  <a:pt x="8497" y="138776"/>
                  <a:pt x="45881" y="176161"/>
                  <a:pt x="92329" y="176161"/>
                </a:cubicBezTo>
                <a:cubicBezTo>
                  <a:pt x="138776" y="176161"/>
                  <a:pt x="176161" y="138776"/>
                  <a:pt x="176161" y="92329"/>
                </a:cubicBezTo>
                <a:cubicBezTo>
                  <a:pt x="176161" y="45881"/>
                  <a:pt x="138776" y="8497"/>
                  <a:pt x="92329" y="8497"/>
                </a:cubicBezTo>
                <a:close/>
                <a:moveTo>
                  <a:pt x="92329" y="155769"/>
                </a:moveTo>
                <a:cubicBezTo>
                  <a:pt x="57210" y="155769"/>
                  <a:pt x="27755" y="127448"/>
                  <a:pt x="27755" y="91196"/>
                </a:cubicBezTo>
                <a:cubicBezTo>
                  <a:pt x="27755" y="54944"/>
                  <a:pt x="56077" y="26622"/>
                  <a:pt x="92329" y="26622"/>
                </a:cubicBezTo>
                <a:cubicBezTo>
                  <a:pt x="127448" y="26622"/>
                  <a:pt x="156902" y="54944"/>
                  <a:pt x="156902" y="91196"/>
                </a:cubicBezTo>
                <a:cubicBezTo>
                  <a:pt x="156902" y="127448"/>
                  <a:pt x="127448" y="155769"/>
                  <a:pt x="92329" y="155769"/>
                </a:cubicBezTo>
                <a:close/>
              </a:path>
            </a:pathLst>
          </a:custGeom>
          <a:solidFill>
            <a:srgbClr val="727272"/>
          </a:solidFill>
          <a:ln w="9525" cap="flat">
            <a:noFill/>
            <a:prstDash val="solid"/>
            <a:miter/>
          </a:ln>
        </p:spPr>
        <p:txBody>
          <a:bodyPr/>
          <a:lstStyle/>
          <a:p>
            <a:endParaRPr lang="ja-JP" altLang="en-US"/>
          </a:p>
        </p:txBody>
      </p:sp>
      <p:sp>
        <p:nvSpPr>
          <p:cNvPr id="179" name="フリーフォーム: 図形 178">
            <a:extLst>
              <a:ext uri="{FF2B5EF4-FFF2-40B4-BE49-F238E27FC236}">
                <a16:creationId xmlns:a16="http://schemas.microsoft.com/office/drawing/2014/main" id="{33373745-CD2D-4C41-8934-4E7CE4145494}"/>
              </a:ext>
            </a:extLst>
          </p:cNvPr>
          <p:cNvSpPr/>
          <p:nvPr/>
        </p:nvSpPr>
        <p:spPr>
          <a:xfrm>
            <a:off x="2590049" y="3707056"/>
            <a:ext cx="90629" cy="90629"/>
          </a:xfrm>
          <a:custGeom>
            <a:avLst/>
            <a:gdLst/>
            <a:ahLst/>
            <a:cxnLst/>
            <a:rect l="0" t="0" r="0" b="0"/>
            <a:pathLst>
              <a:path w="90629" h="90629">
                <a:moveTo>
                  <a:pt x="90063" y="49280"/>
                </a:moveTo>
                <a:cubicBezTo>
                  <a:pt x="90063" y="71804"/>
                  <a:pt x="71804" y="90063"/>
                  <a:pt x="49280" y="90063"/>
                </a:cubicBezTo>
                <a:cubicBezTo>
                  <a:pt x="26756" y="90063"/>
                  <a:pt x="8497" y="71804"/>
                  <a:pt x="8497" y="49280"/>
                </a:cubicBezTo>
                <a:cubicBezTo>
                  <a:pt x="8497" y="26756"/>
                  <a:pt x="26756" y="8496"/>
                  <a:pt x="49280" y="8496"/>
                </a:cubicBezTo>
                <a:cubicBezTo>
                  <a:pt x="71804" y="8496"/>
                  <a:pt x="90063" y="26756"/>
                  <a:pt x="90063" y="49280"/>
                </a:cubicBezTo>
                <a:close/>
              </a:path>
            </a:pathLst>
          </a:custGeom>
          <a:solidFill>
            <a:srgbClr val="727272"/>
          </a:solidFill>
          <a:ln w="9525" cap="flat">
            <a:noFill/>
            <a:prstDash val="solid"/>
            <a:miter/>
          </a:ln>
        </p:spPr>
        <p:txBody>
          <a:bodyPr/>
          <a:lstStyle/>
          <a:p>
            <a:endParaRPr lang="ja-JP" altLang="en-US"/>
          </a:p>
        </p:txBody>
      </p:sp>
      <p:sp>
        <p:nvSpPr>
          <p:cNvPr id="180" name="フリーフォーム: 図形 179">
            <a:extLst>
              <a:ext uri="{FF2B5EF4-FFF2-40B4-BE49-F238E27FC236}">
                <a16:creationId xmlns:a16="http://schemas.microsoft.com/office/drawing/2014/main" id="{56F41D6A-CEBB-427B-B64A-2724CF4CC1D1}"/>
              </a:ext>
            </a:extLst>
          </p:cNvPr>
          <p:cNvSpPr/>
          <p:nvPr/>
        </p:nvSpPr>
        <p:spPr>
          <a:xfrm>
            <a:off x="2438244" y="3933629"/>
            <a:ext cx="396504" cy="45315"/>
          </a:xfrm>
          <a:custGeom>
            <a:avLst/>
            <a:gdLst/>
            <a:ahLst/>
            <a:cxnLst/>
            <a:rect l="0" t="0" r="0" b="0"/>
            <a:pathLst>
              <a:path w="396503" h="45314">
                <a:moveTo>
                  <a:pt x="8497" y="8496"/>
                </a:moveTo>
                <a:lnTo>
                  <a:pt x="398203" y="8496"/>
                </a:lnTo>
                <a:lnTo>
                  <a:pt x="398203" y="36818"/>
                </a:lnTo>
                <a:lnTo>
                  <a:pt x="8497" y="36818"/>
                </a:lnTo>
                <a:close/>
              </a:path>
            </a:pathLst>
          </a:custGeom>
          <a:solidFill>
            <a:srgbClr val="727272"/>
          </a:solidFill>
          <a:ln w="9525" cap="flat">
            <a:noFill/>
            <a:prstDash val="solid"/>
            <a:miter/>
          </a:ln>
        </p:spPr>
        <p:txBody>
          <a:bodyPr/>
          <a:lstStyle/>
          <a:p>
            <a:endParaRPr lang="ja-JP" altLang="en-US"/>
          </a:p>
        </p:txBody>
      </p:sp>
      <p:sp>
        <p:nvSpPr>
          <p:cNvPr id="181" name="フリーフォーム: 図形 180">
            <a:extLst>
              <a:ext uri="{FF2B5EF4-FFF2-40B4-BE49-F238E27FC236}">
                <a16:creationId xmlns:a16="http://schemas.microsoft.com/office/drawing/2014/main" id="{D20971DB-9F38-4830-A0EF-34BDC8A7A71E}"/>
              </a:ext>
            </a:extLst>
          </p:cNvPr>
          <p:cNvSpPr/>
          <p:nvPr/>
        </p:nvSpPr>
        <p:spPr>
          <a:xfrm>
            <a:off x="2626969" y="3697528"/>
            <a:ext cx="67972" cy="67972"/>
          </a:xfrm>
          <a:custGeom>
            <a:avLst/>
            <a:gdLst/>
            <a:ahLst/>
            <a:cxnLst/>
            <a:rect l="0" t="0" r="0" b="0"/>
            <a:pathLst>
              <a:path w="67972" h="67972">
                <a:moveTo>
                  <a:pt x="59940" y="35017"/>
                </a:moveTo>
                <a:cubicBezTo>
                  <a:pt x="59940" y="48782"/>
                  <a:pt x="48782" y="59940"/>
                  <a:pt x="35017" y="59940"/>
                </a:cubicBezTo>
                <a:cubicBezTo>
                  <a:pt x="21252" y="59940"/>
                  <a:pt x="10094" y="48782"/>
                  <a:pt x="10094" y="35017"/>
                </a:cubicBezTo>
                <a:cubicBezTo>
                  <a:pt x="10094" y="21252"/>
                  <a:pt x="21252" y="10094"/>
                  <a:pt x="35017" y="10094"/>
                </a:cubicBezTo>
                <a:cubicBezTo>
                  <a:pt x="48782" y="10094"/>
                  <a:pt x="59940" y="21252"/>
                  <a:pt x="59940" y="35017"/>
                </a:cubicBezTo>
                <a:close/>
              </a:path>
            </a:pathLst>
          </a:custGeom>
          <a:solidFill>
            <a:srgbClr val="FFFFFF"/>
          </a:solidFill>
          <a:ln w="11316" cap="flat">
            <a:noFill/>
            <a:prstDash val="solid"/>
            <a:miter/>
          </a:ln>
        </p:spPr>
        <p:txBody>
          <a:bodyPr/>
          <a:lstStyle/>
          <a:p>
            <a:endParaRPr lang="ja-JP" altLang="en-US"/>
          </a:p>
        </p:txBody>
      </p:sp>
      <p:cxnSp>
        <p:nvCxnSpPr>
          <p:cNvPr id="189" name="直線矢印コネクタ 188">
            <a:extLst>
              <a:ext uri="{FF2B5EF4-FFF2-40B4-BE49-F238E27FC236}">
                <a16:creationId xmlns:a16="http://schemas.microsoft.com/office/drawing/2014/main" id="{F38E412F-FA91-467C-A4C8-B143E6483D03}"/>
              </a:ext>
            </a:extLst>
          </p:cNvPr>
          <p:cNvCxnSpPr>
            <a:cxnSpLocks/>
          </p:cNvCxnSpPr>
          <p:nvPr/>
        </p:nvCxnSpPr>
        <p:spPr>
          <a:xfrm>
            <a:off x="3420000" y="3888000"/>
            <a:ext cx="2700000" cy="0"/>
          </a:xfrm>
          <a:prstGeom prst="straightConnector1">
            <a:avLst/>
          </a:prstGeom>
          <a:ln w="31750" cap="rnd">
            <a:solidFill>
              <a:srgbClr val="0070C0"/>
            </a:solidFill>
            <a:prstDash val="sysDot"/>
            <a:round/>
            <a:headEnd type="triangle"/>
            <a:tailEnd type="none"/>
          </a:ln>
        </p:spPr>
        <p:style>
          <a:lnRef idx="1">
            <a:schemeClr val="accent1"/>
          </a:lnRef>
          <a:fillRef idx="0">
            <a:schemeClr val="accent1"/>
          </a:fillRef>
          <a:effectRef idx="0">
            <a:schemeClr val="accent1"/>
          </a:effectRef>
          <a:fontRef idx="minor">
            <a:schemeClr val="tx1"/>
          </a:fontRef>
        </p:style>
      </p:cxnSp>
      <p:sp>
        <p:nvSpPr>
          <p:cNvPr id="191" name="乗算記号 190">
            <a:extLst>
              <a:ext uri="{FF2B5EF4-FFF2-40B4-BE49-F238E27FC236}">
                <a16:creationId xmlns:a16="http://schemas.microsoft.com/office/drawing/2014/main" id="{9A237434-01D5-4E59-A309-4A4C53C9EBB8}"/>
              </a:ext>
            </a:extLst>
          </p:cNvPr>
          <p:cNvSpPr/>
          <p:nvPr/>
        </p:nvSpPr>
        <p:spPr>
          <a:xfrm>
            <a:off x="3670804" y="3744000"/>
            <a:ext cx="305873" cy="305873"/>
          </a:xfrm>
          <a:prstGeom prst="mathMultiply">
            <a:avLst>
              <a:gd name="adj1" fmla="val 117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30" name="グループ化 1029">
            <a:extLst>
              <a:ext uri="{FF2B5EF4-FFF2-40B4-BE49-F238E27FC236}">
                <a16:creationId xmlns:a16="http://schemas.microsoft.com/office/drawing/2014/main" id="{9CFD6528-428C-42D7-B1D4-AF220E589762}"/>
              </a:ext>
            </a:extLst>
          </p:cNvPr>
          <p:cNvGrpSpPr/>
          <p:nvPr/>
        </p:nvGrpSpPr>
        <p:grpSpPr>
          <a:xfrm>
            <a:off x="3009877" y="3744000"/>
            <a:ext cx="294546" cy="294545"/>
            <a:chOff x="6564148" y="2918581"/>
            <a:chExt cx="294546" cy="294545"/>
          </a:xfrm>
        </p:grpSpPr>
        <p:sp>
          <p:nvSpPr>
            <p:cNvPr id="208" name="フリーフォーム: 図形 207">
              <a:extLst>
                <a:ext uri="{FF2B5EF4-FFF2-40B4-BE49-F238E27FC236}">
                  <a16:creationId xmlns:a16="http://schemas.microsoft.com/office/drawing/2014/main" id="{9F8427E4-7955-4514-9B89-AC2AEDFB47E6}"/>
                </a:ext>
              </a:extLst>
            </p:cNvPr>
            <p:cNvSpPr/>
            <p:nvPr/>
          </p:nvSpPr>
          <p:spPr>
            <a:xfrm>
              <a:off x="6574344" y="2927644"/>
              <a:ext cx="271888" cy="271888"/>
            </a:xfrm>
            <a:custGeom>
              <a:avLst/>
              <a:gdLst/>
              <a:ahLst/>
              <a:cxnLst/>
              <a:rect l="0" t="0" r="0" b="0"/>
              <a:pathLst>
                <a:path w="271888" h="271888">
                  <a:moveTo>
                    <a:pt x="8497" y="137643"/>
                  </a:moveTo>
                  <a:cubicBezTo>
                    <a:pt x="8497" y="209014"/>
                    <a:pt x="66273" y="266790"/>
                    <a:pt x="137643" y="266790"/>
                  </a:cubicBezTo>
                  <a:cubicBezTo>
                    <a:pt x="209014" y="266790"/>
                    <a:pt x="266790" y="209014"/>
                    <a:pt x="266790" y="137643"/>
                  </a:cubicBezTo>
                  <a:cubicBezTo>
                    <a:pt x="266790" y="66273"/>
                    <a:pt x="209014" y="8497"/>
                    <a:pt x="137643" y="8497"/>
                  </a:cubicBezTo>
                  <a:cubicBezTo>
                    <a:pt x="66273" y="8497"/>
                    <a:pt x="8497" y="66273"/>
                    <a:pt x="8497" y="137643"/>
                  </a:cubicBezTo>
                  <a:close/>
                </a:path>
              </a:pathLst>
            </a:custGeom>
            <a:solidFill>
              <a:srgbClr val="FFFFFF"/>
            </a:solidFill>
            <a:ln w="9525" cap="flat">
              <a:noFill/>
              <a:prstDash val="solid"/>
              <a:miter/>
            </a:ln>
          </p:spPr>
          <p:txBody>
            <a:bodyPr/>
            <a:lstStyle/>
            <a:p>
              <a:endParaRPr lang="ja-JP" altLang="en-US"/>
            </a:p>
          </p:txBody>
        </p:sp>
        <p:sp>
          <p:nvSpPr>
            <p:cNvPr id="209" name="フリーフォーム: 図形 208">
              <a:extLst>
                <a:ext uri="{FF2B5EF4-FFF2-40B4-BE49-F238E27FC236}">
                  <a16:creationId xmlns:a16="http://schemas.microsoft.com/office/drawing/2014/main" id="{C9079A83-9033-4BAF-A1AC-94B17E8C566E}"/>
                </a:ext>
              </a:extLst>
            </p:cNvPr>
            <p:cNvSpPr/>
            <p:nvPr/>
          </p:nvSpPr>
          <p:spPr>
            <a:xfrm>
              <a:off x="6564148" y="2918581"/>
              <a:ext cx="294546" cy="294545"/>
            </a:xfrm>
            <a:custGeom>
              <a:avLst/>
              <a:gdLst/>
              <a:ahLst/>
              <a:cxnLst/>
              <a:rect l="0" t="0" r="0" b="0"/>
              <a:pathLst>
                <a:path w="294545" h="294545">
                  <a:moveTo>
                    <a:pt x="147839" y="287182"/>
                  </a:moveTo>
                  <a:cubicBezTo>
                    <a:pt x="70804" y="287182"/>
                    <a:pt x="8497" y="224874"/>
                    <a:pt x="8497" y="147839"/>
                  </a:cubicBezTo>
                  <a:cubicBezTo>
                    <a:pt x="8497" y="70804"/>
                    <a:pt x="70804" y="8497"/>
                    <a:pt x="147839" y="8497"/>
                  </a:cubicBezTo>
                  <a:cubicBezTo>
                    <a:pt x="224874" y="8497"/>
                    <a:pt x="287182" y="70804"/>
                    <a:pt x="287182" y="147839"/>
                  </a:cubicBezTo>
                  <a:cubicBezTo>
                    <a:pt x="287182" y="224874"/>
                    <a:pt x="224874" y="287182"/>
                    <a:pt x="147839" y="287182"/>
                  </a:cubicBezTo>
                  <a:lnTo>
                    <a:pt x="147839" y="287182"/>
                  </a:lnTo>
                  <a:close/>
                  <a:moveTo>
                    <a:pt x="147839" y="28888"/>
                  </a:moveTo>
                  <a:cubicBezTo>
                    <a:pt x="82133" y="28888"/>
                    <a:pt x="27755" y="82133"/>
                    <a:pt x="27755" y="148972"/>
                  </a:cubicBezTo>
                  <a:cubicBezTo>
                    <a:pt x="27755" y="214678"/>
                    <a:pt x="81000" y="269056"/>
                    <a:pt x="147839" y="269056"/>
                  </a:cubicBezTo>
                  <a:cubicBezTo>
                    <a:pt x="213545" y="269056"/>
                    <a:pt x="267923" y="215811"/>
                    <a:pt x="267923" y="148972"/>
                  </a:cubicBezTo>
                  <a:cubicBezTo>
                    <a:pt x="267923" y="82133"/>
                    <a:pt x="214678" y="28888"/>
                    <a:pt x="147839" y="28888"/>
                  </a:cubicBezTo>
                  <a:lnTo>
                    <a:pt x="147839" y="28888"/>
                  </a:lnTo>
                  <a:close/>
                </a:path>
              </a:pathLst>
            </a:custGeom>
            <a:solidFill>
              <a:srgbClr val="C9DE7E"/>
            </a:solidFill>
            <a:ln w="9525" cap="flat">
              <a:noFill/>
              <a:prstDash val="solid"/>
              <a:miter/>
            </a:ln>
          </p:spPr>
          <p:txBody>
            <a:bodyPr/>
            <a:lstStyle/>
            <a:p>
              <a:endParaRPr lang="ja-JP" altLang="en-US"/>
            </a:p>
          </p:txBody>
        </p:sp>
        <p:pic>
          <p:nvPicPr>
            <p:cNvPr id="1027" name="図 1026">
              <a:extLst>
                <a:ext uri="{FF2B5EF4-FFF2-40B4-BE49-F238E27FC236}">
                  <a16:creationId xmlns:a16="http://schemas.microsoft.com/office/drawing/2014/main" id="{12424E53-AE62-4E69-B6DC-6738537C7A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29897" y="2984372"/>
              <a:ext cx="160781" cy="160781"/>
            </a:xfrm>
            <a:prstGeom prst="rect">
              <a:avLst/>
            </a:prstGeom>
          </p:spPr>
        </p:pic>
      </p:grpSp>
      <p:sp>
        <p:nvSpPr>
          <p:cNvPr id="248" name="テキスト ボックス 247">
            <a:extLst>
              <a:ext uri="{FF2B5EF4-FFF2-40B4-BE49-F238E27FC236}">
                <a16:creationId xmlns:a16="http://schemas.microsoft.com/office/drawing/2014/main" id="{89AA3D99-3258-400D-9DE8-9E4EDC99B59E}"/>
              </a:ext>
            </a:extLst>
          </p:cNvPr>
          <p:cNvSpPr txBox="1"/>
          <p:nvPr/>
        </p:nvSpPr>
        <p:spPr>
          <a:xfrm>
            <a:off x="3709018" y="4160576"/>
            <a:ext cx="1723549" cy="400110"/>
          </a:xfrm>
          <a:prstGeom prst="rect">
            <a:avLst/>
          </a:prstGeom>
          <a:noFill/>
        </p:spPr>
        <p:txBody>
          <a:bodyPr wrap="none" rtlCol="0">
            <a:spAutoFit/>
          </a:bodyPr>
          <a:lstStyle/>
          <a:p>
            <a:r>
              <a:rPr kumimoji="1" lang="ja-JP" altLang="en-US" sz="1000" dirty="0">
                <a:latin typeface="メイリオ" panose="020B0604030504040204" pitchFamily="50" charset="-128"/>
                <a:ea typeface="メイリオ" panose="020B0604030504040204" pitchFamily="50" charset="-128"/>
              </a:rPr>
              <a:t>外部からカメラへは</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直接アクセスできません。</a:t>
            </a:r>
            <a:endParaRPr kumimoji="1" lang="en-US" altLang="ja-JP" sz="1000" dirty="0">
              <a:latin typeface="メイリオ" panose="020B0604030504040204" pitchFamily="50" charset="-128"/>
              <a:ea typeface="メイリオ" panose="020B0604030504040204" pitchFamily="50" charset="-128"/>
            </a:endParaRPr>
          </a:p>
        </p:txBody>
      </p:sp>
      <p:sp>
        <p:nvSpPr>
          <p:cNvPr id="185" name="テキスト ボックス 184">
            <a:extLst>
              <a:ext uri="{FF2B5EF4-FFF2-40B4-BE49-F238E27FC236}">
                <a16:creationId xmlns:a16="http://schemas.microsoft.com/office/drawing/2014/main" id="{CB9D8585-E4C7-49E1-B82F-0A8298524B32}"/>
              </a:ext>
            </a:extLst>
          </p:cNvPr>
          <p:cNvSpPr txBox="1"/>
          <p:nvPr/>
        </p:nvSpPr>
        <p:spPr>
          <a:xfrm>
            <a:off x="432000" y="5015404"/>
            <a:ext cx="3570208"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被害続出！防犯カメラの映像がネットで丸見え！</a:t>
            </a:r>
            <a:endParaRPr kumimoji="1" lang="en-US" altLang="ja-JP" sz="1200" b="1" dirty="0">
              <a:latin typeface="メイリオ" panose="020B0604030504040204" pitchFamily="50" charset="-128"/>
              <a:ea typeface="メイリオ" panose="020B0604030504040204" pitchFamily="50" charset="-128"/>
            </a:endParaRPr>
          </a:p>
        </p:txBody>
      </p:sp>
      <p:grpSp>
        <p:nvGrpSpPr>
          <p:cNvPr id="16" name="グループ化 15"/>
          <p:cNvGrpSpPr/>
          <p:nvPr/>
        </p:nvGrpSpPr>
        <p:grpSpPr>
          <a:xfrm>
            <a:off x="6800428" y="4961664"/>
            <a:ext cx="1898277" cy="1440803"/>
            <a:chOff x="6800428" y="4961664"/>
            <a:chExt cx="1898277" cy="1440803"/>
          </a:xfrm>
        </p:grpSpPr>
        <p:pic>
          <p:nvPicPr>
            <p:cNvPr id="1028" name="Picture 4" descr="Website insecam 1">
              <a:extLst>
                <a:ext uri="{FF2B5EF4-FFF2-40B4-BE49-F238E27FC236}">
                  <a16:creationId xmlns:a16="http://schemas.microsoft.com/office/drawing/2014/main" id="{9B812D14-610B-4132-9FFD-1D5C516EB21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63603" y="4961664"/>
              <a:ext cx="1771927" cy="1183023"/>
            </a:xfrm>
            <a:prstGeom prst="rect">
              <a:avLst/>
            </a:prstGeom>
            <a:noFill/>
            <a:extLst>
              <a:ext uri="{909E8E84-426E-40DD-AFC4-6F175D3DCCD1}">
                <a14:hiddenFill xmlns:a14="http://schemas.microsoft.com/office/drawing/2010/main">
                  <a:solidFill>
                    <a:srgbClr val="FFFFFF"/>
                  </a:solidFill>
                </a14:hiddenFill>
              </a:ext>
            </a:extLst>
          </p:spPr>
        </p:pic>
        <p:sp>
          <p:nvSpPr>
            <p:cNvPr id="187" name="テキスト ボックス 186">
              <a:extLst>
                <a:ext uri="{FF2B5EF4-FFF2-40B4-BE49-F238E27FC236}">
                  <a16:creationId xmlns:a16="http://schemas.microsoft.com/office/drawing/2014/main" id="{DC0ABB7B-9E37-4B63-B21D-424DFADFFBD8}"/>
                </a:ext>
              </a:extLst>
            </p:cNvPr>
            <p:cNvSpPr txBox="1"/>
            <p:nvPr/>
          </p:nvSpPr>
          <p:spPr>
            <a:xfrm>
              <a:off x="6800428" y="6187023"/>
              <a:ext cx="1898277" cy="215444"/>
            </a:xfrm>
            <a:prstGeom prst="rect">
              <a:avLst/>
            </a:prstGeom>
            <a:noFill/>
          </p:spPr>
          <p:txBody>
            <a:bodyPr wrap="none" rtlCol="0">
              <a:spAutoFit/>
            </a:bodyPr>
            <a:lstStyle/>
            <a:p>
              <a:pPr algn="ctr"/>
              <a:r>
                <a:rPr kumimoji="1" lang="ja-JP" altLang="en-US" sz="800" b="1" dirty="0">
                  <a:latin typeface="Meiryo UI" panose="020B0604030504040204" pitchFamily="50" charset="-128"/>
                  <a:ea typeface="Meiryo UI" panose="020B0604030504040204" pitchFamily="50" charset="-128"/>
                </a:rPr>
                <a:t>某コンビニ店の映像がネットで丸見えに</a:t>
              </a:r>
              <a:r>
                <a:rPr kumimoji="1" lang="en-US" altLang="ja-JP" sz="800" b="1" dirty="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grpSp>
      <p:sp>
        <p:nvSpPr>
          <p:cNvPr id="1051" name="テキスト ボックス 1050">
            <a:extLst>
              <a:ext uri="{FF2B5EF4-FFF2-40B4-BE49-F238E27FC236}">
                <a16:creationId xmlns:a16="http://schemas.microsoft.com/office/drawing/2014/main" id="{4A9F85EE-A91A-4C78-8085-23B9B620D92F}"/>
              </a:ext>
            </a:extLst>
          </p:cNvPr>
          <p:cNvSpPr txBox="1"/>
          <p:nvPr/>
        </p:nvSpPr>
        <p:spPr>
          <a:xfrm>
            <a:off x="432000" y="5256000"/>
            <a:ext cx="6329266" cy="861774"/>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今や防犯カメラもインターネットにつながるのが当たり前の時代に</a:t>
            </a:r>
            <a:r>
              <a:rPr kumimoji="1" lang="ja-JP" altLang="en-US" sz="1000" dirty="0" smtClean="0">
                <a:latin typeface="メイリオ" panose="020B0604030504040204" pitchFamily="50" charset="-128"/>
                <a:ea typeface="メイリオ" panose="020B0604030504040204" pitchFamily="50" charset="-128"/>
              </a:rPr>
              <a:t>。</a:t>
            </a:r>
            <a:endParaRPr kumimoji="1" lang="en-US" altLang="ja-JP" sz="1000" dirty="0" smtClean="0">
              <a:latin typeface="メイリオ" panose="020B0604030504040204" pitchFamily="50" charset="-128"/>
              <a:ea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rPr>
              <a:t>一方</a:t>
            </a:r>
            <a:r>
              <a:rPr kumimoji="1" lang="ja-JP" altLang="en-US" sz="1000" dirty="0">
                <a:latin typeface="メイリオ" panose="020B0604030504040204" pitchFamily="50" charset="-128"/>
                <a:ea typeface="メイリオ" panose="020B0604030504040204" pitchFamily="50" charset="-128"/>
              </a:rPr>
              <a:t>で、セキュリティ対策が不十分なためにウイルスの感染や映像の流出といった被害が続出しています。</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実際に世界中の防犯カメラの映像が不正に公開されている</a:t>
            </a:r>
            <a:r>
              <a:rPr kumimoji="1" lang="en-US" altLang="ja-JP" sz="1000" dirty="0">
                <a:latin typeface="メイリオ" panose="020B0604030504040204" pitchFamily="50" charset="-128"/>
                <a:ea typeface="メイリオ" panose="020B0604030504040204" pitchFamily="50" charset="-128"/>
              </a:rPr>
              <a:t>web</a:t>
            </a:r>
            <a:r>
              <a:rPr kumimoji="1" lang="ja-JP" altLang="en-US" sz="1000" dirty="0">
                <a:latin typeface="メイリオ" panose="020B0604030504040204" pitchFamily="50" charset="-128"/>
                <a:ea typeface="メイリオ" panose="020B0604030504040204" pitchFamily="50" charset="-128"/>
              </a:rPr>
              <a:t>サイトが存在しており、日本の某コンビニ店が被害に遭ったケースも</a:t>
            </a:r>
            <a:r>
              <a:rPr kumimoji="1" lang="ja-JP" altLang="en-US" sz="1000" dirty="0" smtClean="0">
                <a:latin typeface="メイリオ" panose="020B0604030504040204" pitchFamily="50" charset="-128"/>
                <a:ea typeface="メイリオ" panose="020B0604030504040204" pitchFamily="50" charset="-128"/>
              </a:rPr>
              <a:t>。防犯</a:t>
            </a:r>
            <a:r>
              <a:rPr kumimoji="1" lang="ja-JP" altLang="en-US" sz="1000" dirty="0">
                <a:latin typeface="メイリオ" panose="020B0604030504040204" pitchFamily="50" charset="-128"/>
                <a:ea typeface="メイリオ" panose="020B0604030504040204" pitchFamily="50" charset="-128"/>
              </a:rPr>
              <a:t>対策であるはずの防犯カメラが逆に犯罪に利用される恐れがあります</a:t>
            </a:r>
            <a:r>
              <a:rPr kumimoji="1" lang="ja-JP" altLang="en-US" sz="1000" dirty="0" smtClean="0">
                <a:latin typeface="メイリオ" panose="020B0604030504040204" pitchFamily="50" charset="-128"/>
                <a:ea typeface="メイリオ" panose="020B0604030504040204" pitchFamily="50" charset="-128"/>
              </a:rPr>
              <a:t>。</a:t>
            </a:r>
            <a:endParaRPr kumimoji="1" lang="en-US" altLang="ja-JP" sz="1000" dirty="0" smtClean="0">
              <a:latin typeface="メイリオ" panose="020B0604030504040204" pitchFamily="50" charset="-128"/>
              <a:ea typeface="メイリオ" panose="020B0604030504040204" pitchFamily="50" charset="-128"/>
            </a:endParaRPr>
          </a:p>
          <a:p>
            <a:r>
              <a:rPr kumimoji="1" lang="ja-JP" altLang="en-US" sz="1000" dirty="0" smtClean="0">
                <a:solidFill>
                  <a:srgbClr val="FF0000"/>
                </a:solidFill>
                <a:latin typeface="メイリオ" panose="020B0604030504040204" pitchFamily="50" charset="-128"/>
                <a:ea typeface="メイリオ" panose="020B0604030504040204" pitchFamily="50" charset="-128"/>
              </a:rPr>
              <a:t>防犯</a:t>
            </a:r>
            <a:r>
              <a:rPr kumimoji="1" lang="ja-JP" altLang="en-US" sz="1000" dirty="0">
                <a:solidFill>
                  <a:srgbClr val="FF0000"/>
                </a:solidFill>
                <a:latin typeface="メイリオ" panose="020B0604030504040204" pitchFamily="50" charset="-128"/>
                <a:ea typeface="メイリオ" panose="020B0604030504040204" pitchFamily="50" charset="-128"/>
              </a:rPr>
              <a:t>カメラには万全なセキュリティ対策を！</a:t>
            </a:r>
            <a:endParaRPr kumimoji="1" lang="en-US" altLang="ja-JP" sz="1000" dirty="0">
              <a:solidFill>
                <a:srgbClr val="FF0000"/>
              </a:solidFill>
              <a:latin typeface="メイリオ" panose="020B0604030504040204" pitchFamily="50" charset="-128"/>
              <a:ea typeface="メイリオ" panose="020B0604030504040204" pitchFamily="50" charset="-128"/>
            </a:endParaRPr>
          </a:p>
        </p:txBody>
      </p:sp>
      <p:sp>
        <p:nvSpPr>
          <p:cNvPr id="198" name="角丸四角形 197"/>
          <p:cNvSpPr/>
          <p:nvPr/>
        </p:nvSpPr>
        <p:spPr>
          <a:xfrm>
            <a:off x="3642360" y="1379220"/>
            <a:ext cx="1912620" cy="11963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0" name="図 199" descr="20190108_NEXTクラウドビューロゴ.pdf - Adobe Acrobat Reader DC"/>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25191" b="64313" l="10991" r="73839"/>
                    </a14:imgEffect>
                  </a14:imgLayer>
                </a14:imgProps>
              </a:ext>
              <a:ext uri="{28A0092B-C50C-407E-A947-70E740481C1C}">
                <a14:useLocalDpi xmlns:a14="http://schemas.microsoft.com/office/drawing/2010/main" val="0"/>
              </a:ext>
            </a:extLst>
          </a:blip>
          <a:srcRect l="10700" t="26885" r="62366" b="35885"/>
          <a:stretch/>
        </p:blipFill>
        <p:spPr>
          <a:xfrm>
            <a:off x="3063240" y="1303021"/>
            <a:ext cx="805297" cy="601979"/>
          </a:xfrm>
          <a:prstGeom prst="rect">
            <a:avLst/>
          </a:prstGeom>
        </p:spPr>
      </p:pic>
      <p:grpSp>
        <p:nvGrpSpPr>
          <p:cNvPr id="7" name="グループ化 6"/>
          <p:cNvGrpSpPr/>
          <p:nvPr/>
        </p:nvGrpSpPr>
        <p:grpSpPr>
          <a:xfrm>
            <a:off x="1215458" y="2258044"/>
            <a:ext cx="2094468" cy="583269"/>
            <a:chOff x="-1709244" y="3542790"/>
            <a:chExt cx="2094468" cy="583269"/>
          </a:xfrm>
        </p:grpSpPr>
        <p:sp>
          <p:nvSpPr>
            <p:cNvPr id="4" name="四角形吹き出し 3"/>
            <p:cNvSpPr/>
            <p:nvPr/>
          </p:nvSpPr>
          <p:spPr>
            <a:xfrm>
              <a:off x="-1709244" y="3542790"/>
              <a:ext cx="2045302" cy="583269"/>
            </a:xfrm>
            <a:prstGeom prst="wedgeRectCallout">
              <a:avLst>
                <a:gd name="adj1" fmla="val 38363"/>
                <a:gd name="adj2" fmla="val 74113"/>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テキスト ボックス 243">
              <a:extLst>
                <a:ext uri="{FF2B5EF4-FFF2-40B4-BE49-F238E27FC236}">
                  <a16:creationId xmlns:a16="http://schemas.microsoft.com/office/drawing/2014/main" id="{21F216F3-EE5C-4375-B579-F2417E24759B}"/>
                </a:ext>
              </a:extLst>
            </p:cNvPr>
            <p:cNvSpPr txBox="1"/>
            <p:nvPr/>
          </p:nvSpPr>
          <p:spPr>
            <a:xfrm>
              <a:off x="-1702776" y="3627755"/>
              <a:ext cx="2088000" cy="400110"/>
            </a:xfrm>
            <a:prstGeom prst="rect">
              <a:avLst/>
            </a:prstGeom>
            <a:noFill/>
          </p:spPr>
          <p:txBody>
            <a:bodyPr wrap="none" rtlCol="0">
              <a:spAutoFit/>
            </a:bodyPr>
            <a:lstStyle/>
            <a:p>
              <a:r>
                <a:rPr kumimoji="1" lang="ja-JP" altLang="en-US" sz="1000" dirty="0">
                  <a:latin typeface="メイリオ" panose="020B0604030504040204" pitchFamily="50" charset="-128"/>
                  <a:ea typeface="メイリオ" panose="020B0604030504040204" pitchFamily="50" charset="-128"/>
                </a:rPr>
                <a:t>カメラやユーザーが利用する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通信経路も暗号化されています。</a:t>
              </a:r>
              <a:endParaRPr kumimoji="1" lang="en-US" altLang="ja-JP" sz="1000" dirty="0">
                <a:latin typeface="メイリオ" panose="020B0604030504040204" pitchFamily="50" charset="-128"/>
                <a:ea typeface="メイリオ" panose="020B0604030504040204" pitchFamily="50" charset="-128"/>
              </a:endParaRPr>
            </a:p>
          </p:txBody>
        </p:sp>
      </p:grpSp>
      <p:grpSp>
        <p:nvGrpSpPr>
          <p:cNvPr id="8" name="グループ化 7"/>
          <p:cNvGrpSpPr/>
          <p:nvPr/>
        </p:nvGrpSpPr>
        <p:grpSpPr>
          <a:xfrm>
            <a:off x="5919546" y="1870678"/>
            <a:ext cx="3025210" cy="589370"/>
            <a:chOff x="5919546" y="1870678"/>
            <a:chExt cx="3025210" cy="589370"/>
          </a:xfrm>
        </p:grpSpPr>
        <p:sp>
          <p:nvSpPr>
            <p:cNvPr id="163" name="四角形吹き出し 162"/>
            <p:cNvSpPr/>
            <p:nvPr/>
          </p:nvSpPr>
          <p:spPr>
            <a:xfrm>
              <a:off x="5919546" y="1870678"/>
              <a:ext cx="3001817" cy="589370"/>
            </a:xfrm>
            <a:prstGeom prst="wedgeRectCallout">
              <a:avLst>
                <a:gd name="adj1" fmla="val -57111"/>
                <a:gd name="adj2" fmla="val -27778"/>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BCFF00F-D3A5-447A-AB03-A6F0D1D13F67}"/>
                </a:ext>
              </a:extLst>
            </p:cNvPr>
            <p:cNvSpPr txBox="1"/>
            <p:nvPr/>
          </p:nvSpPr>
          <p:spPr>
            <a:xfrm>
              <a:off x="5938805" y="1973355"/>
              <a:ext cx="3005951" cy="400110"/>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rPr>
                <a:t>クラウド</a:t>
              </a:r>
              <a:r>
                <a:rPr kumimoji="1" lang="ja-JP" altLang="en-US" sz="1000" dirty="0">
                  <a:latin typeface="メイリオ" panose="020B0604030504040204" pitchFamily="50" charset="-128"/>
                  <a:ea typeface="メイリオ" panose="020B0604030504040204" pitchFamily="50" charset="-128"/>
                </a:rPr>
                <a:t>に保存される録画データは最新の暗号化技術によって守られています。</a:t>
              </a:r>
            </a:p>
          </p:txBody>
        </p:sp>
      </p:grpSp>
      <p:sp>
        <p:nvSpPr>
          <p:cNvPr id="165" name="フローチャート: 端子 164"/>
          <p:cNvSpPr/>
          <p:nvPr/>
        </p:nvSpPr>
        <p:spPr>
          <a:xfrm>
            <a:off x="3336471" y="1438004"/>
            <a:ext cx="2599510" cy="52251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メイリオ" panose="020B0604030504040204" pitchFamily="50" charset="-128"/>
                <a:ea typeface="メイリオ" panose="020B0604030504040204" pitchFamily="50" charset="-128"/>
              </a:rPr>
              <a:t>NEXT</a:t>
            </a:r>
            <a:r>
              <a:rPr kumimoji="1" lang="ja-JP" altLang="en-US" sz="1200" b="1" dirty="0" smtClean="0">
                <a:solidFill>
                  <a:schemeClr val="tx1"/>
                </a:solidFill>
                <a:latin typeface="メイリオ" panose="020B0604030504040204" pitchFamily="50" charset="-128"/>
                <a:ea typeface="メイリオ" panose="020B0604030504040204" pitchFamily="50" charset="-128"/>
              </a:rPr>
              <a:t>クラウドビュー</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rPr>
              <a:t>プラットフォーム</a:t>
            </a: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sp>
        <p:nvSpPr>
          <p:cNvPr id="167" name="テキスト ボックス 166"/>
          <p:cNvSpPr txBox="1"/>
          <p:nvPr/>
        </p:nvSpPr>
        <p:spPr>
          <a:xfrm>
            <a:off x="3673208" y="1963784"/>
            <a:ext cx="1828801" cy="507831"/>
          </a:xfrm>
          <a:prstGeom prst="rect">
            <a:avLst/>
          </a:prstGeom>
          <a:noFill/>
        </p:spPr>
        <p:txBody>
          <a:bodyPr wrap="square" rtlCol="0">
            <a:spAutoFit/>
          </a:bodyPr>
          <a:lstStyle/>
          <a:p>
            <a:pPr algn="ctr"/>
            <a:r>
              <a:rPr kumimoji="1" lang="ja-JP" altLang="en-US" sz="900" dirty="0" smtClean="0">
                <a:latin typeface="メイリオ" panose="020B0604030504040204" pitchFamily="50" charset="-128"/>
                <a:ea typeface="メイリオ" panose="020B0604030504040204" pitchFamily="50" charset="-128"/>
              </a:rPr>
              <a:t>映像録画</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セキュア通信</a:t>
            </a:r>
            <a:endParaRPr kumimoji="1" lang="en-US" altLang="ja-JP" sz="900" dirty="0">
              <a:latin typeface="メイリオ" panose="020B0604030504040204" pitchFamily="50" charset="-128"/>
              <a:ea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rPr>
              <a:t>カメラの管理</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シェア</a:t>
            </a:r>
            <a:endParaRPr kumimoji="1" lang="en-US" altLang="ja-JP" sz="900" dirty="0" smtClean="0">
              <a:latin typeface="メイリオ" panose="020B0604030504040204" pitchFamily="50" charset="-128"/>
              <a:ea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rPr>
              <a:t>動体・音声検知自動アラート</a:t>
            </a:r>
            <a:endParaRPr kumimoji="1" lang="ja-JP" altLang="en-US" sz="900" dirty="0">
              <a:latin typeface="メイリオ" panose="020B0604030504040204" pitchFamily="50" charset="-128"/>
              <a:ea typeface="メイリオ" panose="020B0604030504040204" pitchFamily="50" charset="-128"/>
            </a:endParaRPr>
          </a:p>
        </p:txBody>
      </p:sp>
      <p:grpSp>
        <p:nvGrpSpPr>
          <p:cNvPr id="15" name="グループ化 14"/>
          <p:cNvGrpSpPr/>
          <p:nvPr/>
        </p:nvGrpSpPr>
        <p:grpSpPr>
          <a:xfrm>
            <a:off x="5354736" y="1270443"/>
            <a:ext cx="294546" cy="294545"/>
            <a:chOff x="5655447" y="1376006"/>
            <a:chExt cx="294546" cy="294545"/>
          </a:xfrm>
        </p:grpSpPr>
        <p:sp>
          <p:nvSpPr>
            <p:cNvPr id="14" name="楕円 13"/>
            <p:cNvSpPr/>
            <p:nvPr/>
          </p:nvSpPr>
          <p:spPr>
            <a:xfrm>
              <a:off x="5674386" y="1394944"/>
              <a:ext cx="256669" cy="2566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リーフォーム: 図形 104">
              <a:extLst>
                <a:ext uri="{FF2B5EF4-FFF2-40B4-BE49-F238E27FC236}">
                  <a16:creationId xmlns:a16="http://schemas.microsoft.com/office/drawing/2014/main" id="{E20E00C9-D737-48C5-BD03-62F7EC71D93E}"/>
                </a:ext>
              </a:extLst>
            </p:cNvPr>
            <p:cNvSpPr/>
            <p:nvPr/>
          </p:nvSpPr>
          <p:spPr>
            <a:xfrm>
              <a:off x="5655447" y="1376006"/>
              <a:ext cx="294546" cy="294545"/>
            </a:xfrm>
            <a:custGeom>
              <a:avLst/>
              <a:gdLst/>
              <a:ahLst/>
              <a:cxnLst/>
              <a:rect l="0" t="0" r="0" b="0"/>
              <a:pathLst>
                <a:path w="294545" h="294545">
                  <a:moveTo>
                    <a:pt x="147839" y="287182"/>
                  </a:moveTo>
                  <a:cubicBezTo>
                    <a:pt x="70804" y="287182"/>
                    <a:pt x="8497" y="224874"/>
                    <a:pt x="8497" y="147839"/>
                  </a:cubicBezTo>
                  <a:cubicBezTo>
                    <a:pt x="8497" y="70804"/>
                    <a:pt x="70804" y="8497"/>
                    <a:pt x="147839" y="8497"/>
                  </a:cubicBezTo>
                  <a:cubicBezTo>
                    <a:pt x="224874" y="8497"/>
                    <a:pt x="287182" y="70804"/>
                    <a:pt x="287182" y="147839"/>
                  </a:cubicBezTo>
                  <a:cubicBezTo>
                    <a:pt x="286049" y="224874"/>
                    <a:pt x="223741" y="287182"/>
                    <a:pt x="147839" y="287182"/>
                  </a:cubicBezTo>
                  <a:lnTo>
                    <a:pt x="147839" y="287182"/>
                  </a:lnTo>
                  <a:close/>
                  <a:moveTo>
                    <a:pt x="147839" y="28888"/>
                  </a:moveTo>
                  <a:cubicBezTo>
                    <a:pt x="82133" y="28888"/>
                    <a:pt x="27755" y="82133"/>
                    <a:pt x="27755" y="148972"/>
                  </a:cubicBezTo>
                  <a:cubicBezTo>
                    <a:pt x="27755" y="214678"/>
                    <a:pt x="81000" y="269056"/>
                    <a:pt x="147839" y="269056"/>
                  </a:cubicBezTo>
                  <a:cubicBezTo>
                    <a:pt x="213545" y="269056"/>
                    <a:pt x="267923" y="215811"/>
                    <a:pt x="267923" y="148972"/>
                  </a:cubicBezTo>
                  <a:cubicBezTo>
                    <a:pt x="266790" y="82133"/>
                    <a:pt x="213545" y="28888"/>
                    <a:pt x="147839" y="28888"/>
                  </a:cubicBezTo>
                  <a:lnTo>
                    <a:pt x="147839" y="28888"/>
                  </a:lnTo>
                  <a:close/>
                </a:path>
              </a:pathLst>
            </a:custGeom>
            <a:solidFill>
              <a:srgbClr val="C9DE7E"/>
            </a:solidFill>
            <a:ln w="9525" cap="flat">
              <a:noFill/>
              <a:prstDash val="solid"/>
              <a:miter/>
            </a:ln>
          </p:spPr>
          <p:txBody>
            <a:bodyPr/>
            <a:lstStyle/>
            <a:p>
              <a:endParaRPr lang="ja-JP" altLang="en-US"/>
            </a:p>
          </p:txBody>
        </p:sp>
        <p:sp>
          <p:nvSpPr>
            <p:cNvPr id="88" name="フリーフォーム: 図形 105">
              <a:extLst>
                <a:ext uri="{FF2B5EF4-FFF2-40B4-BE49-F238E27FC236}">
                  <a16:creationId xmlns:a16="http://schemas.microsoft.com/office/drawing/2014/main" id="{98C6D660-BCD4-466A-AD3B-089077F49284}"/>
                </a:ext>
              </a:extLst>
            </p:cNvPr>
            <p:cNvSpPr/>
            <p:nvPr/>
          </p:nvSpPr>
          <p:spPr>
            <a:xfrm>
              <a:off x="5746077" y="1455891"/>
              <a:ext cx="113287" cy="124615"/>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9084" y="8497"/>
                  </a:lnTo>
                  <a:cubicBezTo>
                    <a:pt x="30021" y="8497"/>
                    <a:pt x="23224" y="15294"/>
                    <a:pt x="23224" y="24357"/>
                  </a:cubicBezTo>
                  <a:lnTo>
                    <a:pt x="23224" y="45881"/>
                  </a:lnTo>
                  <a:lnTo>
                    <a:pt x="16427" y="45881"/>
                  </a:lnTo>
                  <a:cubicBezTo>
                    <a:pt x="11895" y="45881"/>
                    <a:pt x="8497" y="50413"/>
                    <a:pt x="8497" y="53811"/>
                  </a:cubicBezTo>
                  <a:close/>
                  <a:moveTo>
                    <a:pt x="83266" y="45881"/>
                  </a:moveTo>
                  <a:lnTo>
                    <a:pt x="39084" y="45881"/>
                  </a:lnTo>
                  <a:lnTo>
                    <a:pt x="39084" y="24357"/>
                  </a:lnTo>
                  <a:lnTo>
                    <a:pt x="83266" y="24357"/>
                  </a:lnTo>
                  <a:lnTo>
                    <a:pt x="83266" y="45881"/>
                  </a:lnTo>
                  <a:close/>
                  <a:moveTo>
                    <a:pt x="50413" y="90063"/>
                  </a:moveTo>
                  <a:cubicBezTo>
                    <a:pt x="50413" y="85532"/>
                    <a:pt x="53811" y="81000"/>
                    <a:pt x="57210" y="79867"/>
                  </a:cubicBezTo>
                  <a:lnTo>
                    <a:pt x="57210" y="69671"/>
                  </a:lnTo>
                  <a:lnTo>
                    <a:pt x="64007" y="69671"/>
                  </a:lnTo>
                  <a:lnTo>
                    <a:pt x="64007" y="79867"/>
                  </a:lnTo>
                  <a:cubicBezTo>
                    <a:pt x="68539" y="81000"/>
                    <a:pt x="70804" y="85532"/>
                    <a:pt x="70804" y="90063"/>
                  </a:cubicBezTo>
                  <a:cubicBezTo>
                    <a:pt x="70804" y="95727"/>
                    <a:pt x="66273" y="100259"/>
                    <a:pt x="60608" y="100259"/>
                  </a:cubicBezTo>
                  <a:cubicBezTo>
                    <a:pt x="54944" y="101392"/>
                    <a:pt x="50413" y="96860"/>
                    <a:pt x="50413" y="90063"/>
                  </a:cubicBezTo>
                  <a:close/>
                </a:path>
              </a:pathLst>
            </a:custGeom>
            <a:solidFill>
              <a:srgbClr val="A4B640"/>
            </a:solidFill>
            <a:ln w="9525" cap="flat">
              <a:noFill/>
              <a:prstDash val="solid"/>
              <a:miter/>
            </a:ln>
          </p:spPr>
          <p:txBody>
            <a:bodyPr/>
            <a:lstStyle/>
            <a:p>
              <a:endParaRPr lang="ja-JP" altLang="en-US"/>
            </a:p>
          </p:txBody>
        </p:sp>
      </p:grpSp>
      <p:grpSp>
        <p:nvGrpSpPr>
          <p:cNvPr id="93" name="グループ化 92"/>
          <p:cNvGrpSpPr/>
          <p:nvPr/>
        </p:nvGrpSpPr>
        <p:grpSpPr>
          <a:xfrm>
            <a:off x="1744623" y="4248559"/>
            <a:ext cx="1538325" cy="369332"/>
            <a:chOff x="3948692" y="3446803"/>
            <a:chExt cx="1538325" cy="369332"/>
          </a:xfrm>
        </p:grpSpPr>
        <p:sp>
          <p:nvSpPr>
            <p:cNvPr id="94" name="角丸四角形 93"/>
            <p:cNvSpPr/>
            <p:nvPr/>
          </p:nvSpPr>
          <p:spPr>
            <a:xfrm>
              <a:off x="3948692" y="3449229"/>
              <a:ext cx="1538325" cy="36448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4013696" y="3446803"/>
              <a:ext cx="1408318" cy="369332"/>
            </a:xfrm>
            <a:prstGeom prst="rect">
              <a:avLst/>
            </a:prstGeom>
            <a:noFill/>
          </p:spPr>
          <p:txBody>
            <a:bodyPr wrap="square" rtlCol="0" anchor="ctr">
              <a:spAutoFit/>
            </a:bodyPr>
            <a:lstStyle/>
            <a:p>
              <a:r>
                <a:rPr lang="en-US" altLang="ja-JP" sz="900" b="1" dirty="0">
                  <a:solidFill>
                    <a:srgbClr val="000000"/>
                  </a:solidFill>
                  <a:latin typeface="メイリオ" panose="020B0604030504040204" pitchFamily="50" charset="-128"/>
                  <a:ea typeface="メイリオ" panose="020B0604030504040204" pitchFamily="50" charset="-128"/>
                </a:rPr>
                <a:t>NEXT</a:t>
              </a:r>
              <a:r>
                <a:rPr lang="ja-JP" altLang="en-US" sz="900" b="1" dirty="0">
                  <a:solidFill>
                    <a:srgbClr val="000000"/>
                  </a:solidFill>
                  <a:latin typeface="メイリオ" panose="020B0604030504040204" pitchFamily="50" charset="-128"/>
                  <a:ea typeface="メイリオ" panose="020B0604030504040204" pitchFamily="50" charset="-128"/>
                </a:rPr>
                <a:t>クラウドビュー</a:t>
              </a:r>
              <a:endParaRPr lang="en-US" altLang="ja-JP" sz="900" b="1" dirty="0">
                <a:solidFill>
                  <a:srgbClr val="000000"/>
                </a:solidFill>
                <a:latin typeface="メイリオ" panose="020B0604030504040204" pitchFamily="50" charset="-128"/>
                <a:ea typeface="メイリオ" panose="020B0604030504040204" pitchFamily="50" charset="-128"/>
              </a:endParaRPr>
            </a:p>
            <a:p>
              <a:r>
                <a:rPr lang="ja-JP" altLang="en-US" sz="900" b="1" dirty="0">
                  <a:solidFill>
                    <a:srgbClr val="000000"/>
                  </a:solidFill>
                  <a:latin typeface="メイリオ" panose="020B0604030504040204" pitchFamily="50" charset="-128"/>
                  <a:ea typeface="メイリオ" panose="020B0604030504040204" pitchFamily="50" charset="-128"/>
                </a:rPr>
                <a:t>対応</a:t>
              </a:r>
              <a:r>
                <a:rPr lang="ja-JP" altLang="en-US" sz="900" b="1" dirty="0" smtClean="0">
                  <a:solidFill>
                    <a:srgbClr val="000000"/>
                  </a:solidFill>
                  <a:latin typeface="メイリオ" panose="020B0604030504040204" pitchFamily="50" charset="-128"/>
                  <a:ea typeface="メイリオ" panose="020B0604030504040204" pitchFamily="50" charset="-128"/>
                </a:rPr>
                <a:t>カメラ</a:t>
              </a:r>
              <a:endParaRPr kumimoji="1" lang="ja-JP" altLang="en-US" sz="900" b="1" dirty="0">
                <a:solidFill>
                  <a:srgbClr val="000000"/>
                </a:solidFill>
              </a:endParaRPr>
            </a:p>
          </p:txBody>
        </p:sp>
      </p:grpSp>
      <p:grpSp>
        <p:nvGrpSpPr>
          <p:cNvPr id="98" name="グループ化 97"/>
          <p:cNvGrpSpPr/>
          <p:nvPr/>
        </p:nvGrpSpPr>
        <p:grpSpPr>
          <a:xfrm>
            <a:off x="6080047" y="4248559"/>
            <a:ext cx="1538325" cy="369332"/>
            <a:chOff x="3948692" y="3897698"/>
            <a:chExt cx="1538325" cy="369332"/>
          </a:xfrm>
        </p:grpSpPr>
        <p:sp>
          <p:nvSpPr>
            <p:cNvPr id="110" name="角丸四角形 109"/>
            <p:cNvSpPr/>
            <p:nvPr/>
          </p:nvSpPr>
          <p:spPr>
            <a:xfrm>
              <a:off x="3948692" y="3900124"/>
              <a:ext cx="1538325" cy="36448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 name="テキスト ボックス 110"/>
            <p:cNvSpPr txBox="1"/>
            <p:nvPr/>
          </p:nvSpPr>
          <p:spPr>
            <a:xfrm>
              <a:off x="4013695" y="3897698"/>
              <a:ext cx="1408319" cy="369332"/>
            </a:xfrm>
            <a:prstGeom prst="rect">
              <a:avLst/>
            </a:prstGeom>
            <a:noFill/>
            <a:ln>
              <a:noFill/>
            </a:ln>
          </p:spPr>
          <p:txBody>
            <a:bodyPr wrap="square" rtlCol="0" anchor="ctr">
              <a:spAutoFit/>
            </a:bodyPr>
            <a:lstStyle/>
            <a:p>
              <a:r>
                <a:rPr lang="en-US" altLang="ja-JP" sz="900" b="1" dirty="0">
                  <a:solidFill>
                    <a:srgbClr val="000000"/>
                  </a:solidFill>
                  <a:latin typeface="メイリオ" panose="020B0604030504040204" pitchFamily="50" charset="-128"/>
                  <a:ea typeface="メイリオ" panose="020B0604030504040204" pitchFamily="50" charset="-128"/>
                </a:rPr>
                <a:t>NEXT</a:t>
              </a:r>
              <a:r>
                <a:rPr lang="ja-JP" altLang="en-US" sz="900" b="1" dirty="0">
                  <a:solidFill>
                    <a:srgbClr val="000000"/>
                  </a:solidFill>
                  <a:latin typeface="メイリオ" panose="020B0604030504040204" pitchFamily="50" charset="-128"/>
                  <a:ea typeface="メイリオ" panose="020B0604030504040204" pitchFamily="50" charset="-128"/>
                </a:rPr>
                <a:t>クラウドビュー</a:t>
              </a:r>
              <a:endParaRPr lang="en-US" altLang="ja-JP" sz="900" b="1" dirty="0">
                <a:solidFill>
                  <a:srgbClr val="000000"/>
                </a:solidFill>
                <a:latin typeface="メイリオ" panose="020B0604030504040204" pitchFamily="50" charset="-128"/>
                <a:ea typeface="メイリオ" panose="020B0604030504040204" pitchFamily="50" charset="-128"/>
              </a:endParaRPr>
            </a:p>
            <a:p>
              <a:r>
                <a:rPr lang="ja-JP" altLang="en-US" sz="900" b="1" dirty="0" smtClean="0">
                  <a:solidFill>
                    <a:srgbClr val="000000"/>
                  </a:solidFill>
                  <a:latin typeface="メイリオ" panose="020B0604030504040204" pitchFamily="50" charset="-128"/>
                  <a:ea typeface="メイリオ" panose="020B0604030504040204" pitchFamily="50" charset="-128"/>
                </a:rPr>
                <a:t>専用ビューワーアプリ</a:t>
              </a:r>
              <a:endParaRPr kumimoji="1" lang="ja-JP" altLang="en-US" sz="900" b="1" dirty="0">
                <a:solidFill>
                  <a:srgbClr val="000000"/>
                </a:solidFill>
              </a:endParaRPr>
            </a:p>
          </p:txBody>
        </p:sp>
      </p:grpSp>
    </p:spTree>
    <p:extLst>
      <p:ext uri="{BB962C8B-B14F-4D97-AF65-F5344CB8AC3E}">
        <p14:creationId xmlns:p14="http://schemas.microsoft.com/office/powerpoint/2010/main" val="2810681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四角形: 角を丸くする 35">
            <a:extLst>
              <a:ext uri="{FF2B5EF4-FFF2-40B4-BE49-F238E27FC236}">
                <a16:creationId xmlns:a16="http://schemas.microsoft.com/office/drawing/2014/main" id="{A38AD4DB-2A31-44E5-B1CD-2719DCD718E3}"/>
              </a:ext>
            </a:extLst>
          </p:cNvPr>
          <p:cNvSpPr/>
          <p:nvPr/>
        </p:nvSpPr>
        <p:spPr>
          <a:xfrm>
            <a:off x="4859549" y="1397425"/>
            <a:ext cx="3960000" cy="389227"/>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USEN</a:t>
            </a:r>
            <a:r>
              <a:rPr kumimoji="1" lang="ja-JP" altLang="en-US" sz="1400" dirty="0" smtClean="0">
                <a:solidFill>
                  <a:schemeClr val="bg1"/>
                </a:solidFill>
                <a:latin typeface="Meiryo UI" panose="020B0604030504040204" pitchFamily="50" charset="-128"/>
                <a:ea typeface="Meiryo UI" panose="020B0604030504040204" pitchFamily="50" charset="-128"/>
              </a:rPr>
              <a:t>なら</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1FA1F2AA-99F9-4659-AA5C-8A2376701728}"/>
              </a:ext>
            </a:extLst>
          </p:cNvPr>
          <p:cNvSpPr>
            <a:spLocks noGrp="1"/>
          </p:cNvSpPr>
          <p:nvPr>
            <p:ph type="title"/>
          </p:nvPr>
        </p:nvSpPr>
        <p:spPr>
          <a:xfrm>
            <a:off x="108000" y="180000"/>
            <a:ext cx="8100000" cy="540000"/>
          </a:xfrm>
        </p:spPr>
        <p:txBody>
          <a:bodyPr>
            <a:normAutofit/>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特徴３</a:t>
            </a:r>
            <a:r>
              <a:rPr kumimoji="1" lang="ja-JP" altLang="en-US" sz="2400" dirty="0">
                <a:solidFill>
                  <a:schemeClr val="tx1"/>
                </a:solidFill>
                <a:latin typeface="メイリオ" panose="020B0604030504040204" pitchFamily="50" charset="-128"/>
                <a:ea typeface="メイリオ" panose="020B0604030504040204" pitchFamily="50" charset="-128"/>
              </a:rPr>
              <a:t>　</a:t>
            </a:r>
            <a:r>
              <a:rPr kumimoji="1" lang="ja-JP" altLang="en-US" sz="2400" dirty="0" smtClean="0">
                <a:solidFill>
                  <a:schemeClr val="tx1"/>
                </a:solidFill>
                <a:latin typeface="メイリオ" panose="020B0604030504040204" pitchFamily="50" charset="-128"/>
                <a:ea typeface="メイリオ" panose="020B0604030504040204" pitchFamily="50" charset="-128"/>
              </a:rPr>
              <a:t>保守費込み手頃</a:t>
            </a:r>
            <a:r>
              <a:rPr kumimoji="1" lang="ja-JP" altLang="en-US" sz="2400" dirty="0">
                <a:solidFill>
                  <a:schemeClr val="tx1"/>
                </a:solidFill>
                <a:latin typeface="メイリオ" panose="020B0604030504040204" pitchFamily="50" charset="-128"/>
                <a:ea typeface="メイリオ" panose="020B0604030504040204" pitchFamily="50" charset="-128"/>
              </a:rPr>
              <a:t>な価格</a:t>
            </a:r>
          </a:p>
        </p:txBody>
      </p:sp>
      <p:sp>
        <p:nvSpPr>
          <p:cNvPr id="5" name="スライド番号プレースホルダー 4">
            <a:extLst>
              <a:ext uri="{FF2B5EF4-FFF2-40B4-BE49-F238E27FC236}">
                <a16:creationId xmlns:a16="http://schemas.microsoft.com/office/drawing/2014/main" id="{09B33045-A885-4B85-8E0F-B87490983143}"/>
              </a:ext>
            </a:extLst>
          </p:cNvPr>
          <p:cNvSpPr>
            <a:spLocks noGrp="1"/>
          </p:cNvSpPr>
          <p:nvPr>
            <p:ph type="sldNum" sz="quarter" idx="4"/>
          </p:nvPr>
        </p:nvSpPr>
        <p:spPr/>
        <p:txBody>
          <a:bodyPr/>
          <a:lstStyle/>
          <a:p>
            <a:fld id="{F4E03D0D-1BAE-410F-9306-B8419C1BD0E7}" type="slidenum">
              <a:rPr kumimoji="1" lang="ja-JP" altLang="en-US" smtClean="0"/>
              <a:pPr/>
              <a:t>4</a:t>
            </a:fld>
            <a:endParaRPr kumimoji="1" lang="ja-JP" altLang="en-US" dirty="0"/>
          </a:p>
        </p:txBody>
      </p:sp>
      <p:sp>
        <p:nvSpPr>
          <p:cNvPr id="6" name="テキスト ボックス 5">
            <a:extLst>
              <a:ext uri="{FF2B5EF4-FFF2-40B4-BE49-F238E27FC236}">
                <a16:creationId xmlns:a16="http://schemas.microsoft.com/office/drawing/2014/main" id="{9E7BB630-913B-45EB-A261-505F6D4CCBFC}"/>
              </a:ext>
            </a:extLst>
          </p:cNvPr>
          <p:cNvSpPr txBox="1"/>
          <p:nvPr/>
        </p:nvSpPr>
        <p:spPr>
          <a:xfrm>
            <a:off x="180000" y="900000"/>
            <a:ext cx="8169224"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導入に必要なものはカメラだけ。</a:t>
            </a:r>
            <a:r>
              <a:rPr kumimoji="1" lang="ja-JP" altLang="en-US" sz="1400" dirty="0" smtClean="0">
                <a:latin typeface="メイリオ" panose="020B0604030504040204" pitchFamily="50" charset="-128"/>
                <a:ea typeface="メイリオ" panose="020B0604030504040204" pitchFamily="50" charset="-128"/>
              </a:rPr>
              <a:t>月々</a:t>
            </a:r>
            <a:r>
              <a:rPr kumimoji="1" lang="en-US" altLang="ja-JP" sz="1400" dirty="0" smtClean="0">
                <a:latin typeface="メイリオ" panose="020B0604030504040204" pitchFamily="50" charset="-128"/>
                <a:ea typeface="メイリオ" panose="020B0604030504040204" pitchFamily="50" charset="-128"/>
              </a:rPr>
              <a:t>2,150</a:t>
            </a:r>
            <a:r>
              <a:rPr kumimoji="1" lang="ja-JP" altLang="en-US" sz="1400" dirty="0" smtClean="0">
                <a:latin typeface="メイリオ" panose="020B0604030504040204" pitchFamily="50" charset="-128"/>
                <a:ea typeface="メイリオ" panose="020B0604030504040204" pitchFamily="50" charset="-128"/>
              </a:rPr>
              <a:t>円～（カメラ</a:t>
            </a:r>
            <a:r>
              <a:rPr kumimoji="1" lang="en-US" altLang="ja-JP" sz="1400" dirty="0" smtClean="0">
                <a:latin typeface="メイリオ" panose="020B0604030504040204" pitchFamily="50" charset="-128"/>
                <a:ea typeface="メイリオ" panose="020B0604030504040204" pitchFamily="50" charset="-128"/>
              </a:rPr>
              <a:t>1</a:t>
            </a:r>
            <a:r>
              <a:rPr kumimoji="1" lang="ja-JP" altLang="en-US" sz="1400" dirty="0" smtClean="0">
                <a:latin typeface="メイリオ" panose="020B0604030504040204" pitchFamily="50" charset="-128"/>
                <a:ea typeface="メイリオ" panose="020B0604030504040204" pitchFamily="50" charset="-128"/>
              </a:rPr>
              <a:t>台当たり）で、ご利用</a:t>
            </a:r>
            <a:r>
              <a:rPr kumimoji="1" lang="ja-JP" altLang="en-US" sz="1400" dirty="0">
                <a:latin typeface="メイリオ" panose="020B0604030504040204" pitchFamily="50" charset="-128"/>
                <a:ea typeface="メイリオ" panose="020B0604030504040204" pitchFamily="50" charset="-128"/>
              </a:rPr>
              <a:t>いただけます。</a:t>
            </a:r>
          </a:p>
        </p:txBody>
      </p:sp>
      <p:pic>
        <p:nvPicPr>
          <p:cNvPr id="9" name="図 8">
            <a:extLst>
              <a:ext uri="{FF2B5EF4-FFF2-40B4-BE49-F238E27FC236}">
                <a16:creationId xmlns:a16="http://schemas.microsoft.com/office/drawing/2014/main" id="{63B44F3E-118D-4C35-97D2-94FE754BC04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216" t="-830" r="20242" b="830"/>
          <a:stretch/>
        </p:blipFill>
        <p:spPr>
          <a:xfrm>
            <a:off x="2669006" y="1980000"/>
            <a:ext cx="1080000" cy="1080000"/>
          </a:xfrm>
          <a:prstGeom prst="rect">
            <a:avLst/>
          </a:prstGeom>
        </p:spPr>
      </p:pic>
      <p:pic>
        <p:nvPicPr>
          <p:cNvPr id="11" name="図 10">
            <a:extLst>
              <a:ext uri="{FF2B5EF4-FFF2-40B4-BE49-F238E27FC236}">
                <a16:creationId xmlns:a16="http://schemas.microsoft.com/office/drawing/2014/main" id="{6B048CFF-D456-4158-AD00-F0174CD8C9E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6388" t="-1315" r="6962" b="1315"/>
          <a:stretch/>
        </p:blipFill>
        <p:spPr>
          <a:xfrm>
            <a:off x="4897445" y="1980000"/>
            <a:ext cx="1005483" cy="1005483"/>
          </a:xfrm>
          <a:prstGeom prst="rect">
            <a:avLst/>
          </a:prstGeom>
        </p:spPr>
      </p:pic>
      <p:pic>
        <p:nvPicPr>
          <p:cNvPr id="13" name="図 12">
            <a:extLst>
              <a:ext uri="{FF2B5EF4-FFF2-40B4-BE49-F238E27FC236}">
                <a16:creationId xmlns:a16="http://schemas.microsoft.com/office/drawing/2014/main" id="{6C5F545E-9CB1-4EE1-BAF1-E0BDC198EEC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8349" r="4881"/>
          <a:stretch/>
        </p:blipFill>
        <p:spPr>
          <a:xfrm>
            <a:off x="6446142" y="1980000"/>
            <a:ext cx="1005483" cy="1005483"/>
          </a:xfrm>
          <a:prstGeom prst="rect">
            <a:avLst/>
          </a:prstGeom>
        </p:spPr>
      </p:pic>
      <p:pic>
        <p:nvPicPr>
          <p:cNvPr id="17" name="図 16">
            <a:extLst>
              <a:ext uri="{FF2B5EF4-FFF2-40B4-BE49-F238E27FC236}">
                <a16:creationId xmlns:a16="http://schemas.microsoft.com/office/drawing/2014/main" id="{0A8FF3A3-6EC1-49FA-A8F5-C25B5D2B2EC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8862" t="-896" r="24420" b="896"/>
          <a:stretch/>
        </p:blipFill>
        <p:spPr>
          <a:xfrm>
            <a:off x="869006" y="1980000"/>
            <a:ext cx="1080000" cy="1080000"/>
          </a:xfrm>
          <a:prstGeom prst="rect">
            <a:avLst/>
          </a:prstGeom>
        </p:spPr>
      </p:pic>
      <p:sp>
        <p:nvSpPr>
          <p:cNvPr id="21" name="加算記号 20">
            <a:extLst>
              <a:ext uri="{FF2B5EF4-FFF2-40B4-BE49-F238E27FC236}">
                <a16:creationId xmlns:a16="http://schemas.microsoft.com/office/drawing/2014/main" id="{63EEC34D-CFDF-4A6A-977C-76CFE7D4086C}"/>
              </a:ext>
            </a:extLst>
          </p:cNvPr>
          <p:cNvSpPr/>
          <p:nvPr/>
        </p:nvSpPr>
        <p:spPr>
          <a:xfrm>
            <a:off x="2129006" y="2340000"/>
            <a:ext cx="360000" cy="360000"/>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加算記号 21">
            <a:extLst>
              <a:ext uri="{FF2B5EF4-FFF2-40B4-BE49-F238E27FC236}">
                <a16:creationId xmlns:a16="http://schemas.microsoft.com/office/drawing/2014/main" id="{21E387FB-B83C-425F-A02B-4B6774F435EC}"/>
              </a:ext>
            </a:extLst>
          </p:cNvPr>
          <p:cNvSpPr/>
          <p:nvPr/>
        </p:nvSpPr>
        <p:spPr>
          <a:xfrm>
            <a:off x="5986526" y="2315410"/>
            <a:ext cx="360000" cy="360000"/>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BFAD6B4-6783-4A72-88F8-44C98E67A301}"/>
              </a:ext>
            </a:extLst>
          </p:cNvPr>
          <p:cNvSpPr txBox="1"/>
          <p:nvPr/>
        </p:nvSpPr>
        <p:spPr>
          <a:xfrm>
            <a:off x="6213716" y="3099655"/>
            <a:ext cx="1210588" cy="246221"/>
          </a:xfrm>
          <a:prstGeom prst="rect">
            <a:avLst/>
          </a:prstGeom>
          <a:noFill/>
        </p:spPr>
        <p:txBody>
          <a:bodyPr wrap="none" rtlCol="0">
            <a:spAutoFit/>
          </a:bodyPr>
          <a:lstStyle/>
          <a:p>
            <a:r>
              <a:rPr kumimoji="1" lang="ja-JP" altLang="en-US" sz="1000" dirty="0">
                <a:solidFill>
                  <a:srgbClr val="000000"/>
                </a:solidFill>
                <a:latin typeface="メイリオ" panose="020B0604030504040204" pitchFamily="50" charset="-128"/>
                <a:ea typeface="メイリオ" panose="020B0604030504040204" pitchFamily="50" charset="-128"/>
              </a:rPr>
              <a:t>お手持ちのスマホ</a:t>
            </a:r>
          </a:p>
        </p:txBody>
      </p:sp>
      <p:sp>
        <p:nvSpPr>
          <p:cNvPr id="24" name="テキスト ボックス 23">
            <a:extLst>
              <a:ext uri="{FF2B5EF4-FFF2-40B4-BE49-F238E27FC236}">
                <a16:creationId xmlns:a16="http://schemas.microsoft.com/office/drawing/2014/main" id="{8989624C-C45C-4B2B-8A66-29D9912DC08D}"/>
              </a:ext>
            </a:extLst>
          </p:cNvPr>
          <p:cNvSpPr txBox="1"/>
          <p:nvPr/>
        </p:nvSpPr>
        <p:spPr>
          <a:xfrm>
            <a:off x="1124312" y="3099655"/>
            <a:ext cx="569387" cy="246221"/>
          </a:xfrm>
          <a:prstGeom prst="rect">
            <a:avLst/>
          </a:prstGeom>
          <a:noFill/>
        </p:spPr>
        <p:txBody>
          <a:bodyPr wrap="none" rtlCol="0">
            <a:spAutoFit/>
          </a:bodyPr>
          <a:lstStyle/>
          <a:p>
            <a:r>
              <a:rPr kumimoji="1" lang="ja-JP" altLang="en-US" sz="1000" dirty="0">
                <a:solidFill>
                  <a:srgbClr val="000000"/>
                </a:solidFill>
                <a:latin typeface="メイリオ" panose="020B0604030504040204" pitchFamily="50" charset="-128"/>
                <a:ea typeface="メイリオ" panose="020B0604030504040204" pitchFamily="50" charset="-128"/>
              </a:rPr>
              <a:t>カメラ</a:t>
            </a:r>
          </a:p>
        </p:txBody>
      </p:sp>
      <p:sp>
        <p:nvSpPr>
          <p:cNvPr id="25" name="テキスト ボックス 24">
            <a:extLst>
              <a:ext uri="{FF2B5EF4-FFF2-40B4-BE49-F238E27FC236}">
                <a16:creationId xmlns:a16="http://schemas.microsoft.com/office/drawing/2014/main" id="{EE5706F3-93BB-4032-BBA5-D093D1A4146B}"/>
              </a:ext>
            </a:extLst>
          </p:cNvPr>
          <p:cNvSpPr txBox="1"/>
          <p:nvPr/>
        </p:nvSpPr>
        <p:spPr>
          <a:xfrm>
            <a:off x="2539592" y="3099654"/>
            <a:ext cx="1338828" cy="246221"/>
          </a:xfrm>
          <a:prstGeom prst="rect">
            <a:avLst/>
          </a:prstGeom>
          <a:noFill/>
        </p:spPr>
        <p:txBody>
          <a:bodyPr wrap="none" rtlCol="0">
            <a:spAutoFit/>
          </a:bodyPr>
          <a:lstStyle/>
          <a:p>
            <a:r>
              <a:rPr kumimoji="1" lang="ja-JP" altLang="en-US" sz="1000" dirty="0">
                <a:solidFill>
                  <a:srgbClr val="000000"/>
                </a:solidFill>
                <a:latin typeface="メイリオ" panose="020B0604030504040204" pitchFamily="50" charset="-128"/>
                <a:ea typeface="メイリオ" panose="020B0604030504040204" pitchFamily="50" charset="-128"/>
              </a:rPr>
              <a:t>レコーダ・モニター</a:t>
            </a:r>
          </a:p>
        </p:txBody>
      </p:sp>
      <p:sp>
        <p:nvSpPr>
          <p:cNvPr id="26" name="テキスト ボックス 25">
            <a:extLst>
              <a:ext uri="{FF2B5EF4-FFF2-40B4-BE49-F238E27FC236}">
                <a16:creationId xmlns:a16="http://schemas.microsoft.com/office/drawing/2014/main" id="{B79AA97A-BC5C-489C-AFD2-F8F984ACEFB6}"/>
              </a:ext>
            </a:extLst>
          </p:cNvPr>
          <p:cNvSpPr txBox="1"/>
          <p:nvPr/>
        </p:nvSpPr>
        <p:spPr>
          <a:xfrm>
            <a:off x="523902" y="4020876"/>
            <a:ext cx="3570208" cy="461665"/>
          </a:xfrm>
          <a:prstGeom prst="rect">
            <a:avLst/>
          </a:prstGeom>
          <a:noFill/>
        </p:spPr>
        <p:txBody>
          <a:bodyPr wrap="none" rtlCol="0">
            <a:spAutoFit/>
          </a:bodyPr>
          <a:lstStyle/>
          <a:p>
            <a:pPr algn="ctr"/>
            <a:r>
              <a:rPr kumimoji="1" lang="ja-JP" altLang="en-US" sz="1200" dirty="0">
                <a:latin typeface="メイリオ" panose="020B0604030504040204" pitchFamily="50" charset="-128"/>
                <a:ea typeface="メイリオ" panose="020B0604030504040204" pitchFamily="50" charset="-128"/>
              </a:rPr>
              <a:t>導入に必要な機器が多く、初期コストが莫大に</a:t>
            </a:r>
            <a:r>
              <a:rPr kumimoji="1" lang="en-US" altLang="ja-JP" sz="1200" dirty="0" smtClean="0">
                <a:latin typeface="メイリオ" panose="020B0604030504040204" pitchFamily="50" charset="-128"/>
                <a:ea typeface="メイリオ" panose="020B0604030504040204" pitchFamily="50" charset="-128"/>
              </a:rPr>
              <a:t>…</a:t>
            </a:r>
          </a:p>
          <a:p>
            <a:pPr algn="ctr"/>
            <a:r>
              <a:rPr kumimoji="1" lang="ja-JP" altLang="en-US" sz="1200" dirty="0">
                <a:latin typeface="メイリオ" panose="020B0604030504040204" pitchFamily="50" charset="-128"/>
                <a:ea typeface="メイリオ" panose="020B0604030504040204" pitchFamily="50" charset="-128"/>
              </a:rPr>
              <a:t>保守は</a:t>
            </a:r>
            <a:r>
              <a:rPr kumimoji="1" lang="ja-JP" altLang="en-US" sz="1200" dirty="0" smtClean="0">
                <a:latin typeface="メイリオ" panose="020B0604030504040204" pitchFamily="50" charset="-128"/>
                <a:ea typeface="メイリオ" panose="020B0604030504040204" pitchFamily="50" charset="-128"/>
              </a:rPr>
              <a:t>カスタマーセンター</a:t>
            </a:r>
            <a:endParaRPr kumimoji="1" lang="en-US" altLang="ja-JP" sz="12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28721BF5-2B5D-4241-A990-C540C066B52F}"/>
              </a:ext>
            </a:extLst>
          </p:cNvPr>
          <p:cNvSpPr txBox="1"/>
          <p:nvPr/>
        </p:nvSpPr>
        <p:spPr>
          <a:xfrm>
            <a:off x="4987399" y="3097929"/>
            <a:ext cx="825867" cy="246221"/>
          </a:xfrm>
          <a:prstGeom prst="rect">
            <a:avLst/>
          </a:prstGeom>
          <a:noFill/>
        </p:spPr>
        <p:txBody>
          <a:bodyPr wrap="none" rtlCol="0">
            <a:spAutoFit/>
          </a:bodyPr>
          <a:lstStyle/>
          <a:p>
            <a:r>
              <a:rPr kumimoji="1" lang="ja-JP" altLang="en-US" sz="1000" dirty="0" smtClean="0">
                <a:latin typeface="メイリオ" panose="020B0604030504040204" pitchFamily="50" charset="-128"/>
                <a:ea typeface="メイリオ" panose="020B0604030504040204" pitchFamily="50" charset="-128"/>
              </a:rPr>
              <a:t>対応</a:t>
            </a:r>
            <a:r>
              <a:rPr kumimoji="1" lang="ja-JP" altLang="en-US" sz="1000" dirty="0">
                <a:latin typeface="メイリオ" panose="020B0604030504040204" pitchFamily="50" charset="-128"/>
                <a:ea typeface="メイリオ" panose="020B0604030504040204" pitchFamily="50" charset="-128"/>
              </a:rPr>
              <a:t>カメラ</a:t>
            </a:r>
          </a:p>
        </p:txBody>
      </p:sp>
      <p:sp>
        <p:nvSpPr>
          <p:cNvPr id="30" name="星: 4 pt 29">
            <a:extLst>
              <a:ext uri="{FF2B5EF4-FFF2-40B4-BE49-F238E27FC236}">
                <a16:creationId xmlns:a16="http://schemas.microsoft.com/office/drawing/2014/main" id="{4DC2F47B-C2B5-4532-B78C-2BEA564B9DE8}"/>
              </a:ext>
            </a:extLst>
          </p:cNvPr>
          <p:cNvSpPr/>
          <p:nvPr/>
        </p:nvSpPr>
        <p:spPr>
          <a:xfrm>
            <a:off x="6911270" y="3357146"/>
            <a:ext cx="180000" cy="18000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星: 4 pt 30">
            <a:extLst>
              <a:ext uri="{FF2B5EF4-FFF2-40B4-BE49-F238E27FC236}">
                <a16:creationId xmlns:a16="http://schemas.microsoft.com/office/drawing/2014/main" id="{2C5B0BED-1F74-42E8-8392-F407C24969BA}"/>
              </a:ext>
            </a:extLst>
          </p:cNvPr>
          <p:cNvSpPr/>
          <p:nvPr/>
        </p:nvSpPr>
        <p:spPr>
          <a:xfrm>
            <a:off x="6331277" y="3833513"/>
            <a:ext cx="146540" cy="146540"/>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A71A771A-C529-467B-BBEB-B52DEE8CE40D}"/>
              </a:ext>
            </a:extLst>
          </p:cNvPr>
          <p:cNvSpPr txBox="1"/>
          <p:nvPr/>
        </p:nvSpPr>
        <p:spPr>
          <a:xfrm>
            <a:off x="4946897" y="4020876"/>
            <a:ext cx="3570208" cy="461665"/>
          </a:xfrm>
          <a:prstGeom prst="rect">
            <a:avLst/>
          </a:prstGeom>
          <a:noFill/>
        </p:spPr>
        <p:txBody>
          <a:bodyPr wrap="none" rtlCol="0">
            <a:spAutoFit/>
          </a:bodyPr>
          <a:lstStyle/>
          <a:p>
            <a:pPr algn="ctr"/>
            <a:r>
              <a:rPr kumimoji="1" lang="ja-JP" altLang="en-US" sz="1200" dirty="0">
                <a:solidFill>
                  <a:srgbClr val="000000"/>
                </a:solidFill>
                <a:latin typeface="メイリオ" panose="020B0604030504040204" pitchFamily="50" charset="-128"/>
                <a:ea typeface="メイリオ" panose="020B0604030504040204" pitchFamily="50" charset="-128"/>
              </a:rPr>
              <a:t>導入に必要なの</a:t>
            </a:r>
            <a:r>
              <a:rPr kumimoji="1" lang="ja-JP" altLang="en-US" sz="1200" dirty="0" smtClean="0">
                <a:solidFill>
                  <a:srgbClr val="000000"/>
                </a:solidFill>
                <a:latin typeface="メイリオ" panose="020B0604030504040204" pitchFamily="50" charset="-128"/>
                <a:ea typeface="メイリオ" panose="020B0604030504040204" pitchFamily="50" charset="-128"/>
              </a:rPr>
              <a:t>は対応</a:t>
            </a:r>
            <a:r>
              <a:rPr kumimoji="1" lang="ja-JP" altLang="en-US" sz="1200" dirty="0">
                <a:solidFill>
                  <a:srgbClr val="000000"/>
                </a:solidFill>
                <a:latin typeface="メイリオ" panose="020B0604030504040204" pitchFamily="50" charset="-128"/>
                <a:ea typeface="メイリオ" panose="020B0604030504040204" pitchFamily="50" charset="-128"/>
              </a:rPr>
              <a:t>カメラだけ</a:t>
            </a:r>
            <a:r>
              <a:rPr kumimoji="1" lang="ja-JP" altLang="en-US" sz="1200" dirty="0" smtClean="0">
                <a:solidFill>
                  <a:srgbClr val="000000"/>
                </a:solidFill>
                <a:latin typeface="メイリオ" panose="020B0604030504040204" pitchFamily="50" charset="-128"/>
                <a:ea typeface="メイリオ" panose="020B0604030504040204" pitchFamily="50" charset="-128"/>
              </a:rPr>
              <a:t>！</a:t>
            </a:r>
            <a:endParaRPr kumimoji="1" lang="en-US" altLang="ja-JP" sz="1200" dirty="0" smtClean="0">
              <a:solidFill>
                <a:srgbClr val="000000"/>
              </a:solidFill>
              <a:latin typeface="メイリオ" panose="020B0604030504040204" pitchFamily="50" charset="-128"/>
              <a:ea typeface="メイリオ" panose="020B0604030504040204" pitchFamily="50" charset="-128"/>
            </a:endParaRPr>
          </a:p>
          <a:p>
            <a:pPr algn="ctr"/>
            <a:r>
              <a:rPr kumimoji="1" lang="ja-JP" altLang="en-US" sz="1200" dirty="0">
                <a:solidFill>
                  <a:srgbClr val="000000"/>
                </a:solidFill>
                <a:latin typeface="メイリオ" panose="020B0604030504040204" pitchFamily="50" charset="-128"/>
                <a:ea typeface="メイリオ" panose="020B0604030504040204" pitchFamily="50" charset="-128"/>
              </a:rPr>
              <a:t>保守つきだ</a:t>
            </a:r>
            <a:r>
              <a:rPr kumimoji="1" lang="ja-JP" altLang="en-US" sz="1200" dirty="0" smtClean="0">
                <a:solidFill>
                  <a:srgbClr val="000000"/>
                </a:solidFill>
                <a:latin typeface="メイリオ" panose="020B0604030504040204" pitchFamily="50" charset="-128"/>
                <a:ea typeface="メイリオ" panose="020B0604030504040204" pitchFamily="50" charset="-128"/>
              </a:rPr>
              <a:t>から店舗</a:t>
            </a:r>
            <a:r>
              <a:rPr kumimoji="1" lang="ja-JP" altLang="en-US" sz="1200" dirty="0">
                <a:solidFill>
                  <a:srgbClr val="000000"/>
                </a:solidFill>
                <a:latin typeface="メイリオ" panose="020B0604030504040204" pitchFamily="50" charset="-128"/>
                <a:ea typeface="メイリオ" panose="020B0604030504040204" pitchFamily="50" charset="-128"/>
              </a:rPr>
              <a:t>まで訪問して</a:t>
            </a:r>
            <a:r>
              <a:rPr kumimoji="1" lang="ja-JP" altLang="en-US" sz="1200" dirty="0" smtClean="0">
                <a:solidFill>
                  <a:srgbClr val="000000"/>
                </a:solidFill>
                <a:latin typeface="メイリオ" panose="020B0604030504040204" pitchFamily="50" charset="-128"/>
                <a:ea typeface="メイリオ" panose="020B0604030504040204" pitchFamily="50" charset="-128"/>
              </a:rPr>
              <a:t>くれて安心</a:t>
            </a:r>
            <a:r>
              <a:rPr kumimoji="1" lang="ja-JP" altLang="en-US" sz="1200" dirty="0">
                <a:solidFill>
                  <a:srgbClr val="000000"/>
                </a:solidFill>
                <a:latin typeface="メイリオ" panose="020B0604030504040204" pitchFamily="50" charset="-128"/>
                <a:ea typeface="メイリオ" panose="020B0604030504040204" pitchFamily="50" charset="-128"/>
              </a:rPr>
              <a:t>！</a:t>
            </a:r>
            <a:r>
              <a:rPr kumimoji="1" lang="ja-JP" altLang="en-US" sz="1200" dirty="0" smtClean="0">
                <a:solidFill>
                  <a:srgbClr val="000000"/>
                </a:solidFill>
                <a:latin typeface="メイリオ" panose="020B0604030504040204" pitchFamily="50" charset="-128"/>
                <a:ea typeface="メイリオ" panose="020B0604030504040204" pitchFamily="50" charset="-128"/>
              </a:rPr>
              <a:t>！</a:t>
            </a:r>
            <a:endParaRPr kumimoji="1" lang="ja-JP" altLang="en-US" sz="1200" dirty="0">
              <a:solidFill>
                <a:srgbClr val="000000"/>
              </a:solidFill>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3E7AA2E7-0B58-48DC-8C73-FEAB44818CD1}"/>
              </a:ext>
            </a:extLst>
          </p:cNvPr>
          <p:cNvGrpSpPr/>
          <p:nvPr/>
        </p:nvGrpSpPr>
        <p:grpSpPr>
          <a:xfrm>
            <a:off x="1049006" y="3516876"/>
            <a:ext cx="2520000" cy="360000"/>
            <a:chOff x="1440000" y="3600000"/>
            <a:chExt cx="2520000" cy="360000"/>
          </a:xfrm>
        </p:grpSpPr>
        <p:pic>
          <p:nvPicPr>
            <p:cNvPr id="8" name="図 7">
              <a:extLst>
                <a:ext uri="{FF2B5EF4-FFF2-40B4-BE49-F238E27FC236}">
                  <a16:creationId xmlns:a16="http://schemas.microsoft.com/office/drawing/2014/main" id="{AD6D97DF-9C3A-427F-96DE-237A810FA99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880000" y="3600000"/>
              <a:ext cx="360000" cy="360000"/>
            </a:xfrm>
            <a:prstGeom prst="rect">
              <a:avLst/>
            </a:prstGeom>
          </p:spPr>
        </p:pic>
        <p:pic>
          <p:nvPicPr>
            <p:cNvPr id="12" name="図 11">
              <a:extLst>
                <a:ext uri="{FF2B5EF4-FFF2-40B4-BE49-F238E27FC236}">
                  <a16:creationId xmlns:a16="http://schemas.microsoft.com/office/drawing/2014/main" id="{125CBF71-7494-4882-A3CD-3DDA94559DD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60000" y="3600000"/>
              <a:ext cx="360000" cy="360000"/>
            </a:xfrm>
            <a:prstGeom prst="rect">
              <a:avLst/>
            </a:prstGeom>
          </p:spPr>
        </p:pic>
        <p:pic>
          <p:nvPicPr>
            <p:cNvPr id="28" name="図 27">
              <a:extLst>
                <a:ext uri="{FF2B5EF4-FFF2-40B4-BE49-F238E27FC236}">
                  <a16:creationId xmlns:a16="http://schemas.microsoft.com/office/drawing/2014/main" id="{F305D024-0348-44D7-B04A-BAD8644B7D3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440000" y="3600000"/>
              <a:ext cx="360000" cy="360000"/>
            </a:xfrm>
            <a:prstGeom prst="rect">
              <a:avLst/>
            </a:prstGeom>
          </p:spPr>
        </p:pic>
        <p:pic>
          <p:nvPicPr>
            <p:cNvPr id="33" name="図 32">
              <a:extLst>
                <a:ext uri="{FF2B5EF4-FFF2-40B4-BE49-F238E27FC236}">
                  <a16:creationId xmlns:a16="http://schemas.microsoft.com/office/drawing/2014/main" id="{0FD6F7AD-4033-475C-8E43-0D5021977543}"/>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00000" y="3600000"/>
              <a:ext cx="360000" cy="360000"/>
            </a:xfrm>
            <a:prstGeom prst="rect">
              <a:avLst/>
            </a:prstGeom>
          </p:spPr>
        </p:pic>
      </p:grpSp>
      <p:sp>
        <p:nvSpPr>
          <p:cNvPr id="36" name="四角形: 角を丸くする 35">
            <a:extLst>
              <a:ext uri="{FF2B5EF4-FFF2-40B4-BE49-F238E27FC236}">
                <a16:creationId xmlns:a16="http://schemas.microsoft.com/office/drawing/2014/main" id="{A38AD4DB-2A31-44E5-B1CD-2719DCD718E3}"/>
              </a:ext>
            </a:extLst>
          </p:cNvPr>
          <p:cNvSpPr/>
          <p:nvPr/>
        </p:nvSpPr>
        <p:spPr>
          <a:xfrm>
            <a:off x="360000" y="4544440"/>
            <a:ext cx="8495549" cy="1930251"/>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pic>
        <p:nvPicPr>
          <p:cNvPr id="39" name="図 38">
            <a:extLst>
              <a:ext uri="{FF2B5EF4-FFF2-40B4-BE49-F238E27FC236}">
                <a16:creationId xmlns:a16="http://schemas.microsoft.com/office/drawing/2014/main" id="{8D9D51EE-BCE7-4474-801B-DBA9EA42D773}"/>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rot="900000">
            <a:off x="2340000" y="3408876"/>
            <a:ext cx="144000" cy="144000"/>
          </a:xfrm>
          <a:prstGeom prst="rect">
            <a:avLst/>
          </a:prstGeom>
        </p:spPr>
      </p:pic>
      <p:pic>
        <p:nvPicPr>
          <p:cNvPr id="40" name="図 39">
            <a:extLst>
              <a:ext uri="{FF2B5EF4-FFF2-40B4-BE49-F238E27FC236}">
                <a16:creationId xmlns:a16="http://schemas.microsoft.com/office/drawing/2014/main" id="{8F02CB34-18EE-4036-BA6E-24544BCA4BED}"/>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rot="900000">
            <a:off x="3060000" y="3408876"/>
            <a:ext cx="144000" cy="144000"/>
          </a:xfrm>
          <a:prstGeom prst="rect">
            <a:avLst/>
          </a:prstGeom>
        </p:spPr>
      </p:pic>
      <p:pic>
        <p:nvPicPr>
          <p:cNvPr id="41" name="図 40">
            <a:extLst>
              <a:ext uri="{FF2B5EF4-FFF2-40B4-BE49-F238E27FC236}">
                <a16:creationId xmlns:a16="http://schemas.microsoft.com/office/drawing/2014/main" id="{A2E8A794-2A6E-4614-87D4-2C5BD1860B1D}"/>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rot="900000">
            <a:off x="3780000" y="3408876"/>
            <a:ext cx="144000" cy="144000"/>
          </a:xfrm>
          <a:prstGeom prst="rect">
            <a:avLst/>
          </a:prstGeom>
        </p:spPr>
      </p:pic>
      <p:sp>
        <p:nvSpPr>
          <p:cNvPr id="42" name="テキスト ボックス 41">
            <a:extLst>
              <a:ext uri="{FF2B5EF4-FFF2-40B4-BE49-F238E27FC236}">
                <a16:creationId xmlns:a16="http://schemas.microsoft.com/office/drawing/2014/main" id="{BB7AF477-FC60-471F-B06F-D7D39511012E}"/>
              </a:ext>
            </a:extLst>
          </p:cNvPr>
          <p:cNvSpPr txBox="1"/>
          <p:nvPr/>
        </p:nvSpPr>
        <p:spPr>
          <a:xfrm>
            <a:off x="453360" y="4608000"/>
            <a:ext cx="1877437" cy="276999"/>
          </a:xfrm>
          <a:prstGeom prst="rect">
            <a:avLst/>
          </a:prstGeom>
          <a:noFill/>
        </p:spPr>
        <p:txBody>
          <a:bodyPr wrap="none" rtlCol="0">
            <a:spAutoFit/>
          </a:bodyPr>
          <a:lstStyle/>
          <a:p>
            <a:r>
              <a:rPr kumimoji="1" lang="ja-JP" altLang="en-US" sz="1200" b="1" dirty="0" smtClean="0">
                <a:solidFill>
                  <a:srgbClr val="000000"/>
                </a:solidFill>
                <a:latin typeface="メイリオ" panose="020B0604030504040204" pitchFamily="50" charset="-128"/>
                <a:ea typeface="メイリオ" panose="020B0604030504040204" pitchFamily="50" charset="-128"/>
              </a:rPr>
              <a:t>クラウド</a:t>
            </a:r>
            <a:r>
              <a:rPr kumimoji="1" lang="ja-JP" altLang="en-US" sz="1200" b="1" dirty="0">
                <a:solidFill>
                  <a:srgbClr val="000000"/>
                </a:solidFill>
                <a:latin typeface="メイリオ" panose="020B0604030504040204" pitchFamily="50" charset="-128"/>
                <a:ea typeface="メイリオ" panose="020B0604030504040204" pitchFamily="50" charset="-128"/>
              </a:rPr>
              <a:t>料金の他社比較</a:t>
            </a:r>
            <a:endParaRPr kumimoji="1" lang="en-US" altLang="ja-JP" sz="1200" b="1" dirty="0">
              <a:solidFill>
                <a:srgbClr val="000000"/>
              </a:solidFill>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1C946EA5-2735-46C1-A169-AAEECA38EE81}"/>
              </a:ext>
            </a:extLst>
          </p:cNvPr>
          <p:cNvSpPr/>
          <p:nvPr/>
        </p:nvSpPr>
        <p:spPr>
          <a:xfrm>
            <a:off x="1260000" y="4973589"/>
            <a:ext cx="5220000" cy="25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latin typeface="Meiryo UI" panose="020B0604030504040204" pitchFamily="50" charset="-128"/>
                <a:ea typeface="Meiryo UI" panose="020B0604030504040204" pitchFamily="50" charset="-128"/>
              </a:rPr>
              <a:t>\5,200/</a:t>
            </a:r>
            <a:r>
              <a:rPr kumimoji="1" lang="ja-JP" altLang="en-US" sz="12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…VGA×5fps/7</a:t>
            </a:r>
            <a:r>
              <a:rPr kumimoji="1" lang="ja-JP" altLang="en-US" sz="800" dirty="0">
                <a:latin typeface="Meiryo UI" panose="020B0604030504040204" pitchFamily="50" charset="-128"/>
                <a:ea typeface="Meiryo UI" panose="020B0604030504040204" pitchFamily="50" charset="-128"/>
              </a:rPr>
              <a:t>日間録画</a:t>
            </a:r>
          </a:p>
        </p:txBody>
      </p:sp>
      <p:sp>
        <p:nvSpPr>
          <p:cNvPr id="47" name="正方形/長方形 46">
            <a:extLst>
              <a:ext uri="{FF2B5EF4-FFF2-40B4-BE49-F238E27FC236}">
                <a16:creationId xmlns:a16="http://schemas.microsoft.com/office/drawing/2014/main" id="{54A3D8FC-DC91-46B7-9A67-4C47311762F3}"/>
              </a:ext>
            </a:extLst>
          </p:cNvPr>
          <p:cNvSpPr/>
          <p:nvPr/>
        </p:nvSpPr>
        <p:spPr>
          <a:xfrm>
            <a:off x="1259999" y="5334766"/>
            <a:ext cx="3060000" cy="25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3,980</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…VGA×1fps/7</a:t>
            </a:r>
            <a:r>
              <a:rPr kumimoji="1" lang="ja-JP" altLang="en-US" sz="800" dirty="0">
                <a:latin typeface="Meiryo UI" panose="020B0604030504040204" pitchFamily="50" charset="-128"/>
                <a:ea typeface="Meiryo UI" panose="020B0604030504040204" pitchFamily="50" charset="-128"/>
              </a:rPr>
              <a:t>日間録画</a:t>
            </a:r>
          </a:p>
        </p:txBody>
      </p:sp>
      <p:sp>
        <p:nvSpPr>
          <p:cNvPr id="48" name="正方形/長方形 47">
            <a:extLst>
              <a:ext uri="{FF2B5EF4-FFF2-40B4-BE49-F238E27FC236}">
                <a16:creationId xmlns:a16="http://schemas.microsoft.com/office/drawing/2014/main" id="{8B4CA4C4-20B0-4570-BCAD-52E2E4625851}"/>
              </a:ext>
            </a:extLst>
          </p:cNvPr>
          <p:cNvSpPr/>
          <p:nvPr/>
        </p:nvSpPr>
        <p:spPr>
          <a:xfrm>
            <a:off x="1260000" y="6070498"/>
            <a:ext cx="2628000" cy="3015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latin typeface="Meiryo UI" panose="020B0604030504040204" pitchFamily="50" charset="-128"/>
                <a:ea typeface="Meiryo UI" panose="020B0604030504040204" pitchFamily="50" charset="-128"/>
              </a:rPr>
              <a:t>\2,150/</a:t>
            </a:r>
            <a:r>
              <a:rPr kumimoji="1" lang="ja-JP" altLang="en-US" sz="1200" b="1" dirty="0" smtClean="0">
                <a:latin typeface="Meiryo UI" panose="020B0604030504040204" pitchFamily="50" charset="-128"/>
                <a:ea typeface="Meiryo UI" panose="020B0604030504040204" pitchFamily="50" charset="-128"/>
              </a:rPr>
              <a:t>月</a:t>
            </a:r>
            <a:r>
              <a:rPr kumimoji="1" lang="en-US" altLang="ja-JP" sz="1200" b="1" dirty="0" smtClean="0">
                <a:latin typeface="Meiryo UI" panose="020B0604030504040204" pitchFamily="50" charset="-128"/>
                <a:ea typeface="Meiryo UI" panose="020B0604030504040204" pitchFamily="50" charset="-128"/>
              </a:rPr>
              <a:t>~</a:t>
            </a:r>
            <a:r>
              <a:rPr kumimoji="1" lang="en-US" altLang="ja-JP" sz="750" dirty="0" smtClean="0">
                <a:latin typeface="Meiryo UI" panose="020B0604030504040204" pitchFamily="50" charset="-128"/>
                <a:ea typeface="Meiryo UI" panose="020B0604030504040204" pitchFamily="50" charset="-128"/>
              </a:rPr>
              <a:t>…HD×30fps/14</a:t>
            </a:r>
            <a:r>
              <a:rPr kumimoji="1" lang="ja-JP" altLang="en-US" sz="750" dirty="0" smtClean="0">
                <a:latin typeface="Meiryo UI" panose="020B0604030504040204" pitchFamily="50" charset="-128"/>
                <a:ea typeface="Meiryo UI" panose="020B0604030504040204" pitchFamily="50" charset="-128"/>
              </a:rPr>
              <a:t>日間録画</a:t>
            </a:r>
            <a:endParaRPr kumimoji="1" lang="en-US" altLang="ja-JP" sz="750" dirty="0" smtClean="0">
              <a:latin typeface="Meiryo UI" panose="020B0604030504040204" pitchFamily="50" charset="-128"/>
              <a:ea typeface="Meiryo UI" panose="020B0604030504040204" pitchFamily="50" charset="-128"/>
            </a:endParaRPr>
          </a:p>
          <a:p>
            <a:r>
              <a:rPr kumimoji="1" lang="ja-JP" altLang="en-US" sz="750" dirty="0">
                <a:latin typeface="Meiryo UI" panose="020B0604030504040204" pitchFamily="50" charset="-128"/>
                <a:ea typeface="Meiryo UI" panose="020B0604030504040204" pitchFamily="50" charset="-128"/>
              </a:rPr>
              <a:t>　</a:t>
            </a:r>
            <a:r>
              <a:rPr kumimoji="1" lang="ja-JP" altLang="en-US" sz="750" dirty="0" smtClean="0">
                <a:latin typeface="Meiryo UI" panose="020B0604030504040204" pitchFamily="50" charset="-128"/>
                <a:ea typeface="Meiryo UI" panose="020B0604030504040204" pitchFamily="50" charset="-128"/>
              </a:rPr>
              <a:t>　　　　　　　　　　　　　　　保守費含</a:t>
            </a:r>
            <a:r>
              <a:rPr kumimoji="1" lang="ja-JP" altLang="en-US" sz="750" dirty="0">
                <a:latin typeface="Meiryo UI" panose="020B0604030504040204" pitchFamily="50" charset="-128"/>
                <a:ea typeface="Meiryo UI" panose="020B0604030504040204" pitchFamily="50" charset="-128"/>
              </a:rPr>
              <a:t>む</a:t>
            </a:r>
          </a:p>
        </p:txBody>
      </p:sp>
      <p:sp>
        <p:nvSpPr>
          <p:cNvPr id="49" name="テキスト ボックス 48">
            <a:extLst>
              <a:ext uri="{FF2B5EF4-FFF2-40B4-BE49-F238E27FC236}">
                <a16:creationId xmlns:a16="http://schemas.microsoft.com/office/drawing/2014/main" id="{D66B67EE-EC64-4033-AFEB-5DA6CBCFD4AF}"/>
              </a:ext>
            </a:extLst>
          </p:cNvPr>
          <p:cNvSpPr txBox="1"/>
          <p:nvPr/>
        </p:nvSpPr>
        <p:spPr>
          <a:xfrm>
            <a:off x="812441" y="4961089"/>
            <a:ext cx="442750" cy="276999"/>
          </a:xfrm>
          <a:prstGeom prst="rect">
            <a:avLst/>
          </a:prstGeom>
          <a:noFill/>
        </p:spPr>
        <p:txBody>
          <a:bodyPr wrap="none" rtlCol="0">
            <a:spAutoFit/>
          </a:bodyPr>
          <a:lstStyle/>
          <a:p>
            <a:r>
              <a:rPr kumimoji="1" lang="en-US" altLang="ja-JP" sz="1200" dirty="0" smtClean="0">
                <a:solidFill>
                  <a:schemeClr val="bg1">
                    <a:lumMod val="50000"/>
                  </a:schemeClr>
                </a:solidFill>
                <a:latin typeface="Meiryo UI" panose="020B0604030504040204" pitchFamily="50" charset="-128"/>
                <a:ea typeface="Meiryo UI" panose="020B0604030504040204" pitchFamily="50" charset="-128"/>
              </a:rPr>
              <a:t>A</a:t>
            </a:r>
            <a:r>
              <a:rPr kumimoji="1" lang="ja-JP" altLang="en-US" sz="1200" dirty="0" smtClean="0">
                <a:solidFill>
                  <a:schemeClr val="bg1">
                    <a:lumMod val="50000"/>
                  </a:schemeClr>
                </a:solidFill>
                <a:latin typeface="Meiryo UI" panose="020B0604030504040204" pitchFamily="50" charset="-128"/>
                <a:ea typeface="Meiryo UI" panose="020B0604030504040204" pitchFamily="50" charset="-128"/>
              </a:rPr>
              <a:t>社</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F20B81F2-316D-4819-83B3-1F73C242CF40}"/>
              </a:ext>
            </a:extLst>
          </p:cNvPr>
          <p:cNvSpPr txBox="1"/>
          <p:nvPr/>
        </p:nvSpPr>
        <p:spPr>
          <a:xfrm>
            <a:off x="812441" y="5325207"/>
            <a:ext cx="442750" cy="276999"/>
          </a:xfrm>
          <a:prstGeom prst="rect">
            <a:avLst/>
          </a:prstGeom>
          <a:noFill/>
        </p:spPr>
        <p:txBody>
          <a:bodyPr wrap="none" rtlCol="0">
            <a:spAutoFit/>
          </a:bodyPr>
          <a:lstStyle/>
          <a:p>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B</a:t>
            </a:r>
            <a:r>
              <a:rPr kumimoji="1" lang="ja-JP" altLang="en-US" sz="1200" dirty="0" smtClean="0">
                <a:solidFill>
                  <a:schemeClr val="bg1">
                    <a:lumMod val="50000"/>
                  </a:schemeClr>
                </a:solidFill>
                <a:latin typeface="Meiryo UI" panose="020B0604030504040204" pitchFamily="50" charset="-128"/>
                <a:ea typeface="Meiryo UI" panose="020B0604030504040204" pitchFamily="50" charset="-128"/>
              </a:rPr>
              <a:t>社</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73CC5500-BC15-4A6C-8308-80515042D57D}"/>
              </a:ext>
            </a:extLst>
          </p:cNvPr>
          <p:cNvSpPr txBox="1"/>
          <p:nvPr/>
        </p:nvSpPr>
        <p:spPr>
          <a:xfrm>
            <a:off x="361085" y="5969821"/>
            <a:ext cx="960519" cy="430887"/>
          </a:xfrm>
          <a:prstGeom prst="rect">
            <a:avLst/>
          </a:prstGeom>
          <a:noFill/>
        </p:spPr>
        <p:txBody>
          <a:bodyPr wrap="none" rtlCol="0">
            <a:spAutoFit/>
          </a:bodyPr>
          <a:lstStyle/>
          <a:p>
            <a:pPr algn="ctr"/>
            <a:r>
              <a:rPr kumimoji="1" lang="en-US" altLang="ja-JP" sz="1100" b="1" dirty="0" smtClean="0">
                <a:solidFill>
                  <a:srgbClr val="0070C0"/>
                </a:solidFill>
                <a:latin typeface="Meiryo UI" panose="020B0604030504040204" pitchFamily="50" charset="-128"/>
                <a:ea typeface="Meiryo UI" panose="020B0604030504040204" pitchFamily="50" charset="-128"/>
              </a:rPr>
              <a:t>NEXT</a:t>
            </a:r>
          </a:p>
          <a:p>
            <a:pPr algn="ctr"/>
            <a:r>
              <a:rPr kumimoji="1" lang="ja-JP" altLang="en-US" sz="1100" b="1" dirty="0" smtClean="0">
                <a:solidFill>
                  <a:srgbClr val="0070C0"/>
                </a:solidFill>
                <a:latin typeface="Meiryo UI" panose="020B0604030504040204" pitchFamily="50" charset="-128"/>
                <a:ea typeface="Meiryo UI" panose="020B0604030504040204" pitchFamily="50" charset="-128"/>
              </a:rPr>
              <a:t>クラウドビュー</a:t>
            </a:r>
            <a:endParaRPr kumimoji="1" lang="ja-JP" altLang="en-US" sz="1100" b="1" dirty="0">
              <a:solidFill>
                <a:srgbClr val="0070C0"/>
              </a:solidFill>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54465C9D-F960-4969-A0FB-1EF8042D469C}"/>
              </a:ext>
            </a:extLst>
          </p:cNvPr>
          <p:cNvCxnSpPr/>
          <p:nvPr/>
        </p:nvCxnSpPr>
        <p:spPr>
          <a:xfrm flipH="1">
            <a:off x="1255191" y="4896000"/>
            <a:ext cx="6128" cy="152385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5" name="Picture 6" descr="https://www.axis.com/sites/default/files/styles/chunk_media_collection_and_text_mobile__1x__220xauto_/public/m3045-v.png?itok=10lPtavC">
            <a:extLst>
              <a:ext uri="{FF2B5EF4-FFF2-40B4-BE49-F238E27FC236}">
                <a16:creationId xmlns:a16="http://schemas.microsoft.com/office/drawing/2014/main" id="{937B73A4-1D9A-46D2-B63F-76450EE05ADF}"/>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455295" y="3429545"/>
            <a:ext cx="498583" cy="498583"/>
          </a:xfrm>
          <a:prstGeom prst="rect">
            <a:avLst/>
          </a:prstGeom>
          <a:noFill/>
          <a:extLst>
            <a:ext uri="{909E8E84-426E-40DD-AFC4-6F175D3DCCD1}">
              <a14:hiddenFill xmlns:a14="http://schemas.microsoft.com/office/drawing/2010/main">
                <a:solidFill>
                  <a:srgbClr val="FFFFFF"/>
                </a:solidFill>
              </a14:hiddenFill>
            </a:ext>
          </a:extLst>
        </p:spPr>
      </p:pic>
      <p:sp>
        <p:nvSpPr>
          <p:cNvPr id="54" name="四角形: 角を丸くする 35">
            <a:extLst>
              <a:ext uri="{FF2B5EF4-FFF2-40B4-BE49-F238E27FC236}">
                <a16:creationId xmlns:a16="http://schemas.microsoft.com/office/drawing/2014/main" id="{A38AD4DB-2A31-44E5-B1CD-2719DCD718E3}"/>
              </a:ext>
            </a:extLst>
          </p:cNvPr>
          <p:cNvSpPr/>
          <p:nvPr/>
        </p:nvSpPr>
        <p:spPr>
          <a:xfrm>
            <a:off x="360000" y="1397425"/>
            <a:ext cx="3960000" cy="389227"/>
          </a:xfrm>
          <a:prstGeom prst="roundRect">
            <a:avLst>
              <a:gd name="adj"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従来の防犯カメラシステム</a:t>
            </a:r>
          </a:p>
        </p:txBody>
      </p:sp>
      <p:sp>
        <p:nvSpPr>
          <p:cNvPr id="55" name="正方形/長方形 54">
            <a:extLst>
              <a:ext uri="{FF2B5EF4-FFF2-40B4-BE49-F238E27FC236}">
                <a16:creationId xmlns:a16="http://schemas.microsoft.com/office/drawing/2014/main" id="{8B4CA4C4-20B0-4570-BCAD-52E2E4625851}"/>
              </a:ext>
            </a:extLst>
          </p:cNvPr>
          <p:cNvSpPr/>
          <p:nvPr/>
        </p:nvSpPr>
        <p:spPr>
          <a:xfrm>
            <a:off x="3419999" y="5695943"/>
            <a:ext cx="3154368" cy="243236"/>
          </a:xfrm>
          <a:prstGeom prst="rect">
            <a:avLst/>
          </a:prstGeom>
          <a:solidFill>
            <a:srgbClr val="FF0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cxnSp>
        <p:nvCxnSpPr>
          <p:cNvPr id="56" name="直線コネクタ 55">
            <a:extLst>
              <a:ext uri="{FF2B5EF4-FFF2-40B4-BE49-F238E27FC236}">
                <a16:creationId xmlns:a16="http://schemas.microsoft.com/office/drawing/2014/main" id="{80F61822-42C1-4C4B-AF3F-760DF619FC5A}"/>
              </a:ext>
            </a:extLst>
          </p:cNvPr>
          <p:cNvCxnSpPr/>
          <p:nvPr/>
        </p:nvCxnSpPr>
        <p:spPr>
          <a:xfrm>
            <a:off x="4572000" y="1368000"/>
            <a:ext cx="0" cy="296513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加算記号 21">
            <a:extLst>
              <a:ext uri="{FF2B5EF4-FFF2-40B4-BE49-F238E27FC236}">
                <a16:creationId xmlns:a16="http://schemas.microsoft.com/office/drawing/2014/main" id="{21E387FB-B83C-425F-A02B-4B6774F435EC}"/>
              </a:ext>
            </a:extLst>
          </p:cNvPr>
          <p:cNvSpPr/>
          <p:nvPr/>
        </p:nvSpPr>
        <p:spPr>
          <a:xfrm>
            <a:off x="7556401" y="2315410"/>
            <a:ext cx="360000" cy="360000"/>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0BFAD6B4-6783-4A72-88F8-44C98E67A301}"/>
              </a:ext>
            </a:extLst>
          </p:cNvPr>
          <p:cNvSpPr txBox="1"/>
          <p:nvPr/>
        </p:nvSpPr>
        <p:spPr>
          <a:xfrm>
            <a:off x="7545233" y="3097928"/>
            <a:ext cx="1301959" cy="246221"/>
          </a:xfrm>
          <a:prstGeom prst="rect">
            <a:avLst/>
          </a:prstGeom>
          <a:noFill/>
        </p:spPr>
        <p:txBody>
          <a:bodyPr wrap="none" rtlCol="0">
            <a:spAutoFit/>
          </a:bodyPr>
          <a:lstStyle/>
          <a:p>
            <a:r>
              <a:rPr kumimoji="1" lang="en-US" altLang="ja-JP" sz="1000" dirty="0" smtClean="0">
                <a:solidFill>
                  <a:srgbClr val="000000"/>
                </a:solidFill>
                <a:latin typeface="メイリオ" panose="020B0604030504040204" pitchFamily="50" charset="-128"/>
                <a:ea typeface="メイリオ" panose="020B0604030504040204" pitchFamily="50" charset="-128"/>
              </a:rPr>
              <a:t>USEN</a:t>
            </a:r>
            <a:r>
              <a:rPr kumimoji="1" lang="ja-JP" altLang="en-US" sz="1000" dirty="0">
                <a:solidFill>
                  <a:srgbClr val="000000"/>
                </a:solidFill>
                <a:latin typeface="メイリオ" panose="020B0604030504040204" pitchFamily="50" charset="-128"/>
                <a:ea typeface="メイリオ" panose="020B0604030504040204" pitchFamily="50" charset="-128"/>
              </a:rPr>
              <a:t>か</a:t>
            </a:r>
            <a:r>
              <a:rPr kumimoji="1" lang="ja-JP" altLang="en-US" sz="1000" dirty="0" smtClean="0">
                <a:solidFill>
                  <a:srgbClr val="000000"/>
                </a:solidFill>
                <a:latin typeface="メイリオ" panose="020B0604030504040204" pitchFamily="50" charset="-128"/>
                <a:ea typeface="メイリオ" panose="020B0604030504040204" pitchFamily="50" charset="-128"/>
              </a:rPr>
              <a:t>けつけ保守</a:t>
            </a:r>
            <a:endParaRPr kumimoji="1" lang="ja-JP" altLang="en-US" sz="1000" dirty="0">
              <a:solidFill>
                <a:srgbClr val="000000"/>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994839" y="1980407"/>
            <a:ext cx="502035" cy="1005076"/>
          </a:xfrm>
          <a:prstGeom prst="rect">
            <a:avLst/>
          </a:prstGeom>
        </p:spPr>
      </p:pic>
      <p:sp>
        <p:nvSpPr>
          <p:cNvPr id="59" name="正方形/長方形 58">
            <a:extLst>
              <a:ext uri="{FF2B5EF4-FFF2-40B4-BE49-F238E27FC236}">
                <a16:creationId xmlns:a16="http://schemas.microsoft.com/office/drawing/2014/main" id="{54A3D8FC-DC91-46B7-9A67-4C47311762F3}"/>
              </a:ext>
            </a:extLst>
          </p:cNvPr>
          <p:cNvSpPr/>
          <p:nvPr/>
        </p:nvSpPr>
        <p:spPr>
          <a:xfrm>
            <a:off x="1259999" y="5692392"/>
            <a:ext cx="2160000" cy="25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latin typeface="Meiryo UI" panose="020B0604030504040204" pitchFamily="50" charset="-128"/>
                <a:ea typeface="Meiryo UI" panose="020B0604030504040204" pitchFamily="50" charset="-128"/>
              </a:rPr>
              <a:t>\2,000</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…VGA×1fps/7</a:t>
            </a:r>
            <a:r>
              <a:rPr kumimoji="1" lang="ja-JP" altLang="en-US" sz="800" dirty="0">
                <a:latin typeface="Meiryo UI" panose="020B0604030504040204" pitchFamily="50" charset="-128"/>
                <a:ea typeface="Meiryo UI" panose="020B0604030504040204" pitchFamily="50" charset="-128"/>
              </a:rPr>
              <a:t>日間録画</a:t>
            </a:r>
          </a:p>
        </p:txBody>
      </p:sp>
      <p:sp>
        <p:nvSpPr>
          <p:cNvPr id="60" name="テキスト ボックス 59">
            <a:extLst>
              <a:ext uri="{FF2B5EF4-FFF2-40B4-BE49-F238E27FC236}">
                <a16:creationId xmlns:a16="http://schemas.microsoft.com/office/drawing/2014/main" id="{F20B81F2-316D-4819-83B3-1F73C242CF40}"/>
              </a:ext>
            </a:extLst>
          </p:cNvPr>
          <p:cNvSpPr txBox="1"/>
          <p:nvPr/>
        </p:nvSpPr>
        <p:spPr>
          <a:xfrm>
            <a:off x="812441" y="5682833"/>
            <a:ext cx="442750" cy="276999"/>
          </a:xfrm>
          <a:prstGeom prst="rect">
            <a:avLst/>
          </a:prstGeom>
          <a:noFill/>
        </p:spPr>
        <p:txBody>
          <a:bodyPr wrap="none" rtlCol="0">
            <a:spAutoFit/>
          </a:bodyPr>
          <a:lstStyle/>
          <a:p>
            <a:r>
              <a:rPr kumimoji="1" lang="en-US" altLang="ja-JP" sz="1200" dirty="0">
                <a:solidFill>
                  <a:schemeClr val="bg1">
                    <a:lumMod val="50000"/>
                  </a:schemeClr>
                </a:solidFill>
                <a:latin typeface="Meiryo UI" panose="020B0604030504040204" pitchFamily="50" charset="-128"/>
                <a:ea typeface="Meiryo UI" panose="020B0604030504040204" pitchFamily="50" charset="-128"/>
              </a:rPr>
              <a:t>C</a:t>
            </a:r>
            <a:r>
              <a:rPr kumimoji="1" lang="ja-JP" altLang="en-US" sz="1200" dirty="0" smtClean="0">
                <a:solidFill>
                  <a:schemeClr val="bg1">
                    <a:lumMod val="50000"/>
                  </a:schemeClr>
                </a:solidFill>
                <a:latin typeface="Meiryo UI" panose="020B0604030504040204" pitchFamily="50" charset="-128"/>
                <a:ea typeface="Meiryo UI" panose="020B0604030504040204" pitchFamily="50" charset="-128"/>
              </a:rPr>
              <a:t>社</a:t>
            </a: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54A3D8FC-DC91-46B7-9A67-4C47311762F3}"/>
              </a:ext>
            </a:extLst>
          </p:cNvPr>
          <p:cNvSpPr/>
          <p:nvPr/>
        </p:nvSpPr>
        <p:spPr>
          <a:xfrm>
            <a:off x="3627615" y="5686355"/>
            <a:ext cx="2242416" cy="258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TW" altLang="en-US" sz="1200" dirty="0">
                <a:solidFill>
                  <a:schemeClr val="bg1"/>
                </a:solidFill>
                <a:latin typeface="Meiryo UI" panose="020B0604030504040204" pitchFamily="50" charset="-128"/>
                <a:ea typeface="Meiryo UI" panose="020B0604030504040204" pitchFamily="50" charset="-128"/>
              </a:rPr>
              <a:t>保守</a:t>
            </a:r>
            <a:r>
              <a:rPr kumimoji="1" lang="zh-TW" altLang="en-US" sz="1200" dirty="0" smtClean="0">
                <a:solidFill>
                  <a:schemeClr val="bg1"/>
                </a:solidFill>
                <a:latin typeface="Meiryo UI" panose="020B0604030504040204" pitchFamily="50" charset="-128"/>
                <a:ea typeface="Meiryo UI" panose="020B0604030504040204" pitchFamily="50" charset="-128"/>
              </a:rPr>
              <a:t>費用</a:t>
            </a:r>
            <a:r>
              <a:rPr kumimoji="1" lang="ja-JP" altLang="en-US" sz="1200" dirty="0" smtClean="0">
                <a:solidFill>
                  <a:schemeClr val="bg1"/>
                </a:solidFill>
                <a:latin typeface="Meiryo UI" panose="020B0604030504040204" pitchFamily="50" charset="-128"/>
                <a:ea typeface="Meiryo UI" panose="020B0604030504040204" pitchFamily="50" charset="-128"/>
              </a:rPr>
              <a:t> </a:t>
            </a:r>
            <a:r>
              <a:rPr kumimoji="1" lang="en-US" altLang="zh-TW" sz="1200" dirty="0" smtClean="0">
                <a:solidFill>
                  <a:schemeClr val="bg1"/>
                </a:solidFill>
                <a:latin typeface="Meiryo UI" panose="020B0604030504040204" pitchFamily="50" charset="-128"/>
                <a:ea typeface="Meiryo UI" panose="020B0604030504040204" pitchFamily="50" charset="-128"/>
              </a:rPr>
              <a:t>1</a:t>
            </a:r>
            <a:r>
              <a:rPr kumimoji="1" lang="zh-TW" altLang="en-US" sz="1200" dirty="0">
                <a:solidFill>
                  <a:schemeClr val="bg1"/>
                </a:solidFill>
                <a:latin typeface="Meiryo UI" panose="020B0604030504040204" pitchFamily="50" charset="-128"/>
                <a:ea typeface="Meiryo UI" panose="020B0604030504040204" pitchFamily="50" charset="-128"/>
              </a:rPr>
              <a:t>回</a:t>
            </a:r>
            <a:r>
              <a:rPr kumimoji="1" lang="zh-TW" altLang="en-US" sz="1200" dirty="0" smtClean="0">
                <a:solidFill>
                  <a:schemeClr val="bg1"/>
                </a:solidFill>
                <a:latin typeface="Meiryo UI" panose="020B0604030504040204" pitchFamily="50" charset="-128"/>
                <a:ea typeface="Meiryo UI" panose="020B0604030504040204" pitchFamily="50" charset="-128"/>
              </a:rPr>
              <a:t>稼働</a:t>
            </a:r>
            <a:r>
              <a:rPr kumimoji="1" lang="ja-JP" altLang="en-US" sz="1200" dirty="0" smtClean="0">
                <a:solidFill>
                  <a:schemeClr val="bg1"/>
                </a:solidFill>
                <a:latin typeface="Meiryo UI" panose="020B0604030504040204" pitchFamily="50" charset="-128"/>
                <a:ea typeface="Meiryo UI" panose="020B0604030504040204" pitchFamily="50" charset="-128"/>
              </a:rPr>
              <a:t> </a:t>
            </a:r>
            <a:r>
              <a:rPr kumimoji="1" lang="en-US" altLang="zh-TW" sz="1200" dirty="0" smtClean="0">
                <a:solidFill>
                  <a:schemeClr val="bg1"/>
                </a:solidFill>
                <a:latin typeface="Meiryo UI" panose="020B0604030504040204" pitchFamily="50" charset="-128"/>
                <a:ea typeface="Meiryo UI" panose="020B0604030504040204" pitchFamily="50" charset="-128"/>
              </a:rPr>
              <a:t>20,000</a:t>
            </a:r>
            <a:r>
              <a:rPr kumimoji="1" lang="zh-TW" altLang="en-US" sz="1200" dirty="0">
                <a:solidFill>
                  <a:schemeClr val="bg1"/>
                </a:solidFill>
                <a:latin typeface="Meiryo UI" panose="020B0604030504040204" pitchFamily="50" charset="-128"/>
                <a:ea typeface="Meiryo UI" panose="020B0604030504040204" pitchFamily="50" charset="-128"/>
              </a:rPr>
              <a:t>円</a:t>
            </a:r>
          </a:p>
        </p:txBody>
      </p:sp>
      <p:sp>
        <p:nvSpPr>
          <p:cNvPr id="63" name="加算記号 20">
            <a:extLst>
              <a:ext uri="{FF2B5EF4-FFF2-40B4-BE49-F238E27FC236}">
                <a16:creationId xmlns:a16="http://schemas.microsoft.com/office/drawing/2014/main" id="{63EEC34D-CFDF-4A6A-977C-76CFE7D4086C}"/>
              </a:ext>
            </a:extLst>
          </p:cNvPr>
          <p:cNvSpPr/>
          <p:nvPr/>
        </p:nvSpPr>
        <p:spPr>
          <a:xfrm>
            <a:off x="3517379" y="5735196"/>
            <a:ext cx="172271" cy="172271"/>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8B4CA4C4-20B0-4570-BCAD-52E2E4625851}"/>
              </a:ext>
            </a:extLst>
          </p:cNvPr>
          <p:cNvSpPr/>
          <p:nvPr/>
        </p:nvSpPr>
        <p:spPr>
          <a:xfrm>
            <a:off x="3572399" y="6064898"/>
            <a:ext cx="2882895" cy="307101"/>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6032246" y="5639460"/>
            <a:ext cx="161674" cy="383055"/>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a:off x="6031975" y="5639460"/>
            <a:ext cx="0" cy="36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6194332" y="5639460"/>
            <a:ext cx="0" cy="36000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円形吹き出し 13"/>
          <p:cNvSpPr/>
          <p:nvPr/>
        </p:nvSpPr>
        <p:spPr>
          <a:xfrm>
            <a:off x="5515226" y="5856664"/>
            <a:ext cx="871554" cy="563186"/>
          </a:xfrm>
          <a:prstGeom prst="wedgeEllipseCallout">
            <a:avLst>
              <a:gd name="adj1" fmla="val -52824"/>
              <a:gd name="adj2" fmla="val 39077"/>
            </a:avLst>
          </a:prstGeom>
          <a:solidFill>
            <a:srgbClr val="FFF2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くらべて</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お得！</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2" name="四角形: 角を丸くする 51">
            <a:extLst>
              <a:ext uri="{FF2B5EF4-FFF2-40B4-BE49-F238E27FC236}">
                <a16:creationId xmlns:a16="http://schemas.microsoft.com/office/drawing/2014/main" id="{2C7D5B41-738F-498C-80C9-2159446286AB}"/>
              </a:ext>
            </a:extLst>
          </p:cNvPr>
          <p:cNvSpPr/>
          <p:nvPr/>
        </p:nvSpPr>
        <p:spPr>
          <a:xfrm>
            <a:off x="6545738" y="4882611"/>
            <a:ext cx="2220485" cy="1448393"/>
          </a:xfrm>
          <a:prstGeom prst="roundRect">
            <a:avLst>
              <a:gd name="adj" fmla="val 140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F2758252-6B57-4FDA-94F6-EC8536B15ED2}"/>
              </a:ext>
            </a:extLst>
          </p:cNvPr>
          <p:cNvSpPr txBox="1"/>
          <p:nvPr/>
        </p:nvSpPr>
        <p:spPr>
          <a:xfrm>
            <a:off x="6508423" y="5136540"/>
            <a:ext cx="2374368" cy="1107996"/>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月々</a:t>
            </a:r>
            <a:r>
              <a:rPr kumimoji="1" lang="en-US" altLang="ja-JP" sz="1100" b="1" dirty="0" smtClean="0">
                <a:latin typeface="Meiryo UI" panose="020B0604030504040204" pitchFamily="50" charset="-128"/>
                <a:ea typeface="Meiryo UI" panose="020B0604030504040204" pitchFamily="50" charset="-128"/>
              </a:rPr>
              <a:t>\2,150~</a:t>
            </a:r>
            <a:r>
              <a:rPr kumimoji="1" lang="ja-JP" altLang="en-US" sz="1100" dirty="0" smtClean="0">
                <a:latin typeface="Meiryo UI" panose="020B0604030504040204" pitchFamily="50" charset="-128"/>
                <a:ea typeface="Meiryo UI" panose="020B0604030504040204" pitchFamily="50" charset="-128"/>
              </a:rPr>
              <a:t>（</a:t>
            </a:r>
            <a:r>
              <a:rPr kumimoji="1" lang="ja-JP" altLang="en-US" sz="1100" u="sng" dirty="0" smtClean="0">
                <a:solidFill>
                  <a:srgbClr val="FF0000"/>
                </a:solidFill>
                <a:latin typeface="Meiryo UI" panose="020B0604030504040204" pitchFamily="50" charset="-128"/>
                <a:ea typeface="Meiryo UI" panose="020B0604030504040204" pitchFamily="50" charset="-128"/>
              </a:rPr>
              <a:t>保守費込み</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buClr>
                <a:srgbClr val="FF0000"/>
              </a:buClr>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気軽</a:t>
            </a:r>
            <a:r>
              <a:rPr kumimoji="1" lang="ja-JP" altLang="en-US" sz="1100" dirty="0">
                <a:latin typeface="Meiryo UI" panose="020B0604030504040204" pitchFamily="50" charset="-128"/>
                <a:ea typeface="Meiryo UI" panose="020B0604030504040204" pitchFamily="50" charset="-128"/>
              </a:rPr>
              <a:t>に利用できる！</a:t>
            </a:r>
            <a:endParaRPr kumimoji="1" lang="en-US" altLang="ja-JP" sz="1100" dirty="0">
              <a:latin typeface="Meiryo UI" panose="020B0604030504040204" pitchFamily="50" charset="-128"/>
              <a:ea typeface="Meiryo UI" panose="020B0604030504040204" pitchFamily="50" charset="-128"/>
            </a:endParaRPr>
          </a:p>
          <a:p>
            <a:pPr marL="285750" indent="-285750">
              <a:buClr>
                <a:srgbClr val="FF0000"/>
              </a:buClr>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他のサービスと比べてお得！</a:t>
            </a:r>
            <a:endParaRPr kumimoji="1" lang="en-US" altLang="ja-JP" sz="1100" dirty="0">
              <a:latin typeface="Meiryo UI" panose="020B0604030504040204" pitchFamily="50" charset="-128"/>
              <a:ea typeface="Meiryo UI" panose="020B0604030504040204" pitchFamily="50" charset="-128"/>
            </a:endParaRPr>
          </a:p>
          <a:p>
            <a:pPr marL="285750" indent="-285750">
              <a:buClr>
                <a:srgbClr val="FF0000"/>
              </a:buClr>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高画質でさらにお得</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285750" indent="-285750">
              <a:buClr>
                <a:srgbClr val="FF0000"/>
              </a:buClr>
              <a:buFont typeface="Wingdings" panose="05000000000000000000" pitchFamily="2" charset="2"/>
              <a:buChar char="ü"/>
            </a:pPr>
            <a:r>
              <a:rPr kumimoji="1" lang="en-US" altLang="ja-JP" sz="1100" dirty="0" smtClean="0">
                <a:latin typeface="Meiryo UI" panose="020B0604030504040204" pitchFamily="50" charset="-128"/>
                <a:ea typeface="Meiryo UI" panose="020B0604030504040204" pitchFamily="50" charset="-128"/>
              </a:rPr>
              <a:t>USEN</a:t>
            </a:r>
            <a:r>
              <a:rPr kumimoji="1" lang="ja-JP" altLang="en-US" sz="1100" dirty="0" smtClean="0">
                <a:latin typeface="Meiryo UI" panose="020B0604030504040204" pitchFamily="50" charset="-128"/>
                <a:ea typeface="Meiryo UI" panose="020B0604030504040204" pitchFamily="50" charset="-128"/>
              </a:rPr>
              <a:t>なら</a:t>
            </a:r>
            <a:r>
              <a:rPr kumimoji="1" lang="ja-JP" altLang="en-US" sz="1100" dirty="0">
                <a:latin typeface="Meiryo UI" panose="020B0604030504040204" pitchFamily="50" charset="-128"/>
                <a:ea typeface="Meiryo UI" panose="020B0604030504040204" pitchFamily="50" charset="-128"/>
              </a:rPr>
              <a:t>では</a:t>
            </a:r>
            <a:r>
              <a:rPr kumimoji="1" lang="ja-JP" altLang="en-US" sz="1100" dirty="0" err="1" smtClean="0">
                <a:latin typeface="Meiryo UI" panose="020B0604030504040204" pitchFamily="50" charset="-128"/>
                <a:ea typeface="Meiryo UI" panose="020B0604030504040204" pitchFamily="50" charset="-128"/>
              </a:rPr>
              <a:t>の</a:t>
            </a:r>
            <a:r>
              <a:rPr kumimoji="1" lang="en-US" altLang="ja-JP" sz="1100" dirty="0">
                <a:latin typeface="Meiryo UI" panose="020B0604030504040204" pitchFamily="50" charset="-128"/>
                <a:ea typeface="Meiryo UI" panose="020B0604030504040204" pitchFamily="50" charset="-128"/>
              </a:rPr>
              <a:t/>
            </a:r>
            <a:br>
              <a:rPr kumimoji="1" lang="en-US" altLang="ja-JP" sz="1100" dirty="0">
                <a:latin typeface="Meiryo UI" panose="020B0604030504040204" pitchFamily="50" charset="-128"/>
                <a:ea typeface="Meiryo UI" panose="020B0604030504040204" pitchFamily="50" charset="-128"/>
              </a:rPr>
            </a:br>
            <a:r>
              <a:rPr kumimoji="1" lang="ja-JP" altLang="en-US" sz="1100" dirty="0" smtClean="0">
                <a:latin typeface="Meiryo UI" panose="020B0604030504040204" pitchFamily="50" charset="-128"/>
                <a:ea typeface="Meiryo UI" panose="020B0604030504040204" pitchFamily="50" charset="-128"/>
              </a:rPr>
              <a:t>かけつけ</a:t>
            </a:r>
            <a:r>
              <a:rPr kumimoji="1" lang="ja-JP" altLang="en-US" sz="1100" dirty="0">
                <a:latin typeface="Meiryo UI" panose="020B0604030504040204" pitchFamily="50" charset="-128"/>
                <a:ea typeface="Meiryo UI" panose="020B0604030504040204" pitchFamily="50" charset="-128"/>
              </a:rPr>
              <a:t>保守サービスで安心</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209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1F2AA-99F9-4659-AA5C-8A2376701728}"/>
              </a:ext>
            </a:extLst>
          </p:cNvPr>
          <p:cNvSpPr>
            <a:spLocks noGrp="1"/>
          </p:cNvSpPr>
          <p:nvPr>
            <p:ph type="title"/>
          </p:nvPr>
        </p:nvSpPr>
        <p:spPr>
          <a:xfrm>
            <a:off x="108000" y="180000"/>
            <a:ext cx="8100000" cy="540000"/>
          </a:xfrm>
        </p:spPr>
        <p:txBody>
          <a:bodyPr>
            <a:normAutofit/>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特徴</a:t>
            </a:r>
            <a:r>
              <a:rPr lang="ja-JP" altLang="en-US" sz="2400" dirty="0">
                <a:solidFill>
                  <a:schemeClr val="tx1"/>
                </a:solidFill>
                <a:latin typeface="メイリオ" panose="020B0604030504040204" pitchFamily="50" charset="-128"/>
                <a:ea typeface="メイリオ" panose="020B0604030504040204" pitchFamily="50" charset="-128"/>
              </a:rPr>
              <a:t>４</a:t>
            </a:r>
            <a:r>
              <a:rPr kumimoji="1" lang="ja-JP" altLang="en-US" sz="2400" dirty="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他社</a:t>
            </a:r>
            <a:r>
              <a:rPr lang="ja-JP" altLang="en-US" sz="2400" dirty="0">
                <a:solidFill>
                  <a:schemeClr val="tx1"/>
                </a:solidFill>
                <a:latin typeface="メイリオ" panose="020B0604030504040204" pitchFamily="50" charset="-128"/>
                <a:ea typeface="メイリオ" panose="020B0604030504040204" pitchFamily="50" charset="-128"/>
              </a:rPr>
              <a:t>比較</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09B33045-A885-4B85-8E0F-B87490983143}"/>
              </a:ext>
            </a:extLst>
          </p:cNvPr>
          <p:cNvSpPr>
            <a:spLocks noGrp="1"/>
          </p:cNvSpPr>
          <p:nvPr>
            <p:ph type="sldNum" sz="quarter" idx="4"/>
          </p:nvPr>
        </p:nvSpPr>
        <p:spPr/>
        <p:txBody>
          <a:bodyPr/>
          <a:lstStyle/>
          <a:p>
            <a:fld id="{F4E03D0D-1BAE-410F-9306-B8419C1BD0E7}" type="slidenum">
              <a:rPr kumimoji="1" lang="ja-JP" altLang="en-US" smtClean="0"/>
              <a:pPr/>
              <a:t>5</a:t>
            </a:fld>
            <a:endParaRPr kumimoji="1" lang="ja-JP" altLang="en-US" dirty="0"/>
          </a:p>
        </p:txBody>
      </p:sp>
      <p:sp>
        <p:nvSpPr>
          <p:cNvPr id="6" name="テキスト ボックス 5">
            <a:extLst>
              <a:ext uri="{FF2B5EF4-FFF2-40B4-BE49-F238E27FC236}">
                <a16:creationId xmlns:a16="http://schemas.microsoft.com/office/drawing/2014/main" id="{9E7BB630-913B-45EB-A261-505F6D4CCBFC}"/>
              </a:ext>
            </a:extLst>
          </p:cNvPr>
          <p:cNvSpPr txBox="1"/>
          <p:nvPr/>
        </p:nvSpPr>
        <p:spPr>
          <a:xfrm>
            <a:off x="180000" y="900000"/>
            <a:ext cx="8914620"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施工費用は業界最安値、安心の保守・バックアップ機能付きでご提供します。　　　</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全てカメラ</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台当たり</a:t>
            </a:r>
          </a:p>
        </p:txBody>
      </p:sp>
      <p:grpSp>
        <p:nvGrpSpPr>
          <p:cNvPr id="11" name="グループ化 10"/>
          <p:cNvGrpSpPr/>
          <p:nvPr/>
        </p:nvGrpSpPr>
        <p:grpSpPr>
          <a:xfrm>
            <a:off x="182757" y="1273763"/>
            <a:ext cx="8711897" cy="5098238"/>
            <a:chOff x="182757" y="1273763"/>
            <a:chExt cx="8711897" cy="5098238"/>
          </a:xfrm>
        </p:grpSpPr>
        <p:sp>
          <p:nvSpPr>
            <p:cNvPr id="60" name="四角形: 角を丸くする 35">
              <a:extLst>
                <a:ext uri="{FF2B5EF4-FFF2-40B4-BE49-F238E27FC236}">
                  <a16:creationId xmlns:a16="http://schemas.microsoft.com/office/drawing/2014/main" id="{A38AD4DB-2A31-44E5-B1CD-2719DCD718E3}"/>
                </a:ext>
              </a:extLst>
            </p:cNvPr>
            <p:cNvSpPr/>
            <p:nvPr/>
          </p:nvSpPr>
          <p:spPr>
            <a:xfrm>
              <a:off x="183185" y="2037283"/>
              <a:ext cx="1107140" cy="1126882"/>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四角形: 角を丸くする 35">
              <a:extLst>
                <a:ext uri="{FF2B5EF4-FFF2-40B4-BE49-F238E27FC236}">
                  <a16:creationId xmlns:a16="http://schemas.microsoft.com/office/drawing/2014/main" id="{A38AD4DB-2A31-44E5-B1CD-2719DCD718E3}"/>
                </a:ext>
              </a:extLst>
            </p:cNvPr>
            <p:cNvSpPr/>
            <p:nvPr/>
          </p:nvSpPr>
          <p:spPr>
            <a:xfrm>
              <a:off x="1392077" y="2037283"/>
              <a:ext cx="2747921" cy="1121722"/>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四角形: 角を丸くする 35">
              <a:extLst>
                <a:ext uri="{FF2B5EF4-FFF2-40B4-BE49-F238E27FC236}">
                  <a16:creationId xmlns:a16="http://schemas.microsoft.com/office/drawing/2014/main" id="{A38AD4DB-2A31-44E5-B1CD-2719DCD718E3}"/>
                </a:ext>
              </a:extLst>
            </p:cNvPr>
            <p:cNvSpPr/>
            <p:nvPr/>
          </p:nvSpPr>
          <p:spPr>
            <a:xfrm>
              <a:off x="4257293" y="2037283"/>
              <a:ext cx="2232000" cy="112172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四角形: 角を丸くする 35">
              <a:extLst>
                <a:ext uri="{FF2B5EF4-FFF2-40B4-BE49-F238E27FC236}">
                  <a16:creationId xmlns:a16="http://schemas.microsoft.com/office/drawing/2014/main" id="{A38AD4DB-2A31-44E5-B1CD-2719DCD718E3}"/>
                </a:ext>
              </a:extLst>
            </p:cNvPr>
            <p:cNvSpPr/>
            <p:nvPr/>
          </p:nvSpPr>
          <p:spPr>
            <a:xfrm>
              <a:off x="6616947" y="2035516"/>
              <a:ext cx="2232000" cy="112172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四角形: 角を丸くする 35">
              <a:extLst>
                <a:ext uri="{FF2B5EF4-FFF2-40B4-BE49-F238E27FC236}">
                  <a16:creationId xmlns:a16="http://schemas.microsoft.com/office/drawing/2014/main" id="{A38AD4DB-2A31-44E5-B1CD-2719DCD718E3}"/>
                </a:ext>
              </a:extLst>
            </p:cNvPr>
            <p:cNvSpPr/>
            <p:nvPr/>
          </p:nvSpPr>
          <p:spPr>
            <a:xfrm>
              <a:off x="1392077" y="1273763"/>
              <a:ext cx="2747921" cy="674347"/>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65" name="四角形: 角を丸くする 35">
              <a:extLst>
                <a:ext uri="{FF2B5EF4-FFF2-40B4-BE49-F238E27FC236}">
                  <a16:creationId xmlns:a16="http://schemas.microsoft.com/office/drawing/2014/main" id="{A38AD4DB-2A31-44E5-B1CD-2719DCD718E3}"/>
                </a:ext>
              </a:extLst>
            </p:cNvPr>
            <p:cNvSpPr/>
            <p:nvPr/>
          </p:nvSpPr>
          <p:spPr>
            <a:xfrm>
              <a:off x="4257293" y="1274315"/>
              <a:ext cx="2232000" cy="67434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四角形: 角を丸くする 35">
              <a:extLst>
                <a:ext uri="{FF2B5EF4-FFF2-40B4-BE49-F238E27FC236}">
                  <a16:creationId xmlns:a16="http://schemas.microsoft.com/office/drawing/2014/main" id="{A38AD4DB-2A31-44E5-B1CD-2719DCD718E3}"/>
                </a:ext>
              </a:extLst>
            </p:cNvPr>
            <p:cNvSpPr/>
            <p:nvPr/>
          </p:nvSpPr>
          <p:spPr>
            <a:xfrm>
              <a:off x="6616947" y="1274315"/>
              <a:ext cx="2232000" cy="67434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BB7AF477-FC60-471F-B06F-D7D39511012E}"/>
                </a:ext>
              </a:extLst>
            </p:cNvPr>
            <p:cNvSpPr txBox="1"/>
            <p:nvPr/>
          </p:nvSpPr>
          <p:spPr>
            <a:xfrm>
              <a:off x="5147109" y="1464546"/>
              <a:ext cx="542136" cy="338554"/>
            </a:xfrm>
            <a:prstGeom prst="rect">
              <a:avLst/>
            </a:prstGeom>
            <a:noFill/>
          </p:spPr>
          <p:txBody>
            <a:bodyPr wrap="none" rtlCol="0">
              <a:spAutoFit/>
            </a:bodyPr>
            <a:lstStyle/>
            <a:p>
              <a:r>
                <a:rPr kumimoji="1" lang="en-US" altLang="ja-JP" sz="1600" b="1" dirty="0" smtClean="0">
                  <a:solidFill>
                    <a:schemeClr val="bg1">
                      <a:lumMod val="50000"/>
                    </a:schemeClr>
                  </a:solidFill>
                  <a:latin typeface="メイリオ" panose="020B0604030504040204" pitchFamily="50" charset="-128"/>
                  <a:ea typeface="メイリオ" panose="020B0604030504040204" pitchFamily="50" charset="-128"/>
                </a:rPr>
                <a:t>A</a:t>
              </a:r>
              <a:r>
                <a:rPr kumimoji="1" lang="ja-JP" altLang="en-US" sz="1600" b="1" dirty="0" smtClean="0">
                  <a:solidFill>
                    <a:schemeClr val="bg1">
                      <a:lumMod val="50000"/>
                    </a:schemeClr>
                  </a:solidFill>
                  <a:latin typeface="メイリオ" panose="020B0604030504040204" pitchFamily="50" charset="-128"/>
                  <a:ea typeface="メイリオ" panose="020B0604030504040204" pitchFamily="50" charset="-128"/>
                </a:rPr>
                <a:t>社</a:t>
              </a:r>
              <a:endParaRPr kumimoji="1"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68" name="四角形: 角を丸くする 35">
              <a:extLst>
                <a:ext uri="{FF2B5EF4-FFF2-40B4-BE49-F238E27FC236}">
                  <a16:creationId xmlns:a16="http://schemas.microsoft.com/office/drawing/2014/main" id="{A38AD4DB-2A31-44E5-B1CD-2719DCD718E3}"/>
                </a:ext>
              </a:extLst>
            </p:cNvPr>
            <p:cNvSpPr/>
            <p:nvPr/>
          </p:nvSpPr>
          <p:spPr>
            <a:xfrm>
              <a:off x="183185" y="3251372"/>
              <a:ext cx="1107140" cy="1763295"/>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四角形: 角を丸くする 35">
              <a:extLst>
                <a:ext uri="{FF2B5EF4-FFF2-40B4-BE49-F238E27FC236}">
                  <a16:creationId xmlns:a16="http://schemas.microsoft.com/office/drawing/2014/main" id="{A38AD4DB-2A31-44E5-B1CD-2719DCD718E3}"/>
                </a:ext>
              </a:extLst>
            </p:cNvPr>
            <p:cNvSpPr/>
            <p:nvPr/>
          </p:nvSpPr>
          <p:spPr>
            <a:xfrm>
              <a:off x="1392077" y="3251372"/>
              <a:ext cx="2747921" cy="1763295"/>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四角形: 角を丸くする 35">
              <a:extLst>
                <a:ext uri="{FF2B5EF4-FFF2-40B4-BE49-F238E27FC236}">
                  <a16:creationId xmlns:a16="http://schemas.microsoft.com/office/drawing/2014/main" id="{A38AD4DB-2A31-44E5-B1CD-2719DCD718E3}"/>
                </a:ext>
              </a:extLst>
            </p:cNvPr>
            <p:cNvSpPr/>
            <p:nvPr/>
          </p:nvSpPr>
          <p:spPr>
            <a:xfrm>
              <a:off x="4257293" y="3251372"/>
              <a:ext cx="2232000" cy="176329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四角形: 角を丸くする 35">
              <a:extLst>
                <a:ext uri="{FF2B5EF4-FFF2-40B4-BE49-F238E27FC236}">
                  <a16:creationId xmlns:a16="http://schemas.microsoft.com/office/drawing/2014/main" id="{A38AD4DB-2A31-44E5-B1CD-2719DCD718E3}"/>
                </a:ext>
              </a:extLst>
            </p:cNvPr>
            <p:cNvSpPr/>
            <p:nvPr/>
          </p:nvSpPr>
          <p:spPr>
            <a:xfrm>
              <a:off x="183185" y="5095268"/>
              <a:ext cx="1107140" cy="612604"/>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四角形: 角を丸くする 35">
              <a:extLst>
                <a:ext uri="{FF2B5EF4-FFF2-40B4-BE49-F238E27FC236}">
                  <a16:creationId xmlns:a16="http://schemas.microsoft.com/office/drawing/2014/main" id="{A38AD4DB-2A31-44E5-B1CD-2719DCD718E3}"/>
                </a:ext>
              </a:extLst>
            </p:cNvPr>
            <p:cNvSpPr/>
            <p:nvPr/>
          </p:nvSpPr>
          <p:spPr>
            <a:xfrm>
              <a:off x="1392077" y="5095268"/>
              <a:ext cx="2747921" cy="61260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四角形: 角を丸くする 35">
              <a:extLst>
                <a:ext uri="{FF2B5EF4-FFF2-40B4-BE49-F238E27FC236}">
                  <a16:creationId xmlns:a16="http://schemas.microsoft.com/office/drawing/2014/main" id="{A38AD4DB-2A31-44E5-B1CD-2719DCD718E3}"/>
                </a:ext>
              </a:extLst>
            </p:cNvPr>
            <p:cNvSpPr/>
            <p:nvPr/>
          </p:nvSpPr>
          <p:spPr>
            <a:xfrm>
              <a:off x="4257293" y="5094546"/>
              <a:ext cx="2232000" cy="61325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四角形: 角を丸くする 35">
              <a:extLst>
                <a:ext uri="{FF2B5EF4-FFF2-40B4-BE49-F238E27FC236}">
                  <a16:creationId xmlns:a16="http://schemas.microsoft.com/office/drawing/2014/main" id="{A38AD4DB-2A31-44E5-B1CD-2719DCD718E3}"/>
                </a:ext>
              </a:extLst>
            </p:cNvPr>
            <p:cNvSpPr/>
            <p:nvPr/>
          </p:nvSpPr>
          <p:spPr>
            <a:xfrm>
              <a:off x="6616947" y="5094546"/>
              <a:ext cx="2232000" cy="61165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四角形: 角を丸くする 35">
              <a:extLst>
                <a:ext uri="{FF2B5EF4-FFF2-40B4-BE49-F238E27FC236}">
                  <a16:creationId xmlns:a16="http://schemas.microsoft.com/office/drawing/2014/main" id="{A38AD4DB-2A31-44E5-B1CD-2719DCD718E3}"/>
                </a:ext>
              </a:extLst>
            </p:cNvPr>
            <p:cNvSpPr/>
            <p:nvPr/>
          </p:nvSpPr>
          <p:spPr>
            <a:xfrm>
              <a:off x="183185" y="5782989"/>
              <a:ext cx="1107140" cy="589012"/>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四角形: 角を丸くする 35">
              <a:extLst>
                <a:ext uri="{FF2B5EF4-FFF2-40B4-BE49-F238E27FC236}">
                  <a16:creationId xmlns:a16="http://schemas.microsoft.com/office/drawing/2014/main" id="{A38AD4DB-2A31-44E5-B1CD-2719DCD718E3}"/>
                </a:ext>
              </a:extLst>
            </p:cNvPr>
            <p:cNvSpPr/>
            <p:nvPr/>
          </p:nvSpPr>
          <p:spPr>
            <a:xfrm>
              <a:off x="1392077" y="5782989"/>
              <a:ext cx="2747921" cy="589012"/>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四角形: 角を丸くする 35">
              <a:extLst>
                <a:ext uri="{FF2B5EF4-FFF2-40B4-BE49-F238E27FC236}">
                  <a16:creationId xmlns:a16="http://schemas.microsoft.com/office/drawing/2014/main" id="{A38AD4DB-2A31-44E5-B1CD-2719DCD718E3}"/>
                </a:ext>
              </a:extLst>
            </p:cNvPr>
            <p:cNvSpPr/>
            <p:nvPr/>
          </p:nvSpPr>
          <p:spPr>
            <a:xfrm>
              <a:off x="4257293" y="5782989"/>
              <a:ext cx="2232000" cy="58901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四角形: 角を丸くする 35">
              <a:extLst>
                <a:ext uri="{FF2B5EF4-FFF2-40B4-BE49-F238E27FC236}">
                  <a16:creationId xmlns:a16="http://schemas.microsoft.com/office/drawing/2014/main" id="{A38AD4DB-2A31-44E5-B1CD-2719DCD718E3}"/>
                </a:ext>
              </a:extLst>
            </p:cNvPr>
            <p:cNvSpPr/>
            <p:nvPr/>
          </p:nvSpPr>
          <p:spPr>
            <a:xfrm>
              <a:off x="6616947" y="5781222"/>
              <a:ext cx="2232000" cy="58901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8985" y="1345659"/>
              <a:ext cx="1693092" cy="540007"/>
            </a:xfrm>
            <a:prstGeom prst="rect">
              <a:avLst/>
            </a:prstGeom>
          </p:spPr>
        </p:pic>
        <p:sp>
          <p:nvSpPr>
            <p:cNvPr id="80" name="テキスト ボックス 79">
              <a:extLst>
                <a:ext uri="{FF2B5EF4-FFF2-40B4-BE49-F238E27FC236}">
                  <a16:creationId xmlns:a16="http://schemas.microsoft.com/office/drawing/2014/main" id="{BB7AF477-FC60-471F-B06F-D7D39511012E}"/>
                </a:ext>
              </a:extLst>
            </p:cNvPr>
            <p:cNvSpPr txBox="1"/>
            <p:nvPr/>
          </p:nvSpPr>
          <p:spPr>
            <a:xfrm>
              <a:off x="7455810" y="1464546"/>
              <a:ext cx="540533" cy="338554"/>
            </a:xfrm>
            <a:prstGeom prst="rect">
              <a:avLst/>
            </a:prstGeom>
            <a:noFill/>
          </p:spPr>
          <p:txBody>
            <a:bodyPr wrap="none" rtlCol="0">
              <a:spAutoFit/>
            </a:bodyPr>
            <a:lstStyle/>
            <a:p>
              <a:r>
                <a:rPr kumimoji="1" lang="en-US" altLang="ja-JP" sz="1600" b="1" dirty="0" smtClean="0">
                  <a:solidFill>
                    <a:schemeClr val="bg1">
                      <a:lumMod val="50000"/>
                    </a:schemeClr>
                  </a:solidFill>
                  <a:latin typeface="メイリオ" panose="020B0604030504040204" pitchFamily="50" charset="-128"/>
                  <a:ea typeface="メイリオ" panose="020B0604030504040204" pitchFamily="50" charset="-128"/>
                </a:rPr>
                <a:t>B</a:t>
              </a:r>
              <a:r>
                <a:rPr kumimoji="1" lang="ja-JP" altLang="en-US" sz="1600" b="1" dirty="0" smtClean="0">
                  <a:solidFill>
                    <a:schemeClr val="bg1">
                      <a:lumMod val="50000"/>
                    </a:schemeClr>
                  </a:solidFill>
                  <a:latin typeface="メイリオ" panose="020B0604030504040204" pitchFamily="50" charset="-128"/>
                  <a:ea typeface="メイリオ" panose="020B0604030504040204" pitchFamily="50" charset="-128"/>
                </a:rPr>
                <a:t>社</a:t>
              </a:r>
              <a:endParaRPr kumimoji="1"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BB7AF477-FC60-471F-B06F-D7D39511012E}"/>
                </a:ext>
              </a:extLst>
            </p:cNvPr>
            <p:cNvSpPr txBox="1"/>
            <p:nvPr/>
          </p:nvSpPr>
          <p:spPr>
            <a:xfrm>
              <a:off x="336646" y="2439151"/>
              <a:ext cx="800219" cy="276999"/>
            </a:xfrm>
            <a:prstGeom prst="rect">
              <a:avLst/>
            </a:prstGeom>
            <a:noFill/>
          </p:spPr>
          <p:txBody>
            <a:bodyPr wrap="none" rtlCol="0">
              <a:spAutoFit/>
            </a:bodyPr>
            <a:lstStyle/>
            <a:p>
              <a:r>
                <a:rPr kumimoji="1" lang="ja-JP" altLang="en-US" sz="1200" b="1" dirty="0" smtClean="0">
                  <a:solidFill>
                    <a:schemeClr val="bg1"/>
                  </a:solidFill>
                  <a:latin typeface="メイリオ" panose="020B0604030504040204" pitchFamily="50" charset="-128"/>
                  <a:ea typeface="メイリオ" panose="020B0604030504040204" pitchFamily="50" charset="-128"/>
                </a:rPr>
                <a:t>施工費用</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BB7AF477-FC60-471F-B06F-D7D39511012E}"/>
                </a:ext>
              </a:extLst>
            </p:cNvPr>
            <p:cNvSpPr txBox="1"/>
            <p:nvPr/>
          </p:nvSpPr>
          <p:spPr>
            <a:xfrm>
              <a:off x="413590" y="4026246"/>
              <a:ext cx="646331" cy="276999"/>
            </a:xfrm>
            <a:prstGeom prst="rect">
              <a:avLst/>
            </a:prstGeom>
            <a:noFill/>
          </p:spPr>
          <p:txBody>
            <a:bodyPr wrap="none" rtlCol="0">
              <a:spAutoFit/>
            </a:bodyPr>
            <a:lstStyle/>
            <a:p>
              <a:r>
                <a:rPr kumimoji="1" lang="ja-JP" altLang="en-US" sz="1200" b="1" dirty="0" smtClean="0">
                  <a:solidFill>
                    <a:schemeClr val="bg1"/>
                  </a:solidFill>
                  <a:latin typeface="メイリオ" panose="020B0604030504040204" pitchFamily="50" charset="-128"/>
                  <a:ea typeface="メイリオ" panose="020B0604030504040204" pitchFamily="50" charset="-128"/>
                </a:rPr>
                <a:t>プラン</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BB7AF477-FC60-471F-B06F-D7D39511012E}"/>
                </a:ext>
              </a:extLst>
            </p:cNvPr>
            <p:cNvSpPr txBox="1"/>
            <p:nvPr/>
          </p:nvSpPr>
          <p:spPr>
            <a:xfrm>
              <a:off x="336646" y="5271341"/>
              <a:ext cx="800219" cy="276999"/>
            </a:xfrm>
            <a:prstGeom prst="rect">
              <a:avLst/>
            </a:prstGeom>
            <a:noFill/>
          </p:spPr>
          <p:txBody>
            <a:bodyPr wrap="none" rtlCol="0">
              <a:spAutoFit/>
            </a:bodyPr>
            <a:lstStyle/>
            <a:p>
              <a:r>
                <a:rPr kumimoji="1" lang="ja-JP" altLang="en-US" sz="1200" b="1" dirty="0" smtClean="0">
                  <a:solidFill>
                    <a:schemeClr val="bg1"/>
                  </a:solidFill>
                  <a:latin typeface="メイリオ" panose="020B0604030504040204" pitchFamily="50" charset="-128"/>
                  <a:ea typeface="メイリオ" panose="020B0604030504040204" pitchFamily="50" charset="-128"/>
                </a:rPr>
                <a:t>対面保守</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BB7AF477-FC60-471F-B06F-D7D39511012E}"/>
                </a:ext>
              </a:extLst>
            </p:cNvPr>
            <p:cNvSpPr txBox="1"/>
            <p:nvPr/>
          </p:nvSpPr>
          <p:spPr>
            <a:xfrm>
              <a:off x="182757" y="5883685"/>
              <a:ext cx="1107996" cy="461665"/>
            </a:xfrm>
            <a:prstGeom prst="rect">
              <a:avLst/>
            </a:prstGeom>
            <a:noFill/>
          </p:spPr>
          <p:txBody>
            <a:bodyPr wrap="none" rtlCol="0">
              <a:spAutoFit/>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rPr>
                <a:t>バックアップ</a:t>
              </a:r>
              <a:endParaRPr kumimoji="1" lang="en-US" altLang="ja-JP" sz="12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bg1"/>
                  </a:solidFill>
                  <a:latin typeface="メイリオ" panose="020B0604030504040204" pitchFamily="50" charset="-128"/>
                  <a:ea typeface="メイリオ" panose="020B0604030504040204" pitchFamily="50" charset="-128"/>
                </a:rPr>
                <a:t>機能</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88" name="テキスト ボックス 87">
              <a:extLst>
                <a:ext uri="{FF2B5EF4-FFF2-40B4-BE49-F238E27FC236}">
                  <a16:creationId xmlns:a16="http://schemas.microsoft.com/office/drawing/2014/main" id="{BB7AF477-FC60-471F-B06F-D7D39511012E}"/>
                </a:ext>
              </a:extLst>
            </p:cNvPr>
            <p:cNvSpPr txBox="1"/>
            <p:nvPr/>
          </p:nvSpPr>
          <p:spPr>
            <a:xfrm>
              <a:off x="1391649" y="5976021"/>
              <a:ext cx="2697827" cy="276997"/>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あり</a:t>
              </a:r>
              <a:endParaRPr kumimoji="1" lang="en-US" altLang="ja-JP" sz="1200" dirty="0">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BB7AF477-FC60-471F-B06F-D7D39511012E}"/>
                </a:ext>
              </a:extLst>
            </p:cNvPr>
            <p:cNvSpPr txBox="1"/>
            <p:nvPr/>
          </p:nvSpPr>
          <p:spPr>
            <a:xfrm>
              <a:off x="4222895" y="5976020"/>
              <a:ext cx="2255355"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なし</a:t>
              </a:r>
              <a:endParaRPr kumimoji="1" lang="en-US" altLang="ja-JP" sz="12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BB7AF477-FC60-471F-B06F-D7D39511012E}"/>
                </a:ext>
              </a:extLst>
            </p:cNvPr>
            <p:cNvSpPr txBox="1"/>
            <p:nvPr/>
          </p:nvSpPr>
          <p:spPr>
            <a:xfrm>
              <a:off x="6597351" y="5976019"/>
              <a:ext cx="2231999"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なし</a:t>
              </a:r>
              <a:endParaRPr kumimoji="1" lang="en-US" altLang="ja-JP" sz="12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91" name="テキスト ボックス 90">
              <a:extLst>
                <a:ext uri="{FF2B5EF4-FFF2-40B4-BE49-F238E27FC236}">
                  <a16:creationId xmlns:a16="http://schemas.microsoft.com/office/drawing/2014/main" id="{BB7AF477-FC60-471F-B06F-D7D39511012E}"/>
                </a:ext>
              </a:extLst>
            </p:cNvPr>
            <p:cNvSpPr txBox="1"/>
            <p:nvPr/>
          </p:nvSpPr>
          <p:spPr>
            <a:xfrm>
              <a:off x="1391649" y="5260328"/>
              <a:ext cx="2732377" cy="288012"/>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rPr>
                <a:t>あり</a:t>
              </a:r>
              <a:endParaRPr kumimoji="1" lang="en-US" altLang="ja-JP" sz="1200" dirty="0">
                <a:latin typeface="メイリオ" panose="020B0604030504040204" pitchFamily="50" charset="-128"/>
                <a:ea typeface="メイリオ" panose="020B0604030504040204" pitchFamily="50" charset="-128"/>
              </a:endParaRPr>
            </a:p>
          </p:txBody>
        </p:sp>
        <p:sp>
          <p:nvSpPr>
            <p:cNvPr id="92" name="テキスト ボックス 91">
              <a:extLst>
                <a:ext uri="{FF2B5EF4-FFF2-40B4-BE49-F238E27FC236}">
                  <a16:creationId xmlns:a16="http://schemas.microsoft.com/office/drawing/2014/main" id="{BB7AF477-FC60-471F-B06F-D7D39511012E}"/>
                </a:ext>
              </a:extLst>
            </p:cNvPr>
            <p:cNvSpPr txBox="1"/>
            <p:nvPr/>
          </p:nvSpPr>
          <p:spPr>
            <a:xfrm>
              <a:off x="4222895" y="5260328"/>
              <a:ext cx="2266398"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なし</a:t>
              </a:r>
              <a:endPar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BB7AF477-FC60-471F-B06F-D7D39511012E}"/>
                </a:ext>
              </a:extLst>
            </p:cNvPr>
            <p:cNvSpPr txBox="1"/>
            <p:nvPr/>
          </p:nvSpPr>
          <p:spPr>
            <a:xfrm>
              <a:off x="6597351" y="5260328"/>
              <a:ext cx="2251595"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なし</a:t>
              </a:r>
              <a:endPar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BB7AF477-FC60-471F-B06F-D7D39511012E}"/>
                </a:ext>
              </a:extLst>
            </p:cNvPr>
            <p:cNvSpPr txBox="1"/>
            <p:nvPr/>
          </p:nvSpPr>
          <p:spPr>
            <a:xfrm>
              <a:off x="1407620" y="3731439"/>
              <a:ext cx="1454244"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rPr>
                <a:t>14</a:t>
              </a:r>
              <a:r>
                <a:rPr kumimoji="1" lang="ja-JP" altLang="en-US" sz="1200" dirty="0" smtClean="0">
                  <a:latin typeface="メイリオ" panose="020B0604030504040204" pitchFamily="50" charset="-128"/>
                  <a:ea typeface="メイリオ" panose="020B0604030504040204" pitchFamily="50" charset="-128"/>
                </a:rPr>
                <a:t>日間録画プラン</a:t>
              </a:r>
              <a:endParaRPr kumimoji="1" lang="en-US" altLang="ja-JP" sz="1200" dirty="0" smtClean="0">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BB7AF477-FC60-471F-B06F-D7D39511012E}"/>
                </a:ext>
              </a:extLst>
            </p:cNvPr>
            <p:cNvSpPr txBox="1"/>
            <p:nvPr/>
          </p:nvSpPr>
          <p:spPr>
            <a:xfrm>
              <a:off x="3026990" y="3685573"/>
              <a:ext cx="1120820" cy="400110"/>
            </a:xfrm>
            <a:prstGeom prst="rect">
              <a:avLst/>
            </a:prstGeom>
            <a:noFill/>
          </p:spPr>
          <p:txBody>
            <a:bodyPr wrap="none" rtlCol="0">
              <a:spAutoFit/>
            </a:bodyPr>
            <a:lstStyle/>
            <a:p>
              <a:r>
                <a:rPr kumimoji="1" lang="en-US" altLang="ja-JP" sz="2000" b="1" dirty="0" smtClean="0">
                  <a:latin typeface="メイリオ" panose="020B0604030504040204" pitchFamily="50" charset="-128"/>
                  <a:ea typeface="メイリオ" panose="020B0604030504040204" pitchFamily="50" charset="-128"/>
                </a:rPr>
                <a:t>2,150</a:t>
              </a:r>
              <a:r>
                <a:rPr kumimoji="1" lang="ja-JP" altLang="en-US" sz="1200" dirty="0" smtClean="0">
                  <a:latin typeface="メイリオ" panose="020B0604030504040204" pitchFamily="50" charset="-128"/>
                  <a:ea typeface="メイリオ" panose="020B0604030504040204" pitchFamily="50" charset="-128"/>
                </a:rPr>
                <a:t>円</a:t>
              </a:r>
              <a:endParaRPr kumimoji="1" lang="en-US" altLang="ja-JP" sz="1200" dirty="0">
                <a:latin typeface="メイリオ" panose="020B0604030504040204" pitchFamily="50" charset="-128"/>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BB7AF477-FC60-471F-B06F-D7D39511012E}"/>
                </a:ext>
              </a:extLst>
            </p:cNvPr>
            <p:cNvSpPr txBox="1"/>
            <p:nvPr/>
          </p:nvSpPr>
          <p:spPr>
            <a:xfrm>
              <a:off x="4241750" y="3554547"/>
              <a:ext cx="1184940" cy="253916"/>
            </a:xfrm>
            <a:prstGeom prst="rect">
              <a:avLst/>
            </a:prstGeom>
            <a:noFill/>
          </p:spPr>
          <p:txBody>
            <a:bodyPr wrap="none" rtlCol="0">
              <a:spAutoFit/>
            </a:bodyPr>
            <a:lstStyle/>
            <a:p>
              <a:r>
                <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rPr>
                <a:t>30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BB7AF477-FC60-471F-B06F-D7D39511012E}"/>
                </a:ext>
              </a:extLst>
            </p:cNvPr>
            <p:cNvSpPr txBox="1"/>
            <p:nvPr/>
          </p:nvSpPr>
          <p:spPr>
            <a:xfrm>
              <a:off x="5421423" y="3468282"/>
              <a:ext cx="1101584" cy="400110"/>
            </a:xfrm>
            <a:prstGeom prst="rect">
              <a:avLst/>
            </a:prstGeom>
            <a:noFill/>
          </p:spPr>
          <p:txBody>
            <a:bodyPr wrap="none" rtlCol="0">
              <a:spAutoFit/>
            </a:bodyPr>
            <a:lstStyle/>
            <a:p>
              <a:r>
                <a:rPr kumimoji="1" lang="en-US" altLang="ja-JP" sz="2000" b="1" dirty="0" smtClean="0">
                  <a:solidFill>
                    <a:schemeClr val="bg1">
                      <a:lumMod val="50000"/>
                    </a:schemeClr>
                  </a:solidFill>
                  <a:latin typeface="Meiryo UI" panose="020B0604030504040204" pitchFamily="50" charset="-128"/>
                  <a:ea typeface="Meiryo UI" panose="020B0604030504040204" pitchFamily="50" charset="-128"/>
                </a:rPr>
                <a:t>2,000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a16="http://schemas.microsoft.com/office/drawing/2014/main" id="{BB7AF477-FC60-471F-B06F-D7D39511012E}"/>
                </a:ext>
              </a:extLst>
            </p:cNvPr>
            <p:cNvSpPr txBox="1"/>
            <p:nvPr/>
          </p:nvSpPr>
          <p:spPr>
            <a:xfrm>
              <a:off x="4241750" y="3983737"/>
              <a:ext cx="1184940" cy="253916"/>
            </a:xfrm>
            <a:prstGeom prst="rect">
              <a:avLst/>
            </a:prstGeom>
            <a:noFill/>
          </p:spPr>
          <p:txBody>
            <a:bodyPr wrap="none" rtlCol="0">
              <a:spAutoFit/>
            </a:bodyPr>
            <a:lstStyle/>
            <a:p>
              <a:r>
                <a:rPr kumimoji="1" lang="en-US" altLang="ja-JP" sz="1050" dirty="0">
                  <a:solidFill>
                    <a:schemeClr val="bg1">
                      <a:lumMod val="50000"/>
                    </a:schemeClr>
                  </a:solidFill>
                  <a:latin typeface="Meiryo UI" panose="020B0604030504040204" pitchFamily="50" charset="-128"/>
                  <a:ea typeface="Meiryo UI" panose="020B0604030504040204" pitchFamily="50" charset="-128"/>
                </a:rPr>
                <a:t>6</a:t>
              </a:r>
              <a:r>
                <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rPr>
                <a:t>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99" name="テキスト ボックス 98">
              <a:extLst>
                <a:ext uri="{FF2B5EF4-FFF2-40B4-BE49-F238E27FC236}">
                  <a16:creationId xmlns:a16="http://schemas.microsoft.com/office/drawing/2014/main" id="{BB7AF477-FC60-471F-B06F-D7D39511012E}"/>
                </a:ext>
              </a:extLst>
            </p:cNvPr>
            <p:cNvSpPr txBox="1"/>
            <p:nvPr/>
          </p:nvSpPr>
          <p:spPr>
            <a:xfrm>
              <a:off x="4241750" y="4412928"/>
              <a:ext cx="1184940" cy="253916"/>
            </a:xfrm>
            <a:prstGeom prst="rect">
              <a:avLst/>
            </a:prstGeom>
            <a:noFill/>
          </p:spPr>
          <p:txBody>
            <a:bodyPr wrap="none" rtlCol="0">
              <a:spAutoFit/>
            </a:bodyPr>
            <a:lstStyle/>
            <a:p>
              <a:r>
                <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rPr>
                <a:t>90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100" name="テキスト ボックス 99">
              <a:extLst>
                <a:ext uri="{FF2B5EF4-FFF2-40B4-BE49-F238E27FC236}">
                  <a16:creationId xmlns:a16="http://schemas.microsoft.com/office/drawing/2014/main" id="{BB7AF477-FC60-471F-B06F-D7D39511012E}"/>
                </a:ext>
              </a:extLst>
            </p:cNvPr>
            <p:cNvSpPr txBox="1"/>
            <p:nvPr/>
          </p:nvSpPr>
          <p:spPr>
            <a:xfrm>
              <a:off x="5421423" y="3905231"/>
              <a:ext cx="1101584" cy="400110"/>
            </a:xfrm>
            <a:prstGeom prst="rect">
              <a:avLst/>
            </a:prstGeom>
            <a:noFill/>
          </p:spPr>
          <p:txBody>
            <a:bodyPr wrap="none" rtlCol="0">
              <a:spAutoFit/>
            </a:bodyPr>
            <a:lstStyle/>
            <a:p>
              <a:r>
                <a:rPr kumimoji="1" lang="en-US" altLang="ja-JP" sz="2000" b="1" dirty="0" smtClean="0">
                  <a:solidFill>
                    <a:schemeClr val="bg1">
                      <a:lumMod val="50000"/>
                    </a:schemeClr>
                  </a:solidFill>
                  <a:latin typeface="Meiryo UI" panose="020B0604030504040204" pitchFamily="50" charset="-128"/>
                  <a:ea typeface="Meiryo UI" panose="020B0604030504040204" pitchFamily="50" charset="-128"/>
                </a:rPr>
                <a:t>2,500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sp>
          <p:nvSpPr>
            <p:cNvPr id="101" name="テキスト ボックス 100">
              <a:extLst>
                <a:ext uri="{FF2B5EF4-FFF2-40B4-BE49-F238E27FC236}">
                  <a16:creationId xmlns:a16="http://schemas.microsoft.com/office/drawing/2014/main" id="{BB7AF477-FC60-471F-B06F-D7D39511012E}"/>
                </a:ext>
              </a:extLst>
            </p:cNvPr>
            <p:cNvSpPr txBox="1"/>
            <p:nvPr/>
          </p:nvSpPr>
          <p:spPr>
            <a:xfrm>
              <a:off x="5421423" y="4346338"/>
              <a:ext cx="1101584" cy="400110"/>
            </a:xfrm>
            <a:prstGeom prst="rect">
              <a:avLst/>
            </a:prstGeom>
            <a:noFill/>
          </p:spPr>
          <p:txBody>
            <a:bodyPr wrap="none" rtlCol="0">
              <a:spAutoFit/>
            </a:bodyPr>
            <a:lstStyle/>
            <a:p>
              <a:r>
                <a:rPr kumimoji="1" lang="en-US" altLang="ja-JP" sz="2000" b="1" dirty="0">
                  <a:solidFill>
                    <a:schemeClr val="bg1">
                      <a:lumMod val="50000"/>
                    </a:schemeClr>
                  </a:solidFill>
                  <a:latin typeface="Meiryo UI" panose="020B0604030504040204" pitchFamily="50" charset="-128"/>
                  <a:ea typeface="Meiryo UI" panose="020B0604030504040204" pitchFamily="50" charset="-128"/>
                </a:rPr>
                <a:t>3</a:t>
              </a:r>
              <a:r>
                <a:rPr kumimoji="1" lang="en-US" altLang="ja-JP" sz="2000" b="1" dirty="0" smtClean="0">
                  <a:solidFill>
                    <a:schemeClr val="bg1">
                      <a:lumMod val="50000"/>
                    </a:schemeClr>
                  </a:solidFill>
                  <a:latin typeface="Meiryo UI" panose="020B0604030504040204" pitchFamily="50" charset="-128"/>
                  <a:ea typeface="Meiryo UI" panose="020B0604030504040204" pitchFamily="50" charset="-128"/>
                </a:rPr>
                <a:t>,000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grpSp>
          <p:nvGrpSpPr>
            <p:cNvPr id="18" name="グループ化 17"/>
            <p:cNvGrpSpPr/>
            <p:nvPr/>
          </p:nvGrpSpPr>
          <p:grpSpPr>
            <a:xfrm>
              <a:off x="6616947" y="3238915"/>
              <a:ext cx="2232000" cy="1808944"/>
              <a:chOff x="6616947" y="2941166"/>
              <a:chExt cx="2232000" cy="1808944"/>
            </a:xfrm>
          </p:grpSpPr>
          <p:sp>
            <p:nvSpPr>
              <p:cNvPr id="71" name="四角形: 角を丸くする 35">
                <a:extLst>
                  <a:ext uri="{FF2B5EF4-FFF2-40B4-BE49-F238E27FC236}">
                    <a16:creationId xmlns:a16="http://schemas.microsoft.com/office/drawing/2014/main" id="{A38AD4DB-2A31-44E5-B1CD-2719DCD718E3}"/>
                  </a:ext>
                </a:extLst>
              </p:cNvPr>
              <p:cNvSpPr/>
              <p:nvPr/>
            </p:nvSpPr>
            <p:spPr>
              <a:xfrm>
                <a:off x="6616947" y="2951856"/>
                <a:ext cx="2232000" cy="176329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テキスト ボックス 101">
                <a:extLst>
                  <a:ext uri="{FF2B5EF4-FFF2-40B4-BE49-F238E27FC236}">
                    <a16:creationId xmlns:a16="http://schemas.microsoft.com/office/drawing/2014/main" id="{BB7AF477-FC60-471F-B06F-D7D39511012E}"/>
                  </a:ext>
                </a:extLst>
              </p:cNvPr>
              <p:cNvSpPr txBox="1"/>
              <p:nvPr/>
            </p:nvSpPr>
            <p:spPr>
              <a:xfrm>
                <a:off x="6622272" y="2983308"/>
                <a:ext cx="1101584" cy="253916"/>
              </a:xfrm>
              <a:prstGeom prst="rect">
                <a:avLst/>
              </a:prstGeom>
              <a:noFill/>
            </p:spPr>
            <p:txBody>
              <a:bodyPr wrap="none" rtlCol="0">
                <a:spAutoFit/>
              </a:bodyPr>
              <a:lstStyle/>
              <a:p>
                <a:r>
                  <a:rPr kumimoji="1" lang="en-US" altLang="ja-JP" sz="1050" dirty="0">
                    <a:solidFill>
                      <a:schemeClr val="bg1">
                        <a:lumMod val="50000"/>
                      </a:schemeClr>
                    </a:solidFill>
                    <a:latin typeface="Meiryo UI" panose="020B0604030504040204" pitchFamily="50" charset="-128"/>
                    <a:ea typeface="Meiryo UI" panose="020B0604030504040204" pitchFamily="50" charset="-128"/>
                  </a:rPr>
                  <a:t>7</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103" name="テキスト ボックス 102">
                <a:extLst>
                  <a:ext uri="{FF2B5EF4-FFF2-40B4-BE49-F238E27FC236}">
                    <a16:creationId xmlns:a16="http://schemas.microsoft.com/office/drawing/2014/main" id="{BB7AF477-FC60-471F-B06F-D7D39511012E}"/>
                  </a:ext>
                </a:extLst>
              </p:cNvPr>
              <p:cNvSpPr txBox="1"/>
              <p:nvPr/>
            </p:nvSpPr>
            <p:spPr>
              <a:xfrm>
                <a:off x="7812537" y="2941166"/>
                <a:ext cx="947695" cy="338554"/>
              </a:xfrm>
              <a:prstGeom prst="rect">
                <a:avLst/>
              </a:prstGeom>
              <a:noFill/>
            </p:spPr>
            <p:txBody>
              <a:bodyPr wrap="none" rtlCol="0">
                <a:spAutoFit/>
              </a:bodyPr>
              <a:lstStyle/>
              <a:p>
                <a:r>
                  <a:rPr kumimoji="1" lang="en-US" altLang="ja-JP" sz="1600" b="1" dirty="0" smtClean="0">
                    <a:solidFill>
                      <a:schemeClr val="bg1">
                        <a:lumMod val="50000"/>
                      </a:schemeClr>
                    </a:solidFill>
                    <a:latin typeface="Meiryo UI" panose="020B0604030504040204" pitchFamily="50" charset="-128"/>
                    <a:ea typeface="Meiryo UI" panose="020B0604030504040204" pitchFamily="50" charset="-128"/>
                  </a:rPr>
                  <a:t>1,200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sp>
            <p:nvSpPr>
              <p:cNvPr id="104" name="テキスト ボックス 103">
                <a:extLst>
                  <a:ext uri="{FF2B5EF4-FFF2-40B4-BE49-F238E27FC236}">
                    <a16:creationId xmlns:a16="http://schemas.microsoft.com/office/drawing/2014/main" id="{BB7AF477-FC60-471F-B06F-D7D39511012E}"/>
                  </a:ext>
                </a:extLst>
              </p:cNvPr>
              <p:cNvSpPr txBox="1"/>
              <p:nvPr/>
            </p:nvSpPr>
            <p:spPr>
              <a:xfrm>
                <a:off x="6622272" y="3224502"/>
                <a:ext cx="1184940" cy="253916"/>
              </a:xfrm>
              <a:prstGeom prst="rect">
                <a:avLst/>
              </a:prstGeom>
              <a:noFill/>
            </p:spPr>
            <p:txBody>
              <a:bodyPr wrap="none" rtlCol="0">
                <a:spAutoFit/>
              </a:bodyPr>
              <a:lstStyle/>
              <a:p>
                <a:r>
                  <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rPr>
                  <a:t>14</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105" name="テキスト ボックス 104">
                <a:extLst>
                  <a:ext uri="{FF2B5EF4-FFF2-40B4-BE49-F238E27FC236}">
                    <a16:creationId xmlns:a16="http://schemas.microsoft.com/office/drawing/2014/main" id="{BB7AF477-FC60-471F-B06F-D7D39511012E}"/>
                  </a:ext>
                </a:extLst>
              </p:cNvPr>
              <p:cNvSpPr txBox="1"/>
              <p:nvPr/>
            </p:nvSpPr>
            <p:spPr>
              <a:xfrm>
                <a:off x="7812537" y="3186231"/>
                <a:ext cx="947695" cy="338554"/>
              </a:xfrm>
              <a:prstGeom prst="rect">
                <a:avLst/>
              </a:prstGeom>
              <a:noFill/>
            </p:spPr>
            <p:txBody>
              <a:bodyPr wrap="none" rtlCol="0">
                <a:spAutoFit/>
              </a:bodyPr>
              <a:lstStyle/>
              <a:p>
                <a:r>
                  <a:rPr kumimoji="1" lang="en-US" altLang="ja-JP" sz="1600" b="1" dirty="0" smtClean="0">
                    <a:solidFill>
                      <a:schemeClr val="bg1">
                        <a:lumMod val="50000"/>
                      </a:schemeClr>
                    </a:solidFill>
                    <a:latin typeface="Meiryo UI" panose="020B0604030504040204" pitchFamily="50" charset="-128"/>
                    <a:ea typeface="Meiryo UI" panose="020B0604030504040204" pitchFamily="50" charset="-128"/>
                  </a:rPr>
                  <a:t>1,650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BB7AF477-FC60-471F-B06F-D7D39511012E}"/>
                  </a:ext>
                </a:extLst>
              </p:cNvPr>
              <p:cNvSpPr txBox="1"/>
              <p:nvPr/>
            </p:nvSpPr>
            <p:spPr>
              <a:xfrm>
                <a:off x="6622272" y="3465696"/>
                <a:ext cx="1184940" cy="253916"/>
              </a:xfrm>
              <a:prstGeom prst="rect">
                <a:avLst/>
              </a:prstGeom>
              <a:noFill/>
            </p:spPr>
            <p:txBody>
              <a:bodyPr wrap="none" rtlCol="0">
                <a:spAutoFit/>
              </a:bodyPr>
              <a:lstStyle/>
              <a:p>
                <a:r>
                  <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rPr>
                  <a:t>30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BB7AF477-FC60-471F-B06F-D7D39511012E}"/>
                  </a:ext>
                </a:extLst>
              </p:cNvPr>
              <p:cNvSpPr txBox="1"/>
              <p:nvPr/>
            </p:nvSpPr>
            <p:spPr>
              <a:xfrm>
                <a:off x="6622272" y="3706890"/>
                <a:ext cx="1184940" cy="253916"/>
              </a:xfrm>
              <a:prstGeom prst="rect">
                <a:avLst/>
              </a:prstGeom>
              <a:noFill/>
            </p:spPr>
            <p:txBody>
              <a:bodyPr wrap="none" rtlCol="0">
                <a:spAutoFit/>
              </a:bodyPr>
              <a:lstStyle/>
              <a:p>
                <a:r>
                  <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rPr>
                  <a:t>60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108" name="テキスト ボックス 107">
                <a:extLst>
                  <a:ext uri="{FF2B5EF4-FFF2-40B4-BE49-F238E27FC236}">
                    <a16:creationId xmlns:a16="http://schemas.microsoft.com/office/drawing/2014/main" id="{BB7AF477-FC60-471F-B06F-D7D39511012E}"/>
                  </a:ext>
                </a:extLst>
              </p:cNvPr>
              <p:cNvSpPr txBox="1"/>
              <p:nvPr/>
            </p:nvSpPr>
            <p:spPr>
              <a:xfrm>
                <a:off x="6622272" y="3948084"/>
                <a:ext cx="1184940" cy="253916"/>
              </a:xfrm>
              <a:prstGeom prst="rect">
                <a:avLst/>
              </a:prstGeom>
              <a:noFill/>
            </p:spPr>
            <p:txBody>
              <a:bodyPr wrap="none" rtlCol="0">
                <a:spAutoFit/>
              </a:bodyPr>
              <a:lstStyle/>
              <a:p>
                <a:r>
                  <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rPr>
                  <a:t>90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BB7AF477-FC60-471F-B06F-D7D39511012E}"/>
                  </a:ext>
                </a:extLst>
              </p:cNvPr>
              <p:cNvSpPr txBox="1"/>
              <p:nvPr/>
            </p:nvSpPr>
            <p:spPr>
              <a:xfrm>
                <a:off x="6622272" y="4189278"/>
                <a:ext cx="1268296" cy="253916"/>
              </a:xfrm>
              <a:prstGeom prst="rect">
                <a:avLst/>
              </a:prstGeom>
              <a:noFill/>
            </p:spPr>
            <p:txBody>
              <a:bodyPr wrap="none" rtlCol="0">
                <a:spAutoFit/>
              </a:bodyPr>
              <a:lstStyle/>
              <a:p>
                <a:r>
                  <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rPr>
                  <a:t>180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110" name="テキスト ボックス 109">
                <a:extLst>
                  <a:ext uri="{FF2B5EF4-FFF2-40B4-BE49-F238E27FC236}">
                    <a16:creationId xmlns:a16="http://schemas.microsoft.com/office/drawing/2014/main" id="{BB7AF477-FC60-471F-B06F-D7D39511012E}"/>
                  </a:ext>
                </a:extLst>
              </p:cNvPr>
              <p:cNvSpPr txBox="1"/>
              <p:nvPr/>
            </p:nvSpPr>
            <p:spPr>
              <a:xfrm>
                <a:off x="6622272" y="4430472"/>
                <a:ext cx="1268296" cy="253916"/>
              </a:xfrm>
              <a:prstGeom prst="rect">
                <a:avLst/>
              </a:prstGeom>
              <a:noFill/>
            </p:spPr>
            <p:txBody>
              <a:bodyPr wrap="none" rtlCol="0">
                <a:spAutoFit/>
              </a:bodyPr>
              <a:lstStyle/>
              <a:p>
                <a:r>
                  <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rPr>
                  <a:t>360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日間録画プラン</a:t>
                </a:r>
                <a:endParaRPr kumimoji="1" lang="en-US" altLang="ja-JP" sz="105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111" name="テキスト ボックス 110">
                <a:extLst>
                  <a:ext uri="{FF2B5EF4-FFF2-40B4-BE49-F238E27FC236}">
                    <a16:creationId xmlns:a16="http://schemas.microsoft.com/office/drawing/2014/main" id="{BB7AF477-FC60-471F-B06F-D7D39511012E}"/>
                  </a:ext>
                </a:extLst>
              </p:cNvPr>
              <p:cNvSpPr txBox="1"/>
              <p:nvPr/>
            </p:nvSpPr>
            <p:spPr>
              <a:xfrm>
                <a:off x="7812537" y="3431296"/>
                <a:ext cx="947695" cy="338554"/>
              </a:xfrm>
              <a:prstGeom prst="rect">
                <a:avLst/>
              </a:prstGeom>
              <a:noFill/>
            </p:spPr>
            <p:txBody>
              <a:bodyPr wrap="none" rtlCol="0">
                <a:spAutoFit/>
              </a:bodyPr>
              <a:lstStyle/>
              <a:p>
                <a:r>
                  <a:rPr kumimoji="1" lang="en-US" altLang="ja-JP" sz="1600" b="1" dirty="0" smtClean="0">
                    <a:solidFill>
                      <a:schemeClr val="bg1">
                        <a:lumMod val="50000"/>
                      </a:schemeClr>
                    </a:solidFill>
                    <a:latin typeface="Meiryo UI" panose="020B0604030504040204" pitchFamily="50" charset="-128"/>
                    <a:ea typeface="Meiryo UI" panose="020B0604030504040204" pitchFamily="50" charset="-128"/>
                  </a:rPr>
                  <a:t>2,000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sp>
            <p:nvSpPr>
              <p:cNvPr id="112" name="テキスト ボックス 111">
                <a:extLst>
                  <a:ext uri="{FF2B5EF4-FFF2-40B4-BE49-F238E27FC236}">
                    <a16:creationId xmlns:a16="http://schemas.microsoft.com/office/drawing/2014/main" id="{BB7AF477-FC60-471F-B06F-D7D39511012E}"/>
                  </a:ext>
                </a:extLst>
              </p:cNvPr>
              <p:cNvSpPr txBox="1"/>
              <p:nvPr/>
            </p:nvSpPr>
            <p:spPr>
              <a:xfrm>
                <a:off x="7812537" y="3676361"/>
                <a:ext cx="947695" cy="338554"/>
              </a:xfrm>
              <a:prstGeom prst="rect">
                <a:avLst/>
              </a:prstGeom>
              <a:noFill/>
            </p:spPr>
            <p:txBody>
              <a:bodyPr wrap="none" rtlCol="0">
                <a:spAutoFit/>
              </a:bodyPr>
              <a:lstStyle/>
              <a:p>
                <a:r>
                  <a:rPr kumimoji="1" lang="en-US" altLang="ja-JP" sz="1600" b="1" dirty="0" smtClean="0">
                    <a:solidFill>
                      <a:schemeClr val="bg1">
                        <a:lumMod val="50000"/>
                      </a:schemeClr>
                    </a:solidFill>
                    <a:latin typeface="Meiryo UI" panose="020B0604030504040204" pitchFamily="50" charset="-128"/>
                    <a:ea typeface="Meiryo UI" panose="020B0604030504040204" pitchFamily="50" charset="-128"/>
                  </a:rPr>
                  <a:t>2,500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sp>
            <p:nvSpPr>
              <p:cNvPr id="114" name="テキスト ボックス 113">
                <a:extLst>
                  <a:ext uri="{FF2B5EF4-FFF2-40B4-BE49-F238E27FC236}">
                    <a16:creationId xmlns:a16="http://schemas.microsoft.com/office/drawing/2014/main" id="{BB7AF477-FC60-471F-B06F-D7D39511012E}"/>
                  </a:ext>
                </a:extLst>
              </p:cNvPr>
              <p:cNvSpPr txBox="1"/>
              <p:nvPr/>
            </p:nvSpPr>
            <p:spPr>
              <a:xfrm>
                <a:off x="7812537" y="3921426"/>
                <a:ext cx="947695" cy="338554"/>
              </a:xfrm>
              <a:prstGeom prst="rect">
                <a:avLst/>
              </a:prstGeom>
              <a:noFill/>
            </p:spPr>
            <p:txBody>
              <a:bodyPr wrap="none" rtlCol="0">
                <a:spAutoFit/>
              </a:bodyPr>
              <a:lstStyle/>
              <a:p>
                <a:r>
                  <a:rPr kumimoji="1" lang="en-US" altLang="ja-JP" sz="1600" b="1" dirty="0">
                    <a:solidFill>
                      <a:schemeClr val="bg1">
                        <a:lumMod val="50000"/>
                      </a:schemeClr>
                    </a:solidFill>
                    <a:latin typeface="Meiryo UI" panose="020B0604030504040204" pitchFamily="50" charset="-128"/>
                    <a:ea typeface="Meiryo UI" panose="020B0604030504040204" pitchFamily="50" charset="-128"/>
                  </a:rPr>
                  <a:t>3</a:t>
                </a:r>
                <a:r>
                  <a:rPr kumimoji="1" lang="en-US" altLang="ja-JP" sz="1600" b="1" dirty="0" smtClean="0">
                    <a:solidFill>
                      <a:schemeClr val="bg1">
                        <a:lumMod val="50000"/>
                      </a:schemeClr>
                    </a:solidFill>
                    <a:latin typeface="Meiryo UI" panose="020B0604030504040204" pitchFamily="50" charset="-128"/>
                    <a:ea typeface="Meiryo UI" panose="020B0604030504040204" pitchFamily="50" charset="-128"/>
                  </a:rPr>
                  <a:t>,000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sp>
            <p:nvSpPr>
              <p:cNvPr id="115" name="テキスト ボックス 114">
                <a:extLst>
                  <a:ext uri="{FF2B5EF4-FFF2-40B4-BE49-F238E27FC236}">
                    <a16:creationId xmlns:a16="http://schemas.microsoft.com/office/drawing/2014/main" id="{BB7AF477-FC60-471F-B06F-D7D39511012E}"/>
                  </a:ext>
                </a:extLst>
              </p:cNvPr>
              <p:cNvSpPr txBox="1"/>
              <p:nvPr/>
            </p:nvSpPr>
            <p:spPr>
              <a:xfrm>
                <a:off x="7812537" y="4166491"/>
                <a:ext cx="947695" cy="338554"/>
              </a:xfrm>
              <a:prstGeom prst="rect">
                <a:avLst/>
              </a:prstGeom>
              <a:noFill/>
            </p:spPr>
            <p:txBody>
              <a:bodyPr wrap="none" rtlCol="0">
                <a:spAutoFit/>
              </a:bodyPr>
              <a:lstStyle/>
              <a:p>
                <a:r>
                  <a:rPr kumimoji="1" lang="en-US" altLang="ja-JP" sz="1600" b="1" dirty="0" smtClean="0">
                    <a:solidFill>
                      <a:schemeClr val="bg1">
                        <a:lumMod val="50000"/>
                      </a:schemeClr>
                    </a:solidFill>
                    <a:latin typeface="Meiryo UI" panose="020B0604030504040204" pitchFamily="50" charset="-128"/>
                    <a:ea typeface="Meiryo UI" panose="020B0604030504040204" pitchFamily="50" charset="-128"/>
                  </a:rPr>
                  <a:t>4,500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sp>
            <p:nvSpPr>
              <p:cNvPr id="116" name="テキスト ボックス 115">
                <a:extLst>
                  <a:ext uri="{FF2B5EF4-FFF2-40B4-BE49-F238E27FC236}">
                    <a16:creationId xmlns:a16="http://schemas.microsoft.com/office/drawing/2014/main" id="{BB7AF477-FC60-471F-B06F-D7D39511012E}"/>
                  </a:ext>
                </a:extLst>
              </p:cNvPr>
              <p:cNvSpPr txBox="1"/>
              <p:nvPr/>
            </p:nvSpPr>
            <p:spPr>
              <a:xfrm>
                <a:off x="7812537" y="4411556"/>
                <a:ext cx="947695" cy="338554"/>
              </a:xfrm>
              <a:prstGeom prst="rect">
                <a:avLst/>
              </a:prstGeom>
              <a:noFill/>
            </p:spPr>
            <p:txBody>
              <a:bodyPr wrap="none" rtlCol="0">
                <a:spAutoFit/>
              </a:bodyPr>
              <a:lstStyle/>
              <a:p>
                <a:r>
                  <a:rPr kumimoji="1" lang="en-US" altLang="ja-JP" sz="1600" b="1" dirty="0" smtClean="0">
                    <a:solidFill>
                      <a:schemeClr val="bg1">
                        <a:lumMod val="50000"/>
                      </a:schemeClr>
                    </a:solidFill>
                    <a:latin typeface="Meiryo UI" panose="020B0604030504040204" pitchFamily="50" charset="-128"/>
                    <a:ea typeface="Meiryo UI" panose="020B0604030504040204" pitchFamily="50" charset="-128"/>
                  </a:rPr>
                  <a:t>7,000</a:t>
                </a:r>
                <a:r>
                  <a:rPr kumimoji="1" lang="ja-JP" altLang="en-US" sz="1050" dirty="0" smtClean="0">
                    <a:solidFill>
                      <a:schemeClr val="bg1">
                        <a:lumMod val="50000"/>
                      </a:schemeClr>
                    </a:solidFill>
                    <a:latin typeface="Meiryo UI" panose="020B0604030504040204" pitchFamily="50" charset="-128"/>
                    <a:ea typeface="Meiryo UI" panose="020B0604030504040204" pitchFamily="50" charset="-128"/>
                  </a:rPr>
                  <a:t>円</a:t>
                </a:r>
                <a:endParaRPr kumimoji="1" lang="en-US" altLang="ja-JP" sz="1050" dirty="0">
                  <a:solidFill>
                    <a:schemeClr val="bg1">
                      <a:lumMod val="50000"/>
                    </a:schemeClr>
                  </a:solidFill>
                  <a:latin typeface="Meiryo UI" panose="020B0604030504040204" pitchFamily="50" charset="-128"/>
                  <a:ea typeface="Meiryo UI" panose="020B0604030504040204" pitchFamily="50" charset="-128"/>
                </a:endParaRPr>
              </a:p>
            </p:txBody>
          </p:sp>
        </p:grpSp>
        <p:sp>
          <p:nvSpPr>
            <p:cNvPr id="122" name="テキスト ボックス 121">
              <a:extLst>
                <a:ext uri="{FF2B5EF4-FFF2-40B4-BE49-F238E27FC236}">
                  <a16:creationId xmlns:a16="http://schemas.microsoft.com/office/drawing/2014/main" id="{BB7AF477-FC60-471F-B06F-D7D39511012E}"/>
                </a:ext>
              </a:extLst>
            </p:cNvPr>
            <p:cNvSpPr txBox="1"/>
            <p:nvPr/>
          </p:nvSpPr>
          <p:spPr>
            <a:xfrm>
              <a:off x="2377054" y="2312770"/>
              <a:ext cx="1795684" cy="461665"/>
            </a:xfrm>
            <a:prstGeom prst="rect">
              <a:avLst/>
            </a:prstGeom>
            <a:noFill/>
          </p:spPr>
          <p:txBody>
            <a:bodyPr wrap="none" rtlCol="0">
              <a:spAutoFit/>
            </a:bodyPr>
            <a:lstStyle/>
            <a:p>
              <a:r>
                <a:rPr kumimoji="1" lang="en-US" altLang="ja-JP" sz="2400" b="1" dirty="0" smtClean="0">
                  <a:latin typeface="メイリオ" panose="020B0604030504040204" pitchFamily="50" charset="-128"/>
                  <a:ea typeface="メイリオ" panose="020B0604030504040204" pitchFamily="50" charset="-128"/>
                </a:rPr>
                <a:t>30,000</a:t>
              </a:r>
              <a:r>
                <a:rPr kumimoji="1" lang="ja-JP" altLang="en-US" sz="1600" dirty="0" smtClean="0">
                  <a:latin typeface="メイリオ" panose="020B0604030504040204" pitchFamily="50" charset="-128"/>
                  <a:ea typeface="メイリオ" panose="020B0604030504040204" pitchFamily="50" charset="-128"/>
                </a:rPr>
                <a:t>円～</a:t>
              </a:r>
              <a:endParaRPr kumimoji="1" lang="en-US" altLang="ja-JP" dirty="0">
                <a:latin typeface="メイリオ" panose="020B0604030504040204" pitchFamily="50" charset="-128"/>
                <a:ea typeface="メイリオ" panose="020B0604030504040204" pitchFamily="50" charset="-128"/>
              </a:endParaRPr>
            </a:p>
          </p:txBody>
        </p:sp>
        <p:sp>
          <p:nvSpPr>
            <p:cNvPr id="123" name="テキスト ボックス 122">
              <a:extLst>
                <a:ext uri="{FF2B5EF4-FFF2-40B4-BE49-F238E27FC236}">
                  <a16:creationId xmlns:a16="http://schemas.microsoft.com/office/drawing/2014/main" id="{BB7AF477-FC60-471F-B06F-D7D39511012E}"/>
                </a:ext>
              </a:extLst>
            </p:cNvPr>
            <p:cNvSpPr txBox="1"/>
            <p:nvPr/>
          </p:nvSpPr>
          <p:spPr>
            <a:xfrm>
              <a:off x="2377054" y="2724493"/>
              <a:ext cx="1795684" cy="461665"/>
            </a:xfrm>
            <a:prstGeom prst="rect">
              <a:avLst/>
            </a:prstGeom>
            <a:noFill/>
          </p:spPr>
          <p:txBody>
            <a:bodyPr wrap="none" rtlCol="0">
              <a:spAutoFit/>
            </a:bodyPr>
            <a:lstStyle/>
            <a:p>
              <a:r>
                <a:rPr kumimoji="1" lang="en-US" altLang="ja-JP" sz="2400" b="1" dirty="0" smtClean="0">
                  <a:latin typeface="メイリオ" panose="020B0604030504040204" pitchFamily="50" charset="-128"/>
                  <a:ea typeface="メイリオ" panose="020B0604030504040204" pitchFamily="50" charset="-128"/>
                </a:rPr>
                <a:t>10,000</a:t>
              </a:r>
              <a:r>
                <a:rPr kumimoji="1" lang="ja-JP" altLang="en-US" sz="1600" dirty="0" smtClean="0">
                  <a:latin typeface="メイリオ" panose="020B0604030504040204" pitchFamily="50" charset="-128"/>
                  <a:ea typeface="メイリオ" panose="020B0604030504040204" pitchFamily="50" charset="-128"/>
                </a:rPr>
                <a:t>円～</a:t>
              </a:r>
              <a:endParaRPr kumimoji="1" lang="en-US" altLang="ja-JP" dirty="0">
                <a:latin typeface="メイリオ" panose="020B0604030504040204" pitchFamily="50" charset="-128"/>
                <a:ea typeface="メイリオ" panose="020B0604030504040204" pitchFamily="50" charset="-128"/>
              </a:endParaRPr>
            </a:p>
          </p:txBody>
        </p:sp>
        <p:sp>
          <p:nvSpPr>
            <p:cNvPr id="124" name="テキスト ボックス 123">
              <a:extLst>
                <a:ext uri="{FF2B5EF4-FFF2-40B4-BE49-F238E27FC236}">
                  <a16:creationId xmlns:a16="http://schemas.microsoft.com/office/drawing/2014/main" id="{BB7AF477-FC60-471F-B06F-D7D39511012E}"/>
                </a:ext>
              </a:extLst>
            </p:cNvPr>
            <p:cNvSpPr txBox="1"/>
            <p:nvPr/>
          </p:nvSpPr>
          <p:spPr>
            <a:xfrm>
              <a:off x="1408737" y="2395746"/>
              <a:ext cx="655949"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1</a:t>
              </a:r>
              <a:r>
                <a:rPr kumimoji="1" lang="ja-JP" altLang="en-US" sz="1400" dirty="0" smtClean="0">
                  <a:latin typeface="メイリオ" panose="020B0604030504040204" pitchFamily="50" charset="-128"/>
                  <a:ea typeface="メイリオ" panose="020B0604030504040204" pitchFamily="50" charset="-128"/>
                </a:rPr>
                <a:t>台目</a:t>
              </a:r>
              <a:endParaRPr kumimoji="1" lang="en-US" altLang="ja-JP" sz="1400" dirty="0" smtClean="0">
                <a:latin typeface="メイリオ" panose="020B0604030504040204" pitchFamily="50" charset="-128"/>
                <a:ea typeface="メイリオ" panose="020B0604030504040204" pitchFamily="50" charset="-128"/>
              </a:endParaRPr>
            </a:p>
          </p:txBody>
        </p:sp>
        <p:sp>
          <p:nvSpPr>
            <p:cNvPr id="125" name="テキスト ボックス 124">
              <a:extLst>
                <a:ext uri="{FF2B5EF4-FFF2-40B4-BE49-F238E27FC236}">
                  <a16:creationId xmlns:a16="http://schemas.microsoft.com/office/drawing/2014/main" id="{BB7AF477-FC60-471F-B06F-D7D39511012E}"/>
                </a:ext>
              </a:extLst>
            </p:cNvPr>
            <p:cNvSpPr txBox="1"/>
            <p:nvPr/>
          </p:nvSpPr>
          <p:spPr>
            <a:xfrm>
              <a:off x="1416877" y="2812831"/>
              <a:ext cx="1015021"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2</a:t>
              </a:r>
              <a:r>
                <a:rPr kumimoji="1" lang="ja-JP" altLang="en-US" sz="1400" dirty="0" smtClean="0">
                  <a:latin typeface="メイリオ" panose="020B0604030504040204" pitchFamily="50" charset="-128"/>
                  <a:ea typeface="メイリオ" panose="020B0604030504040204" pitchFamily="50" charset="-128"/>
                </a:rPr>
                <a:t>台目以降</a:t>
              </a:r>
              <a:endParaRPr kumimoji="1" lang="en-US" altLang="ja-JP" sz="1400" dirty="0" smtClean="0">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BB7AF477-FC60-471F-B06F-D7D39511012E}"/>
                </a:ext>
              </a:extLst>
            </p:cNvPr>
            <p:cNvSpPr txBox="1"/>
            <p:nvPr/>
          </p:nvSpPr>
          <p:spPr>
            <a:xfrm>
              <a:off x="4238721" y="2396842"/>
              <a:ext cx="655949" cy="307777"/>
            </a:xfrm>
            <a:prstGeom prst="rect">
              <a:avLst/>
            </a:prstGeom>
            <a:noFill/>
          </p:spPr>
          <p:txBody>
            <a:bodyPr wrap="none" rtlCol="0">
              <a:spAutoFit/>
            </a:bodyPr>
            <a:lstStyle/>
            <a:p>
              <a:r>
                <a:rPr kumimoji="1" lang="en-US" altLang="ja-JP" sz="1400" dirty="0" smtClean="0">
                  <a:solidFill>
                    <a:schemeClr val="bg1">
                      <a:lumMod val="50000"/>
                    </a:schemeClr>
                  </a:solidFill>
                  <a:latin typeface="メイリオ" panose="020B0604030504040204" pitchFamily="50" charset="-128"/>
                  <a:ea typeface="メイリオ" panose="020B0604030504040204" pitchFamily="50" charset="-128"/>
                </a:rPr>
                <a:t>1</a:t>
              </a:r>
              <a:r>
                <a:rPr kumimoji="1" lang="ja-JP" altLang="en-US" sz="1400" dirty="0" smtClean="0">
                  <a:solidFill>
                    <a:schemeClr val="bg1">
                      <a:lumMod val="50000"/>
                    </a:schemeClr>
                  </a:solidFill>
                  <a:latin typeface="メイリオ" panose="020B0604030504040204" pitchFamily="50" charset="-128"/>
                  <a:ea typeface="メイリオ" panose="020B0604030504040204" pitchFamily="50" charset="-128"/>
                </a:rPr>
                <a:t>台目</a:t>
              </a:r>
              <a:endParaRPr kumimoji="1" lang="en-US" altLang="ja-JP" sz="1400" dirty="0" smtClean="0">
                <a:solidFill>
                  <a:schemeClr val="bg1">
                    <a:lumMod val="50000"/>
                  </a:schemeClr>
                </a:solidFill>
                <a:latin typeface="メイリオ" panose="020B0604030504040204" pitchFamily="50" charset="-128"/>
                <a:ea typeface="メイリオ" panose="020B0604030504040204" pitchFamily="50" charset="-128"/>
              </a:endParaRPr>
            </a:p>
          </p:txBody>
        </p:sp>
        <p:sp>
          <p:nvSpPr>
            <p:cNvPr id="127" name="テキスト ボックス 126">
              <a:extLst>
                <a:ext uri="{FF2B5EF4-FFF2-40B4-BE49-F238E27FC236}">
                  <a16:creationId xmlns:a16="http://schemas.microsoft.com/office/drawing/2014/main" id="{BB7AF477-FC60-471F-B06F-D7D39511012E}"/>
                </a:ext>
              </a:extLst>
            </p:cNvPr>
            <p:cNvSpPr txBox="1"/>
            <p:nvPr/>
          </p:nvSpPr>
          <p:spPr>
            <a:xfrm>
              <a:off x="4258142" y="2805324"/>
              <a:ext cx="1015021" cy="307777"/>
            </a:xfrm>
            <a:prstGeom prst="rect">
              <a:avLst/>
            </a:prstGeom>
            <a:noFill/>
          </p:spPr>
          <p:txBody>
            <a:bodyPr wrap="none" rtlCol="0">
              <a:spAutoFit/>
            </a:bodyPr>
            <a:lstStyle/>
            <a:p>
              <a:r>
                <a:rPr kumimoji="1" lang="en-US" altLang="ja-JP" sz="1400" dirty="0" smtClean="0">
                  <a:solidFill>
                    <a:schemeClr val="bg1">
                      <a:lumMod val="50000"/>
                    </a:schemeClr>
                  </a:solidFill>
                  <a:latin typeface="メイリオ" panose="020B0604030504040204" pitchFamily="50" charset="-128"/>
                  <a:ea typeface="メイリオ" panose="020B0604030504040204" pitchFamily="50" charset="-128"/>
                </a:rPr>
                <a:t>2</a:t>
              </a:r>
              <a:r>
                <a:rPr kumimoji="1" lang="ja-JP" altLang="en-US" sz="1400" dirty="0" smtClean="0">
                  <a:solidFill>
                    <a:schemeClr val="bg1">
                      <a:lumMod val="50000"/>
                    </a:schemeClr>
                  </a:solidFill>
                  <a:latin typeface="メイリオ" panose="020B0604030504040204" pitchFamily="50" charset="-128"/>
                  <a:ea typeface="メイリオ" panose="020B0604030504040204" pitchFamily="50" charset="-128"/>
                </a:rPr>
                <a:t>台目以降</a:t>
              </a:r>
              <a:endParaRPr kumimoji="1" lang="en-US" altLang="ja-JP" sz="1400" dirty="0" smtClean="0">
                <a:solidFill>
                  <a:schemeClr val="bg1">
                    <a:lumMod val="50000"/>
                  </a:schemeClr>
                </a:solidFill>
                <a:latin typeface="メイリオ" panose="020B0604030504040204" pitchFamily="50" charset="-128"/>
                <a:ea typeface="メイリオ" panose="020B0604030504040204" pitchFamily="50" charset="-128"/>
              </a:endParaRPr>
            </a:p>
          </p:txBody>
        </p:sp>
        <p:sp>
          <p:nvSpPr>
            <p:cNvPr id="128" name="テキスト ボックス 127">
              <a:extLst>
                <a:ext uri="{FF2B5EF4-FFF2-40B4-BE49-F238E27FC236}">
                  <a16:creationId xmlns:a16="http://schemas.microsoft.com/office/drawing/2014/main" id="{BB7AF477-FC60-471F-B06F-D7D39511012E}"/>
                </a:ext>
              </a:extLst>
            </p:cNvPr>
            <p:cNvSpPr txBox="1"/>
            <p:nvPr/>
          </p:nvSpPr>
          <p:spPr>
            <a:xfrm>
              <a:off x="5161495" y="2368461"/>
              <a:ext cx="1401346" cy="369332"/>
            </a:xfrm>
            <a:prstGeom prst="rect">
              <a:avLst/>
            </a:prstGeom>
            <a:noFill/>
          </p:spPr>
          <p:txBody>
            <a:bodyPr wrap="none" rtlCol="0">
              <a:spAutoFit/>
            </a:bodyPr>
            <a:lstStyle/>
            <a:p>
              <a:r>
                <a:rPr kumimoji="1" lang="en-US" altLang="ja-JP" b="1" dirty="0">
                  <a:solidFill>
                    <a:schemeClr val="bg1">
                      <a:lumMod val="50000"/>
                    </a:schemeClr>
                  </a:solidFill>
                  <a:latin typeface="メイリオ" panose="020B0604030504040204" pitchFamily="50" charset="-128"/>
                  <a:ea typeface="メイリオ" panose="020B0604030504040204" pitchFamily="50" charset="-128"/>
                </a:rPr>
                <a:t>4</a:t>
              </a:r>
              <a:r>
                <a:rPr kumimoji="1" lang="en-US" altLang="ja-JP" b="1" dirty="0" smtClean="0">
                  <a:solidFill>
                    <a:schemeClr val="bg1">
                      <a:lumMod val="50000"/>
                    </a:schemeClr>
                  </a:solidFill>
                  <a:latin typeface="メイリオ" panose="020B0604030504040204" pitchFamily="50" charset="-128"/>
                  <a:ea typeface="メイリオ" panose="020B0604030504040204" pitchFamily="50" charset="-128"/>
                </a:rPr>
                <a:t>0,000</a:t>
              </a:r>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円～</a:t>
              </a: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29" name="テキスト ボックス 128">
              <a:extLst>
                <a:ext uri="{FF2B5EF4-FFF2-40B4-BE49-F238E27FC236}">
                  <a16:creationId xmlns:a16="http://schemas.microsoft.com/office/drawing/2014/main" id="{BB7AF477-FC60-471F-B06F-D7D39511012E}"/>
                </a:ext>
              </a:extLst>
            </p:cNvPr>
            <p:cNvSpPr txBox="1"/>
            <p:nvPr/>
          </p:nvSpPr>
          <p:spPr>
            <a:xfrm>
              <a:off x="5162626" y="2772912"/>
              <a:ext cx="1401346" cy="369332"/>
            </a:xfrm>
            <a:prstGeom prst="rect">
              <a:avLst/>
            </a:prstGeom>
            <a:noFill/>
          </p:spPr>
          <p:txBody>
            <a:bodyPr wrap="none" rtlCol="0">
              <a:spAutoFit/>
            </a:bodyPr>
            <a:lstStyle/>
            <a:p>
              <a:r>
                <a:rPr kumimoji="1" lang="en-US" altLang="ja-JP" b="1" dirty="0">
                  <a:solidFill>
                    <a:schemeClr val="bg1">
                      <a:lumMod val="50000"/>
                    </a:schemeClr>
                  </a:solidFill>
                  <a:latin typeface="メイリオ" panose="020B0604030504040204" pitchFamily="50" charset="-128"/>
                  <a:ea typeface="メイリオ" panose="020B0604030504040204" pitchFamily="50" charset="-128"/>
                </a:rPr>
                <a:t>2</a:t>
              </a:r>
              <a:r>
                <a:rPr kumimoji="1" lang="en-US" altLang="ja-JP" b="1" dirty="0" smtClean="0">
                  <a:solidFill>
                    <a:schemeClr val="bg1">
                      <a:lumMod val="50000"/>
                    </a:schemeClr>
                  </a:solidFill>
                  <a:latin typeface="メイリオ" panose="020B0604030504040204" pitchFamily="50" charset="-128"/>
                  <a:ea typeface="メイリオ" panose="020B0604030504040204" pitchFamily="50" charset="-128"/>
                </a:rPr>
                <a:t>0,000</a:t>
              </a:r>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円～</a:t>
              </a: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BB7AF477-FC60-471F-B06F-D7D39511012E}"/>
                </a:ext>
              </a:extLst>
            </p:cNvPr>
            <p:cNvSpPr txBox="1"/>
            <p:nvPr/>
          </p:nvSpPr>
          <p:spPr>
            <a:xfrm>
              <a:off x="6600471" y="2392827"/>
              <a:ext cx="655949" cy="307777"/>
            </a:xfrm>
            <a:prstGeom prst="rect">
              <a:avLst/>
            </a:prstGeom>
            <a:noFill/>
          </p:spPr>
          <p:txBody>
            <a:bodyPr wrap="none" rtlCol="0">
              <a:spAutoFit/>
            </a:bodyPr>
            <a:lstStyle/>
            <a:p>
              <a:r>
                <a:rPr kumimoji="1" lang="en-US" altLang="ja-JP" sz="1400" dirty="0" smtClean="0">
                  <a:solidFill>
                    <a:schemeClr val="bg1">
                      <a:lumMod val="50000"/>
                    </a:schemeClr>
                  </a:solidFill>
                  <a:latin typeface="メイリオ" panose="020B0604030504040204" pitchFamily="50" charset="-128"/>
                  <a:ea typeface="メイリオ" panose="020B0604030504040204" pitchFamily="50" charset="-128"/>
                </a:rPr>
                <a:t>1</a:t>
              </a:r>
              <a:r>
                <a:rPr kumimoji="1" lang="ja-JP" altLang="en-US" sz="1400" dirty="0" smtClean="0">
                  <a:solidFill>
                    <a:schemeClr val="bg1">
                      <a:lumMod val="50000"/>
                    </a:schemeClr>
                  </a:solidFill>
                  <a:latin typeface="メイリオ" panose="020B0604030504040204" pitchFamily="50" charset="-128"/>
                  <a:ea typeface="メイリオ" panose="020B0604030504040204" pitchFamily="50" charset="-128"/>
                </a:rPr>
                <a:t>台目</a:t>
              </a:r>
              <a:endParaRPr kumimoji="1" lang="en-US" altLang="ja-JP" sz="1400" dirty="0" smtClean="0">
                <a:solidFill>
                  <a:schemeClr val="bg1">
                    <a:lumMod val="50000"/>
                  </a:schemeClr>
                </a:solidFill>
                <a:latin typeface="メイリオ" panose="020B0604030504040204" pitchFamily="50" charset="-128"/>
                <a:ea typeface="メイリオ" panose="020B0604030504040204" pitchFamily="50" charset="-128"/>
              </a:endParaRPr>
            </a:p>
          </p:txBody>
        </p:sp>
        <p:sp>
          <p:nvSpPr>
            <p:cNvPr id="131" name="テキスト ボックス 130">
              <a:extLst>
                <a:ext uri="{FF2B5EF4-FFF2-40B4-BE49-F238E27FC236}">
                  <a16:creationId xmlns:a16="http://schemas.microsoft.com/office/drawing/2014/main" id="{BB7AF477-FC60-471F-B06F-D7D39511012E}"/>
                </a:ext>
              </a:extLst>
            </p:cNvPr>
            <p:cNvSpPr txBox="1"/>
            <p:nvPr/>
          </p:nvSpPr>
          <p:spPr>
            <a:xfrm>
              <a:off x="6589847" y="2797914"/>
              <a:ext cx="1015021" cy="307777"/>
            </a:xfrm>
            <a:prstGeom prst="rect">
              <a:avLst/>
            </a:prstGeom>
            <a:noFill/>
          </p:spPr>
          <p:txBody>
            <a:bodyPr wrap="none" rtlCol="0">
              <a:spAutoFit/>
            </a:bodyPr>
            <a:lstStyle/>
            <a:p>
              <a:r>
                <a:rPr kumimoji="1" lang="en-US" altLang="ja-JP" sz="1400" dirty="0" smtClean="0">
                  <a:solidFill>
                    <a:schemeClr val="bg1">
                      <a:lumMod val="50000"/>
                    </a:schemeClr>
                  </a:solidFill>
                  <a:latin typeface="メイリオ" panose="020B0604030504040204" pitchFamily="50" charset="-128"/>
                  <a:ea typeface="メイリオ" panose="020B0604030504040204" pitchFamily="50" charset="-128"/>
                </a:rPr>
                <a:t>2</a:t>
              </a:r>
              <a:r>
                <a:rPr kumimoji="1" lang="ja-JP" altLang="en-US" sz="1400" dirty="0" smtClean="0">
                  <a:solidFill>
                    <a:schemeClr val="bg1">
                      <a:lumMod val="50000"/>
                    </a:schemeClr>
                  </a:solidFill>
                  <a:latin typeface="メイリオ" panose="020B0604030504040204" pitchFamily="50" charset="-128"/>
                  <a:ea typeface="メイリオ" panose="020B0604030504040204" pitchFamily="50" charset="-128"/>
                </a:rPr>
                <a:t>台目以降</a:t>
              </a:r>
              <a:endParaRPr kumimoji="1" lang="en-US" altLang="ja-JP" sz="1400" dirty="0" smtClean="0">
                <a:solidFill>
                  <a:schemeClr val="bg1">
                    <a:lumMod val="50000"/>
                  </a:schemeClr>
                </a:solidFill>
                <a:latin typeface="メイリオ" panose="020B0604030504040204" pitchFamily="50" charset="-128"/>
                <a:ea typeface="メイリオ" panose="020B0604030504040204" pitchFamily="50" charset="-128"/>
              </a:endParaRPr>
            </a:p>
          </p:txBody>
        </p:sp>
        <p:sp>
          <p:nvSpPr>
            <p:cNvPr id="132" name="テキスト ボックス 131">
              <a:extLst>
                <a:ext uri="{FF2B5EF4-FFF2-40B4-BE49-F238E27FC236}">
                  <a16:creationId xmlns:a16="http://schemas.microsoft.com/office/drawing/2014/main" id="{BB7AF477-FC60-471F-B06F-D7D39511012E}"/>
                </a:ext>
              </a:extLst>
            </p:cNvPr>
            <p:cNvSpPr txBox="1"/>
            <p:nvPr/>
          </p:nvSpPr>
          <p:spPr>
            <a:xfrm>
              <a:off x="7493308" y="2369189"/>
              <a:ext cx="1401346" cy="369332"/>
            </a:xfrm>
            <a:prstGeom prst="rect">
              <a:avLst/>
            </a:prstGeom>
            <a:noFill/>
          </p:spPr>
          <p:txBody>
            <a:bodyPr wrap="none" rtlCol="0">
              <a:spAutoFit/>
            </a:bodyPr>
            <a:lstStyle/>
            <a:p>
              <a:r>
                <a:rPr kumimoji="1" lang="en-US" altLang="ja-JP" b="1" dirty="0" smtClean="0">
                  <a:solidFill>
                    <a:schemeClr val="bg1">
                      <a:lumMod val="50000"/>
                    </a:schemeClr>
                  </a:solidFill>
                  <a:latin typeface="メイリオ" panose="020B0604030504040204" pitchFamily="50" charset="-128"/>
                  <a:ea typeface="メイリオ" panose="020B0604030504040204" pitchFamily="50" charset="-128"/>
                </a:rPr>
                <a:t>55,000</a:t>
              </a:r>
              <a:r>
                <a:rPr kumimoji="1" lang="ja-JP" altLang="en-US" sz="1400" dirty="0" smtClean="0">
                  <a:solidFill>
                    <a:schemeClr val="bg1">
                      <a:lumMod val="50000"/>
                    </a:schemeClr>
                  </a:solidFill>
                  <a:latin typeface="メイリオ" panose="020B0604030504040204" pitchFamily="50" charset="-128"/>
                  <a:ea typeface="メイリオ" panose="020B0604030504040204" pitchFamily="50" charset="-128"/>
                </a:rPr>
                <a:t>円～</a:t>
              </a: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33" name="テキスト ボックス 132">
              <a:extLst>
                <a:ext uri="{FF2B5EF4-FFF2-40B4-BE49-F238E27FC236}">
                  <a16:creationId xmlns:a16="http://schemas.microsoft.com/office/drawing/2014/main" id="{BB7AF477-FC60-471F-B06F-D7D39511012E}"/>
                </a:ext>
              </a:extLst>
            </p:cNvPr>
            <p:cNvSpPr txBox="1"/>
            <p:nvPr/>
          </p:nvSpPr>
          <p:spPr>
            <a:xfrm>
              <a:off x="7493308" y="2753204"/>
              <a:ext cx="1401346" cy="369332"/>
            </a:xfrm>
            <a:prstGeom prst="rect">
              <a:avLst/>
            </a:prstGeom>
            <a:noFill/>
          </p:spPr>
          <p:txBody>
            <a:bodyPr wrap="none" rtlCol="0">
              <a:spAutoFit/>
            </a:bodyPr>
            <a:lstStyle/>
            <a:p>
              <a:r>
                <a:rPr kumimoji="1" lang="en-US" altLang="ja-JP" b="1" dirty="0" smtClean="0">
                  <a:solidFill>
                    <a:schemeClr val="bg1">
                      <a:lumMod val="50000"/>
                    </a:schemeClr>
                  </a:solidFill>
                  <a:latin typeface="メイリオ" panose="020B0604030504040204" pitchFamily="50" charset="-128"/>
                  <a:ea typeface="メイリオ" panose="020B0604030504040204" pitchFamily="50" charset="-128"/>
                </a:rPr>
                <a:t>83,000</a:t>
              </a:r>
              <a:r>
                <a:rPr kumimoji="1" lang="ja-JP" altLang="en-US" sz="1400" dirty="0" smtClean="0">
                  <a:solidFill>
                    <a:schemeClr val="bg1">
                      <a:lumMod val="50000"/>
                    </a:schemeClr>
                  </a:solidFill>
                  <a:latin typeface="メイリオ" panose="020B0604030504040204" pitchFamily="50" charset="-128"/>
                  <a:ea typeface="メイリオ" panose="020B0604030504040204" pitchFamily="50" charset="-128"/>
                </a:rPr>
                <a:t>円～</a:t>
              </a:r>
              <a:endParaRPr kumimoji="1" lang="en-US" altLang="ja-JP"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21" name="テキスト ボックス 120">
              <a:extLst>
                <a:ext uri="{FF2B5EF4-FFF2-40B4-BE49-F238E27FC236}">
                  <a16:creationId xmlns:a16="http://schemas.microsoft.com/office/drawing/2014/main" id="{BB7AF477-FC60-471F-B06F-D7D39511012E}"/>
                </a:ext>
              </a:extLst>
            </p:cNvPr>
            <p:cNvSpPr txBox="1"/>
            <p:nvPr/>
          </p:nvSpPr>
          <p:spPr>
            <a:xfrm>
              <a:off x="2224862" y="2071837"/>
              <a:ext cx="1082348" cy="307777"/>
            </a:xfrm>
            <a:prstGeom prst="rect">
              <a:avLst/>
            </a:prstGeom>
            <a:noFill/>
          </p:spPr>
          <p:txBody>
            <a:bodyPr wrap="none" rtlCol="0">
              <a:spAutoFit/>
            </a:bodyPr>
            <a:lstStyle/>
            <a:p>
              <a:r>
                <a:rPr kumimoji="1" lang="ja-JP" altLang="en-US" sz="1400" u="sng" dirty="0" smtClean="0">
                  <a:solidFill>
                    <a:srgbClr val="FF0000"/>
                  </a:solidFill>
                  <a:latin typeface="メイリオ" panose="020B0604030504040204" pitchFamily="50" charset="-128"/>
                  <a:ea typeface="メイリオ" panose="020B0604030504040204" pitchFamily="50" charset="-128"/>
                </a:rPr>
                <a:t>業界最安値</a:t>
              </a:r>
              <a:endParaRPr kumimoji="1" lang="en-US" altLang="ja-JP" sz="1400" u="sng" dirty="0" smtClean="0">
                <a:solidFill>
                  <a:srgbClr val="FF0000"/>
                </a:solidFill>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BB7AF477-FC60-471F-B06F-D7D39511012E}"/>
                </a:ext>
              </a:extLst>
            </p:cNvPr>
            <p:cNvSpPr txBox="1"/>
            <p:nvPr/>
          </p:nvSpPr>
          <p:spPr>
            <a:xfrm>
              <a:off x="1498518" y="3309100"/>
              <a:ext cx="2518638" cy="307777"/>
            </a:xfrm>
            <a:prstGeom prst="rect">
              <a:avLst/>
            </a:prstGeom>
            <a:noFill/>
          </p:spPr>
          <p:txBody>
            <a:bodyPr wrap="none" rtlCol="0">
              <a:spAutoFit/>
            </a:bodyPr>
            <a:lstStyle/>
            <a:p>
              <a:r>
                <a:rPr kumimoji="1" lang="ja-JP" altLang="en-US" sz="1400" u="sng" dirty="0">
                  <a:solidFill>
                    <a:srgbClr val="FF0000"/>
                  </a:solidFill>
                  <a:latin typeface="メイリオ" panose="020B0604030504040204" pitchFamily="50" charset="-128"/>
                  <a:ea typeface="メイリオ" panose="020B0604030504040204" pitchFamily="50" charset="-128"/>
                </a:rPr>
                <a:t>保守・バックアップ機能つき</a:t>
              </a:r>
              <a:endParaRPr kumimoji="1" lang="en-US" altLang="ja-JP" sz="1400" u="sng" dirty="0">
                <a:solidFill>
                  <a:srgbClr val="FF0000"/>
                </a:solidFill>
                <a:latin typeface="メイリオ" panose="020B0604030504040204" pitchFamily="50" charset="-128"/>
                <a:ea typeface="メイリオ" panose="020B0604030504040204" pitchFamily="50" charset="-128"/>
              </a:endParaRPr>
            </a:p>
          </p:txBody>
        </p:sp>
      </p:grpSp>
      <p:sp>
        <p:nvSpPr>
          <p:cNvPr id="113" name="テキスト ボックス 112">
            <a:extLst>
              <a:ext uri="{FF2B5EF4-FFF2-40B4-BE49-F238E27FC236}">
                <a16:creationId xmlns:a16="http://schemas.microsoft.com/office/drawing/2014/main" id="{BB7AF477-FC60-471F-B06F-D7D39511012E}"/>
              </a:ext>
            </a:extLst>
          </p:cNvPr>
          <p:cNvSpPr txBox="1"/>
          <p:nvPr/>
        </p:nvSpPr>
        <p:spPr>
          <a:xfrm>
            <a:off x="3026990" y="4119774"/>
            <a:ext cx="1120820" cy="400110"/>
          </a:xfrm>
          <a:prstGeom prst="rect">
            <a:avLst/>
          </a:prstGeom>
          <a:noFill/>
        </p:spPr>
        <p:txBody>
          <a:bodyPr wrap="none" rtlCol="0">
            <a:spAutoFit/>
          </a:bodyPr>
          <a:lstStyle/>
          <a:p>
            <a:r>
              <a:rPr kumimoji="1" lang="en-US" altLang="ja-JP" sz="2000" b="1" dirty="0" smtClean="0">
                <a:latin typeface="メイリオ" panose="020B0604030504040204" pitchFamily="50" charset="-128"/>
                <a:ea typeface="メイリオ" panose="020B0604030504040204" pitchFamily="50" charset="-128"/>
              </a:rPr>
              <a:t>2,500</a:t>
            </a:r>
            <a:r>
              <a:rPr kumimoji="1" lang="ja-JP" altLang="en-US" sz="1200" dirty="0" smtClean="0">
                <a:latin typeface="メイリオ" panose="020B0604030504040204" pitchFamily="50" charset="-128"/>
                <a:ea typeface="メイリオ" panose="020B0604030504040204" pitchFamily="50" charset="-128"/>
              </a:rPr>
              <a:t>円</a:t>
            </a:r>
            <a:endParaRPr kumimoji="1" lang="en-US" altLang="ja-JP" sz="1200" dirty="0">
              <a:latin typeface="メイリオ" panose="020B0604030504040204" pitchFamily="50" charset="-128"/>
              <a:ea typeface="メイリオ" panose="020B0604030504040204" pitchFamily="50" charset="-128"/>
            </a:endParaRPr>
          </a:p>
        </p:txBody>
      </p:sp>
      <p:sp>
        <p:nvSpPr>
          <p:cNvPr id="117" name="テキスト ボックス 116">
            <a:extLst>
              <a:ext uri="{FF2B5EF4-FFF2-40B4-BE49-F238E27FC236}">
                <a16:creationId xmlns:a16="http://schemas.microsoft.com/office/drawing/2014/main" id="{BB7AF477-FC60-471F-B06F-D7D39511012E}"/>
              </a:ext>
            </a:extLst>
          </p:cNvPr>
          <p:cNvSpPr txBox="1"/>
          <p:nvPr/>
        </p:nvSpPr>
        <p:spPr>
          <a:xfrm>
            <a:off x="1391649" y="4149356"/>
            <a:ext cx="1454244"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rPr>
              <a:t>30</a:t>
            </a:r>
            <a:r>
              <a:rPr kumimoji="1" lang="ja-JP" altLang="en-US" sz="1200" dirty="0" smtClean="0">
                <a:latin typeface="メイリオ" panose="020B0604030504040204" pitchFamily="50" charset="-128"/>
                <a:ea typeface="メイリオ" panose="020B0604030504040204" pitchFamily="50" charset="-128"/>
              </a:rPr>
              <a:t>日間録画プラン</a:t>
            </a:r>
            <a:endParaRPr kumimoji="1" lang="en-US" altLang="ja-JP" sz="1200" dirty="0" smtClean="0">
              <a:latin typeface="メイリオ" panose="020B0604030504040204" pitchFamily="50" charset="-128"/>
              <a:ea typeface="メイリオ" panose="020B0604030504040204" pitchFamily="50" charset="-128"/>
            </a:endParaRPr>
          </a:p>
        </p:txBody>
      </p:sp>
      <p:sp>
        <p:nvSpPr>
          <p:cNvPr id="118" name="テキスト ボックス 117">
            <a:extLst>
              <a:ext uri="{FF2B5EF4-FFF2-40B4-BE49-F238E27FC236}">
                <a16:creationId xmlns:a16="http://schemas.microsoft.com/office/drawing/2014/main" id="{BB7AF477-FC60-471F-B06F-D7D39511012E}"/>
              </a:ext>
            </a:extLst>
          </p:cNvPr>
          <p:cNvSpPr txBox="1"/>
          <p:nvPr/>
        </p:nvSpPr>
        <p:spPr>
          <a:xfrm>
            <a:off x="1393636" y="4599287"/>
            <a:ext cx="1454244"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rPr>
              <a:t>6</a:t>
            </a:r>
            <a:r>
              <a:rPr kumimoji="1" lang="en-US" altLang="ja-JP" sz="1200" dirty="0" smtClean="0">
                <a:latin typeface="メイリオ" panose="020B0604030504040204" pitchFamily="50" charset="-128"/>
                <a:ea typeface="メイリオ" panose="020B0604030504040204" pitchFamily="50" charset="-128"/>
              </a:rPr>
              <a:t>0</a:t>
            </a:r>
            <a:r>
              <a:rPr kumimoji="1" lang="ja-JP" altLang="en-US" sz="1200" dirty="0" smtClean="0">
                <a:latin typeface="メイリオ" panose="020B0604030504040204" pitchFamily="50" charset="-128"/>
                <a:ea typeface="メイリオ" panose="020B0604030504040204" pitchFamily="50" charset="-128"/>
              </a:rPr>
              <a:t>日間録画プラン</a:t>
            </a:r>
            <a:endParaRPr kumimoji="1" lang="en-US" altLang="ja-JP" sz="1200" dirty="0" smtClean="0">
              <a:latin typeface="メイリオ" panose="020B0604030504040204" pitchFamily="50" charset="-128"/>
              <a:ea typeface="メイリオ" panose="020B0604030504040204" pitchFamily="50" charset="-128"/>
            </a:endParaRPr>
          </a:p>
        </p:txBody>
      </p:sp>
      <p:sp>
        <p:nvSpPr>
          <p:cNvPr id="119" name="テキスト ボックス 118">
            <a:extLst>
              <a:ext uri="{FF2B5EF4-FFF2-40B4-BE49-F238E27FC236}">
                <a16:creationId xmlns:a16="http://schemas.microsoft.com/office/drawing/2014/main" id="{BB7AF477-FC60-471F-B06F-D7D39511012E}"/>
              </a:ext>
            </a:extLst>
          </p:cNvPr>
          <p:cNvSpPr txBox="1"/>
          <p:nvPr/>
        </p:nvSpPr>
        <p:spPr>
          <a:xfrm>
            <a:off x="3026990" y="4564492"/>
            <a:ext cx="1120820" cy="400110"/>
          </a:xfrm>
          <a:prstGeom prst="rect">
            <a:avLst/>
          </a:prstGeom>
          <a:noFill/>
        </p:spPr>
        <p:txBody>
          <a:bodyPr wrap="none" rtlCol="0">
            <a:spAutoFit/>
          </a:bodyPr>
          <a:lstStyle/>
          <a:p>
            <a:r>
              <a:rPr kumimoji="1" lang="en-US" altLang="ja-JP" sz="2000" b="1" dirty="0" smtClean="0">
                <a:latin typeface="メイリオ" panose="020B0604030504040204" pitchFamily="50" charset="-128"/>
                <a:ea typeface="メイリオ" panose="020B0604030504040204" pitchFamily="50" charset="-128"/>
              </a:rPr>
              <a:t>3,000</a:t>
            </a:r>
            <a:r>
              <a:rPr kumimoji="1" lang="ja-JP" altLang="en-US" sz="1200" dirty="0" smtClean="0">
                <a:latin typeface="メイリオ" panose="020B0604030504040204" pitchFamily="50" charset="-128"/>
                <a:ea typeface="メイリオ" panose="020B0604030504040204" pitchFamily="50" charset="-128"/>
              </a:rPr>
              <a:t>円</a:t>
            </a:r>
            <a:endParaRPr kumimoji="1"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1304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07" name="四角形: 角を丸くする 35">
            <a:extLst>
              <a:ext uri="{FF2B5EF4-FFF2-40B4-BE49-F238E27FC236}">
                <a16:creationId xmlns:a16="http://schemas.microsoft.com/office/drawing/2014/main" id="{A38AD4DB-2A31-44E5-B1CD-2719DCD718E3}"/>
              </a:ext>
            </a:extLst>
          </p:cNvPr>
          <p:cNvSpPr/>
          <p:nvPr/>
        </p:nvSpPr>
        <p:spPr>
          <a:xfrm>
            <a:off x="295934" y="4270607"/>
            <a:ext cx="8424000" cy="2197926"/>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a:extLst>
              <a:ext uri="{FF2B5EF4-FFF2-40B4-BE49-F238E27FC236}">
                <a16:creationId xmlns:a16="http://schemas.microsoft.com/office/drawing/2014/main" id="{C7E8F477-C9E1-49A5-A166-888D5B141370}"/>
              </a:ext>
            </a:extLst>
          </p:cNvPr>
          <p:cNvSpPr>
            <a:spLocks noGrp="1"/>
          </p:cNvSpPr>
          <p:nvPr>
            <p:ph type="title"/>
          </p:nvPr>
        </p:nvSpPr>
        <p:spPr>
          <a:xfrm>
            <a:off x="108000" y="180000"/>
            <a:ext cx="8100000" cy="540000"/>
          </a:xfrm>
        </p:spPr>
        <p:txBody>
          <a:bodyPr>
            <a:normAutofit/>
          </a:bodyPr>
          <a:lstStyle/>
          <a:p>
            <a:r>
              <a:rPr lang="ja-JP" altLang="en-US" sz="2400" dirty="0" smtClean="0">
                <a:solidFill>
                  <a:schemeClr val="tx1"/>
                </a:solidFill>
                <a:latin typeface="メイリオ" panose="020B0604030504040204" pitchFamily="50" charset="-128"/>
                <a:ea typeface="メイリオ" panose="020B0604030504040204" pitchFamily="50" charset="-128"/>
              </a:rPr>
              <a:t>主</a:t>
            </a:r>
            <a:r>
              <a:rPr lang="ja-JP" altLang="en-US" sz="2400" dirty="0">
                <a:solidFill>
                  <a:schemeClr val="tx1"/>
                </a:solidFill>
                <a:latin typeface="メイリオ" panose="020B0604030504040204" pitchFamily="50" charset="-128"/>
                <a:ea typeface="メイリオ" panose="020B0604030504040204" pitchFamily="50" charset="-128"/>
              </a:rPr>
              <a:t>な機能</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990" name="フリーフォーム: 図形 989">
            <a:extLst>
              <a:ext uri="{FF2B5EF4-FFF2-40B4-BE49-F238E27FC236}">
                <a16:creationId xmlns:a16="http://schemas.microsoft.com/office/drawing/2014/main" id="{0E10600B-0A2A-471C-A6E0-0FE0D8755B52}"/>
              </a:ext>
            </a:extLst>
          </p:cNvPr>
          <p:cNvSpPr/>
          <p:nvPr/>
        </p:nvSpPr>
        <p:spPr>
          <a:xfrm>
            <a:off x="583379" y="4484474"/>
            <a:ext cx="566929" cy="173736"/>
          </a:xfrm>
          <a:custGeom>
            <a:avLst/>
            <a:gdLst/>
            <a:ahLst/>
            <a:cxnLst/>
            <a:rect l="0" t="0" r="0" b="0"/>
            <a:pathLst>
              <a:path w="1419428" h="200573">
                <a:moveTo>
                  <a:pt x="1319370" y="188458"/>
                </a:moveTo>
                <a:lnTo>
                  <a:pt x="103599" y="188458"/>
                </a:lnTo>
                <a:cubicBezTo>
                  <a:pt x="57313" y="188458"/>
                  <a:pt x="18742" y="149886"/>
                  <a:pt x="18742" y="103600"/>
                </a:cubicBezTo>
                <a:lnTo>
                  <a:pt x="18742" y="103600"/>
                </a:lnTo>
                <a:cubicBezTo>
                  <a:pt x="18742" y="57314"/>
                  <a:pt x="57313" y="18742"/>
                  <a:pt x="103599" y="18742"/>
                </a:cubicBezTo>
                <a:lnTo>
                  <a:pt x="1319370" y="18742"/>
                </a:lnTo>
                <a:cubicBezTo>
                  <a:pt x="1365656" y="18742"/>
                  <a:pt x="1404227" y="57314"/>
                  <a:pt x="1404227" y="103600"/>
                </a:cubicBezTo>
                <a:lnTo>
                  <a:pt x="1404227" y="103600"/>
                </a:lnTo>
                <a:cubicBezTo>
                  <a:pt x="1404227" y="149886"/>
                  <a:pt x="1365656" y="188458"/>
                  <a:pt x="1319370" y="188458"/>
                </a:cubicBezTo>
                <a:close/>
              </a:path>
            </a:pathLst>
          </a:custGeom>
          <a:noFill/>
          <a:ln w="15427" cap="flat">
            <a:noFill/>
            <a:prstDash val="solid"/>
            <a:miter/>
          </a:ln>
        </p:spPr>
        <p:txBody>
          <a:bodyPr anchor="t" anchorCtr="0"/>
          <a:lstStyle/>
          <a:p>
            <a:r>
              <a:rPr lang="ja-JP" altLang="en-US" sz="1200" b="1" dirty="0" smtClean="0">
                <a:latin typeface="メイリオ" panose="020B0604030504040204" pitchFamily="50" charset="-128"/>
                <a:ea typeface="メイリオ" panose="020B0604030504040204" pitchFamily="50" charset="-128"/>
              </a:rPr>
              <a:t>機能一覧</a:t>
            </a:r>
            <a:endParaRPr lang="ja-JP" altLang="en-US" sz="1200" b="1" dirty="0">
              <a:latin typeface="メイリオ" panose="020B0604030504040204" pitchFamily="50" charset="-128"/>
              <a:ea typeface="メイリオ" panose="020B0604030504040204" pitchFamily="50" charset="-128"/>
            </a:endParaRPr>
          </a:p>
        </p:txBody>
      </p:sp>
      <p:sp>
        <p:nvSpPr>
          <p:cNvPr id="1143" name="テキスト ボックス 1142">
            <a:extLst>
              <a:ext uri="{FF2B5EF4-FFF2-40B4-BE49-F238E27FC236}">
                <a16:creationId xmlns:a16="http://schemas.microsoft.com/office/drawing/2014/main" id="{F674DAEE-EE7B-476F-BBAD-E9657672162B}"/>
              </a:ext>
            </a:extLst>
          </p:cNvPr>
          <p:cNvSpPr txBox="1"/>
          <p:nvPr/>
        </p:nvSpPr>
        <p:spPr>
          <a:xfrm>
            <a:off x="180000" y="900000"/>
            <a:ext cx="8093882" cy="738664"/>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リアルタイムの映像も、過去の映像もラクラク再生。</a:t>
            </a:r>
            <a:endParaRPr kumimoji="1" lang="en-US" altLang="ja-JP" sz="1400" dirty="0" smtClean="0">
              <a:latin typeface="メイリオ" panose="020B0604030504040204" pitchFamily="50" charset="-128"/>
              <a:ea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rPr>
              <a:t>PC</a:t>
            </a:r>
            <a:r>
              <a:rPr kumimoji="1" lang="ja-JP" altLang="en-US" sz="1400" dirty="0">
                <a:latin typeface="メイリオ" panose="020B0604030504040204" pitchFamily="50" charset="-128"/>
                <a:ea typeface="メイリオ" panose="020B0604030504040204" pitchFamily="50" charset="-128"/>
              </a:rPr>
              <a:t>やスマートフォン・タブレットから“いつでも”“どこでも</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カメラの映像をご確認いただけます</a:t>
            </a:r>
            <a:r>
              <a:rPr kumimoji="1" lang="ja-JP" altLang="en-US" sz="1400" dirty="0" smtClean="0">
                <a:latin typeface="メイリオ" panose="020B0604030504040204" pitchFamily="50" charset="-128"/>
                <a:ea typeface="メイリオ" panose="020B0604030504040204" pitchFamily="50" charset="-128"/>
              </a:rPr>
              <a:t>。</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さら</a:t>
            </a:r>
            <a:r>
              <a:rPr kumimoji="1" lang="ja-JP" altLang="en-US" sz="1400" dirty="0">
                <a:latin typeface="メイリオ" panose="020B0604030504040204" pitchFamily="50" charset="-128"/>
                <a:ea typeface="メイリオ" panose="020B0604030504040204" pitchFamily="50" charset="-128"/>
              </a:rPr>
              <a:t>に</a:t>
            </a:r>
            <a:r>
              <a:rPr kumimoji="1" lang="ja-JP" altLang="en-US" sz="1400" dirty="0" smtClean="0">
                <a:latin typeface="メイリオ" panose="020B0604030504040204" pitchFamily="50" charset="-128"/>
                <a:ea typeface="メイリオ" panose="020B0604030504040204" pitchFamily="50" charset="-128"/>
              </a:rPr>
              <a:t>動画</a:t>
            </a:r>
            <a:r>
              <a:rPr kumimoji="1" lang="ja-JP" altLang="en-US" sz="1400" dirty="0">
                <a:latin typeface="メイリオ" panose="020B0604030504040204" pitchFamily="50" charset="-128"/>
                <a:ea typeface="メイリオ" panose="020B0604030504040204" pitchFamily="50" charset="-128"/>
              </a:rPr>
              <a:t>のダウンロードや映像のシェア等、便利な機能が満載です</a:t>
            </a:r>
            <a:r>
              <a:rPr kumimoji="1" lang="ja-JP" altLang="en-US" sz="1400" dirty="0" smtClean="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p:txBody>
      </p:sp>
      <p:sp>
        <p:nvSpPr>
          <p:cNvPr id="1268" name="スライド番号プレースホルダー 1267">
            <a:extLst>
              <a:ext uri="{FF2B5EF4-FFF2-40B4-BE49-F238E27FC236}">
                <a16:creationId xmlns:a16="http://schemas.microsoft.com/office/drawing/2014/main" id="{8CA1393B-1197-4B89-9D69-7ACD16CE2767}"/>
              </a:ext>
            </a:extLst>
          </p:cNvPr>
          <p:cNvSpPr>
            <a:spLocks noGrp="1"/>
          </p:cNvSpPr>
          <p:nvPr>
            <p:ph type="sldNum" sz="quarter" idx="4"/>
          </p:nvPr>
        </p:nvSpPr>
        <p:spPr/>
        <p:txBody>
          <a:bodyPr/>
          <a:lstStyle/>
          <a:p>
            <a:fld id="{F4E03D0D-1BAE-410F-9306-B8419C1BD0E7}" type="slidenum">
              <a:rPr kumimoji="1" lang="ja-JP" altLang="en-US" smtClean="0"/>
              <a:pPr/>
              <a:t>6</a:t>
            </a:fld>
            <a:endParaRPr kumimoji="1" lang="ja-JP" altLang="en-US" dirty="0"/>
          </a:p>
        </p:txBody>
      </p:sp>
      <p:sp>
        <p:nvSpPr>
          <p:cNvPr id="6" name="テキスト ボックス 5">
            <a:extLst>
              <a:ext uri="{FF2B5EF4-FFF2-40B4-BE49-F238E27FC236}">
                <a16:creationId xmlns:a16="http://schemas.microsoft.com/office/drawing/2014/main" id="{EA55A3BD-6B29-4890-AB5B-1C2DF06F684E}"/>
              </a:ext>
            </a:extLst>
          </p:cNvPr>
          <p:cNvSpPr txBox="1"/>
          <p:nvPr/>
        </p:nvSpPr>
        <p:spPr>
          <a:xfrm>
            <a:off x="2580353" y="5963255"/>
            <a:ext cx="4514377" cy="369332"/>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●対応端末・対応ブラウザ</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【Web</a:t>
            </a:r>
            <a:r>
              <a:rPr kumimoji="1" lang="ja-JP" altLang="en-US" sz="600" dirty="0">
                <a:latin typeface="Meiryo UI" panose="020B0604030504040204" pitchFamily="50" charset="-128"/>
                <a:ea typeface="Meiryo UI" panose="020B0604030504040204" pitchFamily="50" charset="-128"/>
              </a:rPr>
              <a:t>ブラウザ</a:t>
            </a: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Internet Explorer11</a:t>
            </a:r>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Microsoft Edge</a:t>
            </a:r>
            <a:r>
              <a:rPr kumimoji="1" lang="ja-JP" altLang="en-US" sz="600" dirty="0">
                <a:latin typeface="Meiryo UI" panose="020B0604030504040204" pitchFamily="50" charset="-128"/>
                <a:ea typeface="Meiryo UI" panose="020B0604030504040204" pitchFamily="50" charset="-128"/>
              </a:rPr>
              <a:t>最新版・</a:t>
            </a:r>
            <a:r>
              <a:rPr kumimoji="1" lang="en-US" altLang="ja-JP" sz="600" dirty="0">
                <a:latin typeface="Meiryo UI" panose="020B0604030504040204" pitchFamily="50" charset="-128"/>
                <a:ea typeface="Meiryo UI" panose="020B0604030504040204" pitchFamily="50" charset="-128"/>
              </a:rPr>
              <a:t>Google Chrome</a:t>
            </a:r>
            <a:r>
              <a:rPr kumimoji="1" lang="ja-JP" altLang="en-US" sz="600" dirty="0">
                <a:latin typeface="Meiryo UI" panose="020B0604030504040204" pitchFamily="50" charset="-128"/>
                <a:ea typeface="Meiryo UI" panose="020B0604030504040204" pitchFamily="50" charset="-128"/>
              </a:rPr>
              <a:t>最新版・</a:t>
            </a:r>
            <a:r>
              <a:rPr kumimoji="1" lang="en-US" altLang="ja-JP" sz="600" dirty="0">
                <a:latin typeface="Meiryo UI" panose="020B0604030504040204" pitchFamily="50" charset="-128"/>
                <a:ea typeface="Meiryo UI" panose="020B0604030504040204" pitchFamily="50" charset="-128"/>
              </a:rPr>
              <a:t>Firefox</a:t>
            </a:r>
            <a:r>
              <a:rPr kumimoji="1" lang="ja-JP" altLang="en-US" sz="600" dirty="0">
                <a:latin typeface="Meiryo UI" panose="020B0604030504040204" pitchFamily="50" charset="-128"/>
                <a:ea typeface="Meiryo UI" panose="020B0604030504040204" pitchFamily="50" charset="-128"/>
              </a:rPr>
              <a:t>最新版・</a:t>
            </a:r>
            <a:r>
              <a:rPr kumimoji="1" lang="en-US" altLang="ja-JP" sz="600" dirty="0">
                <a:latin typeface="Meiryo UI" panose="020B0604030504040204" pitchFamily="50" charset="-128"/>
                <a:ea typeface="Meiryo UI" panose="020B0604030504040204" pitchFamily="50" charset="-128"/>
              </a:rPr>
              <a:t>Safari for Mac</a:t>
            </a:r>
            <a:r>
              <a:rPr kumimoji="1" lang="ja-JP" altLang="en-US" sz="600" dirty="0">
                <a:latin typeface="Meiryo UI" panose="020B0604030504040204" pitchFamily="50" charset="-128"/>
                <a:ea typeface="Meiryo UI" panose="020B0604030504040204" pitchFamily="50" charset="-128"/>
              </a:rPr>
              <a:t>最新版</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【iPhone</a:t>
            </a:r>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iPad】</a:t>
            </a:r>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iOS9</a:t>
            </a:r>
            <a:r>
              <a:rPr kumimoji="1" lang="ja-JP" altLang="en-US" sz="600" dirty="0">
                <a:latin typeface="Meiryo UI" panose="020B0604030504040204" pitchFamily="50" charset="-128"/>
                <a:ea typeface="Meiryo UI" panose="020B0604030504040204" pitchFamily="50" charset="-128"/>
              </a:rPr>
              <a:t>以降　</a:t>
            </a:r>
            <a:r>
              <a:rPr kumimoji="1" lang="en-US" altLang="ja-JP" sz="600" dirty="0">
                <a:latin typeface="Meiryo UI" panose="020B0604030504040204" pitchFamily="50" charset="-128"/>
                <a:ea typeface="Meiryo UI" panose="020B0604030504040204" pitchFamily="50" charset="-128"/>
              </a:rPr>
              <a:t>【Android】</a:t>
            </a:r>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Android4.4</a:t>
            </a:r>
            <a:r>
              <a:rPr kumimoji="1" lang="ja-JP" altLang="en-US" sz="600" dirty="0">
                <a:latin typeface="Meiryo UI" panose="020B0604030504040204" pitchFamily="50" charset="-128"/>
                <a:ea typeface="Meiryo UI" panose="020B0604030504040204" pitchFamily="50" charset="-128"/>
              </a:rPr>
              <a:t>以降</a:t>
            </a:r>
            <a:endParaRPr kumimoji="1" lang="en-US" altLang="ja-JP" sz="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10219" y="5890840"/>
            <a:ext cx="1270807" cy="491799"/>
          </a:xfrm>
          <a:prstGeom prst="rect">
            <a:avLst/>
          </a:prstGeom>
        </p:spPr>
      </p:pic>
      <p:sp>
        <p:nvSpPr>
          <p:cNvPr id="284" name="テキスト ボックス 283">
            <a:extLst>
              <a:ext uri="{FF2B5EF4-FFF2-40B4-BE49-F238E27FC236}">
                <a16:creationId xmlns:a16="http://schemas.microsoft.com/office/drawing/2014/main" id="{EA55A3BD-6B29-4890-AB5B-1C2DF06F684E}"/>
              </a:ext>
            </a:extLst>
          </p:cNvPr>
          <p:cNvSpPr txBox="1"/>
          <p:nvPr/>
        </p:nvSpPr>
        <p:spPr>
          <a:xfrm>
            <a:off x="6674694" y="5668418"/>
            <a:ext cx="2092239" cy="215444"/>
          </a:xfrm>
          <a:prstGeom prst="rect">
            <a:avLst/>
          </a:prstGeom>
          <a:noFill/>
        </p:spPr>
        <p:txBody>
          <a:bodyPr wrap="none" rtlCol="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機種によって提供できない機能がございます。</a:t>
            </a:r>
            <a:endParaRPr kumimoji="1" lang="en-US" altLang="ja-JP" sz="800" dirty="0">
              <a:latin typeface="Meiryo UI" panose="020B0604030504040204" pitchFamily="50" charset="-128"/>
              <a:ea typeface="Meiryo UI" panose="020B0604030504040204" pitchFamily="50" charset="-128"/>
            </a:endParaRPr>
          </a:p>
        </p:txBody>
      </p:sp>
      <p:grpSp>
        <p:nvGrpSpPr>
          <p:cNvPr id="997" name="グループ化 996"/>
          <p:cNvGrpSpPr/>
          <p:nvPr/>
        </p:nvGrpSpPr>
        <p:grpSpPr>
          <a:xfrm>
            <a:off x="370006" y="4779854"/>
            <a:ext cx="956562" cy="996285"/>
            <a:chOff x="277716" y="4779854"/>
            <a:chExt cx="956562" cy="996285"/>
          </a:xfrm>
        </p:grpSpPr>
        <p:grpSp>
          <p:nvGrpSpPr>
            <p:cNvPr id="13" name="グループ化 12"/>
            <p:cNvGrpSpPr/>
            <p:nvPr/>
          </p:nvGrpSpPr>
          <p:grpSpPr>
            <a:xfrm>
              <a:off x="557185" y="4779854"/>
              <a:ext cx="432000" cy="412492"/>
              <a:chOff x="945206" y="5149354"/>
              <a:chExt cx="432000" cy="412492"/>
            </a:xfrm>
          </p:grpSpPr>
          <p:sp>
            <p:nvSpPr>
              <p:cNvPr id="962" name="フリーフォーム: 図形 961">
                <a:extLst>
                  <a:ext uri="{FF2B5EF4-FFF2-40B4-BE49-F238E27FC236}">
                    <a16:creationId xmlns:a16="http://schemas.microsoft.com/office/drawing/2014/main" id="{843E2AF7-C06D-42A1-98E0-63B53B9B270D}"/>
                  </a:ext>
                </a:extLst>
              </p:cNvPr>
              <p:cNvSpPr/>
              <p:nvPr/>
            </p:nvSpPr>
            <p:spPr>
              <a:xfrm>
                <a:off x="1092321" y="5449280"/>
                <a:ext cx="160808" cy="112566"/>
              </a:xfrm>
              <a:custGeom>
                <a:avLst/>
                <a:gdLst/>
                <a:ahLst/>
                <a:cxnLst/>
                <a:rect l="0" t="0" r="0" b="0"/>
                <a:pathLst>
                  <a:path w="154285" h="108001">
                    <a:moveTo>
                      <a:pt x="18742" y="69657"/>
                    </a:moveTo>
                    <a:lnTo>
                      <a:pt x="41884" y="69657"/>
                    </a:lnTo>
                    <a:lnTo>
                      <a:pt x="41884" y="103600"/>
                    </a:lnTo>
                    <a:lnTo>
                      <a:pt x="109770" y="103600"/>
                    </a:lnTo>
                    <a:lnTo>
                      <a:pt x="109770" y="69657"/>
                    </a:lnTo>
                    <a:lnTo>
                      <a:pt x="135999" y="69657"/>
                    </a:lnTo>
                    <a:lnTo>
                      <a:pt x="74284" y="18742"/>
                    </a:lnTo>
                    <a:close/>
                  </a:path>
                </a:pathLst>
              </a:custGeom>
              <a:solidFill>
                <a:srgbClr val="0099B0"/>
              </a:solidFill>
              <a:ln w="15427" cap="flat">
                <a:noFill/>
                <a:prstDash val="solid"/>
                <a:miter/>
              </a:ln>
            </p:spPr>
            <p:txBody>
              <a:bodyPr/>
              <a:lstStyle/>
              <a:p>
                <a:endParaRPr lang="ja-JP" altLang="en-US"/>
              </a:p>
            </p:txBody>
          </p:sp>
          <p:sp>
            <p:nvSpPr>
              <p:cNvPr id="963" name="フリーフォーム: 図形 962">
                <a:extLst>
                  <a:ext uri="{FF2B5EF4-FFF2-40B4-BE49-F238E27FC236}">
                    <a16:creationId xmlns:a16="http://schemas.microsoft.com/office/drawing/2014/main" id="{E1E6D1D3-C90C-46D3-A404-EA4653F54884}"/>
                  </a:ext>
                </a:extLst>
              </p:cNvPr>
              <p:cNvSpPr/>
              <p:nvPr/>
            </p:nvSpPr>
            <p:spPr>
              <a:xfrm>
                <a:off x="1192062" y="5298837"/>
                <a:ext cx="64323" cy="80405"/>
              </a:xfrm>
              <a:custGeom>
                <a:avLst/>
                <a:gdLst/>
                <a:ahLst/>
                <a:cxnLst/>
                <a:rect l="0" t="0" r="0" b="0"/>
                <a:pathLst>
                  <a:path w="61714" h="77143">
                    <a:moveTo>
                      <a:pt x="39343" y="14657"/>
                    </a:moveTo>
                    <a:cubicBezTo>
                      <a:pt x="36257" y="13114"/>
                      <a:pt x="28543" y="11572"/>
                      <a:pt x="11571" y="11572"/>
                    </a:cubicBezTo>
                    <a:lnTo>
                      <a:pt x="11571" y="74829"/>
                    </a:lnTo>
                    <a:lnTo>
                      <a:pt x="16200" y="74829"/>
                    </a:lnTo>
                    <a:cubicBezTo>
                      <a:pt x="31629" y="74829"/>
                      <a:pt x="37800" y="73286"/>
                      <a:pt x="40886" y="73286"/>
                    </a:cubicBezTo>
                    <a:cubicBezTo>
                      <a:pt x="47057" y="71744"/>
                      <a:pt x="51686" y="68658"/>
                      <a:pt x="54771" y="64029"/>
                    </a:cubicBezTo>
                    <a:cubicBezTo>
                      <a:pt x="57857" y="59401"/>
                      <a:pt x="59400" y="53229"/>
                      <a:pt x="59400" y="45515"/>
                    </a:cubicBezTo>
                    <a:cubicBezTo>
                      <a:pt x="59400" y="37800"/>
                      <a:pt x="57857" y="31629"/>
                      <a:pt x="53229" y="25457"/>
                    </a:cubicBezTo>
                    <a:cubicBezTo>
                      <a:pt x="50143" y="19286"/>
                      <a:pt x="45514" y="16200"/>
                      <a:pt x="39343" y="14657"/>
                    </a:cubicBezTo>
                    <a:close/>
                  </a:path>
                </a:pathLst>
              </a:custGeom>
              <a:solidFill>
                <a:srgbClr val="0099B0"/>
              </a:solidFill>
              <a:ln w="9525" cap="flat">
                <a:noFill/>
                <a:prstDash val="solid"/>
                <a:miter/>
              </a:ln>
            </p:spPr>
            <p:txBody>
              <a:bodyPr/>
              <a:lstStyle/>
              <a:p>
                <a:endParaRPr lang="ja-JP" altLang="en-US"/>
              </a:p>
            </p:txBody>
          </p:sp>
          <p:sp>
            <p:nvSpPr>
              <p:cNvPr id="964" name="フリーフォーム: 図形 963">
                <a:extLst>
                  <a:ext uri="{FF2B5EF4-FFF2-40B4-BE49-F238E27FC236}">
                    <a16:creationId xmlns:a16="http://schemas.microsoft.com/office/drawing/2014/main" id="{2A8CB36B-6F06-4FDF-B698-7506BE8E6DAD}"/>
                  </a:ext>
                </a:extLst>
              </p:cNvPr>
              <p:cNvSpPr/>
              <p:nvPr/>
            </p:nvSpPr>
            <p:spPr>
              <a:xfrm>
                <a:off x="945206" y="5149354"/>
                <a:ext cx="432000" cy="308575"/>
              </a:xfrm>
              <a:custGeom>
                <a:avLst/>
                <a:gdLst/>
                <a:ahLst/>
                <a:cxnLst/>
                <a:rect l="0" t="0" r="0" b="0"/>
                <a:pathLst>
                  <a:path w="432000" h="308574">
                    <a:moveTo>
                      <a:pt x="386486" y="172030"/>
                    </a:moveTo>
                    <a:cubicBezTo>
                      <a:pt x="386486" y="133459"/>
                      <a:pt x="361800" y="101058"/>
                      <a:pt x="329400" y="91801"/>
                    </a:cubicBezTo>
                    <a:cubicBezTo>
                      <a:pt x="318600" y="45515"/>
                      <a:pt x="280029" y="11572"/>
                      <a:pt x="235286" y="11572"/>
                    </a:cubicBezTo>
                    <a:cubicBezTo>
                      <a:pt x="196714" y="11572"/>
                      <a:pt x="162771" y="36257"/>
                      <a:pt x="147343" y="73286"/>
                    </a:cubicBezTo>
                    <a:cubicBezTo>
                      <a:pt x="142714" y="71744"/>
                      <a:pt x="138086" y="71744"/>
                      <a:pt x="133457" y="71744"/>
                    </a:cubicBezTo>
                    <a:cubicBezTo>
                      <a:pt x="88714" y="71744"/>
                      <a:pt x="51686" y="111858"/>
                      <a:pt x="51686" y="159687"/>
                    </a:cubicBezTo>
                    <a:cubicBezTo>
                      <a:pt x="51686" y="168945"/>
                      <a:pt x="53229" y="176659"/>
                      <a:pt x="54771" y="185916"/>
                    </a:cubicBezTo>
                    <a:cubicBezTo>
                      <a:pt x="30086" y="195173"/>
                      <a:pt x="11571" y="219859"/>
                      <a:pt x="11571" y="249174"/>
                    </a:cubicBezTo>
                    <a:cubicBezTo>
                      <a:pt x="11571" y="270774"/>
                      <a:pt x="20829" y="289289"/>
                      <a:pt x="39343" y="304717"/>
                    </a:cubicBezTo>
                    <a:lnTo>
                      <a:pt x="42429" y="307803"/>
                    </a:lnTo>
                    <a:lnTo>
                      <a:pt x="408086" y="307803"/>
                    </a:lnTo>
                    <a:cubicBezTo>
                      <a:pt x="425057" y="307803"/>
                      <a:pt x="434314" y="289289"/>
                      <a:pt x="434314" y="272317"/>
                    </a:cubicBezTo>
                    <a:cubicBezTo>
                      <a:pt x="434314" y="230660"/>
                      <a:pt x="415800" y="195173"/>
                      <a:pt x="386486" y="172030"/>
                    </a:cubicBezTo>
                    <a:close/>
                  </a:path>
                </a:pathLst>
              </a:custGeom>
              <a:solidFill>
                <a:srgbClr val="0070C0"/>
              </a:solidFill>
              <a:ln w="9525" cap="flat">
                <a:noFill/>
                <a:prstDash val="solid"/>
                <a:miter/>
              </a:ln>
            </p:spPr>
            <p:txBody>
              <a:bodyPr/>
              <a:lstStyle/>
              <a:p>
                <a:endParaRPr lang="ja-JP" altLang="en-US"/>
              </a:p>
            </p:txBody>
          </p:sp>
          <p:sp>
            <p:nvSpPr>
              <p:cNvPr id="986" name="フリーフォーム: 図形 985">
                <a:extLst>
                  <a:ext uri="{FF2B5EF4-FFF2-40B4-BE49-F238E27FC236}">
                    <a16:creationId xmlns:a16="http://schemas.microsoft.com/office/drawing/2014/main" id="{B8D49078-3816-4F12-80E4-CA1A2DB7E2A7}"/>
                  </a:ext>
                </a:extLst>
              </p:cNvPr>
              <p:cNvSpPr/>
              <p:nvPr/>
            </p:nvSpPr>
            <p:spPr>
              <a:xfrm>
                <a:off x="1014634" y="5303466"/>
                <a:ext cx="80404" cy="80405"/>
              </a:xfrm>
              <a:custGeom>
                <a:avLst/>
                <a:gdLst/>
                <a:ahLst/>
                <a:cxnLst/>
                <a:rect l="0" t="0" r="0" b="0"/>
                <a:pathLst>
                  <a:path w="77142" h="77143">
                    <a:moveTo>
                      <a:pt x="54771" y="30086"/>
                    </a:moveTo>
                    <a:lnTo>
                      <a:pt x="33171" y="30086"/>
                    </a:lnTo>
                    <a:cubicBezTo>
                      <a:pt x="30086" y="37800"/>
                      <a:pt x="25457" y="43972"/>
                      <a:pt x="19286" y="50143"/>
                    </a:cubicBezTo>
                    <a:lnTo>
                      <a:pt x="11571" y="42429"/>
                    </a:lnTo>
                    <a:cubicBezTo>
                      <a:pt x="16200" y="37800"/>
                      <a:pt x="19286" y="33172"/>
                      <a:pt x="22371" y="28543"/>
                    </a:cubicBezTo>
                    <a:cubicBezTo>
                      <a:pt x="25457" y="22372"/>
                      <a:pt x="27000" y="17743"/>
                      <a:pt x="27000" y="11572"/>
                    </a:cubicBezTo>
                    <a:lnTo>
                      <a:pt x="37800" y="11572"/>
                    </a:lnTo>
                    <a:cubicBezTo>
                      <a:pt x="37800" y="13114"/>
                      <a:pt x="37800" y="16200"/>
                      <a:pt x="36257" y="17743"/>
                    </a:cubicBezTo>
                    <a:lnTo>
                      <a:pt x="67114" y="17743"/>
                    </a:lnTo>
                    <a:lnTo>
                      <a:pt x="67114" y="19286"/>
                    </a:lnTo>
                    <a:cubicBezTo>
                      <a:pt x="67114" y="36257"/>
                      <a:pt x="64029" y="48600"/>
                      <a:pt x="56314" y="56315"/>
                    </a:cubicBezTo>
                    <a:cubicBezTo>
                      <a:pt x="48600" y="64029"/>
                      <a:pt x="36257" y="68658"/>
                      <a:pt x="19286" y="70201"/>
                    </a:cubicBezTo>
                    <a:lnTo>
                      <a:pt x="17743" y="59401"/>
                    </a:lnTo>
                    <a:cubicBezTo>
                      <a:pt x="30086" y="57858"/>
                      <a:pt x="39343" y="54772"/>
                      <a:pt x="45514" y="50143"/>
                    </a:cubicBezTo>
                    <a:cubicBezTo>
                      <a:pt x="51686" y="45515"/>
                      <a:pt x="53229" y="40886"/>
                      <a:pt x="54771" y="30086"/>
                    </a:cubicBezTo>
                    <a:close/>
                  </a:path>
                </a:pathLst>
              </a:custGeom>
              <a:solidFill>
                <a:srgbClr val="FFFFFF"/>
              </a:solidFill>
              <a:ln w="9525" cap="flat">
                <a:noFill/>
                <a:prstDash val="solid"/>
                <a:miter/>
              </a:ln>
            </p:spPr>
            <p:txBody>
              <a:bodyPr/>
              <a:lstStyle/>
              <a:p>
                <a:endParaRPr lang="ja-JP" altLang="en-US"/>
              </a:p>
            </p:txBody>
          </p:sp>
          <p:sp>
            <p:nvSpPr>
              <p:cNvPr id="987" name="フリーフォーム: 図形 986">
                <a:extLst>
                  <a:ext uri="{FF2B5EF4-FFF2-40B4-BE49-F238E27FC236}">
                    <a16:creationId xmlns:a16="http://schemas.microsoft.com/office/drawing/2014/main" id="{50A63B7D-01B5-43D9-B0F1-F3BA4575A5D6}"/>
                  </a:ext>
                </a:extLst>
              </p:cNvPr>
              <p:cNvSpPr/>
              <p:nvPr/>
            </p:nvSpPr>
            <p:spPr>
              <a:xfrm>
                <a:off x="1088692" y="5306552"/>
                <a:ext cx="80404" cy="80405"/>
              </a:xfrm>
              <a:custGeom>
                <a:avLst/>
                <a:gdLst/>
                <a:ahLst/>
                <a:cxnLst/>
                <a:rect l="0" t="0" r="0" b="0"/>
                <a:pathLst>
                  <a:path w="77142" h="77143">
                    <a:moveTo>
                      <a:pt x="11571" y="30086"/>
                    </a:moveTo>
                    <a:lnTo>
                      <a:pt x="68657" y="30086"/>
                    </a:lnTo>
                    <a:lnTo>
                      <a:pt x="68657" y="31629"/>
                    </a:lnTo>
                    <a:cubicBezTo>
                      <a:pt x="68657" y="43972"/>
                      <a:pt x="65571" y="51686"/>
                      <a:pt x="57857" y="57858"/>
                    </a:cubicBezTo>
                    <a:cubicBezTo>
                      <a:pt x="50143" y="64029"/>
                      <a:pt x="39343" y="67115"/>
                      <a:pt x="23914" y="68658"/>
                    </a:cubicBezTo>
                    <a:lnTo>
                      <a:pt x="22371" y="57858"/>
                    </a:lnTo>
                    <a:cubicBezTo>
                      <a:pt x="33171" y="57858"/>
                      <a:pt x="40886" y="56315"/>
                      <a:pt x="45514" y="53229"/>
                    </a:cubicBezTo>
                    <a:cubicBezTo>
                      <a:pt x="51686" y="50143"/>
                      <a:pt x="54771" y="45515"/>
                      <a:pt x="56314" y="39343"/>
                    </a:cubicBezTo>
                    <a:lnTo>
                      <a:pt x="11571" y="39343"/>
                    </a:lnTo>
                    <a:lnTo>
                      <a:pt x="11571" y="30086"/>
                    </a:lnTo>
                    <a:close/>
                    <a:moveTo>
                      <a:pt x="16200" y="22372"/>
                    </a:moveTo>
                    <a:lnTo>
                      <a:pt x="16200" y="11572"/>
                    </a:lnTo>
                    <a:lnTo>
                      <a:pt x="64029" y="11572"/>
                    </a:lnTo>
                    <a:lnTo>
                      <a:pt x="64029" y="22372"/>
                    </a:lnTo>
                    <a:lnTo>
                      <a:pt x="16200" y="22372"/>
                    </a:lnTo>
                    <a:close/>
                  </a:path>
                </a:pathLst>
              </a:custGeom>
              <a:solidFill>
                <a:srgbClr val="FFFFFF"/>
              </a:solidFill>
              <a:ln w="9525" cap="flat">
                <a:noFill/>
                <a:prstDash val="solid"/>
                <a:miter/>
              </a:ln>
            </p:spPr>
            <p:txBody>
              <a:bodyPr/>
              <a:lstStyle/>
              <a:p>
                <a:endParaRPr lang="ja-JP" altLang="en-US"/>
              </a:p>
            </p:txBody>
          </p:sp>
          <p:sp>
            <p:nvSpPr>
              <p:cNvPr id="988" name="フリーフォーム: 図形 987">
                <a:extLst>
                  <a:ext uri="{FF2B5EF4-FFF2-40B4-BE49-F238E27FC236}">
                    <a16:creationId xmlns:a16="http://schemas.microsoft.com/office/drawing/2014/main" id="{3AC60B67-788A-41AA-8C45-BDD3804EFB4C}"/>
                  </a:ext>
                </a:extLst>
              </p:cNvPr>
              <p:cNvSpPr/>
              <p:nvPr/>
            </p:nvSpPr>
            <p:spPr>
              <a:xfrm>
                <a:off x="1162749" y="5305184"/>
                <a:ext cx="77143" cy="77144"/>
              </a:xfrm>
              <a:custGeom>
                <a:avLst/>
                <a:gdLst/>
                <a:ahLst/>
                <a:cxnLst/>
                <a:rect l="0" t="0" r="0" b="0"/>
                <a:pathLst>
                  <a:path w="77142" h="77143">
                    <a:moveTo>
                      <a:pt x="11571" y="22372"/>
                    </a:moveTo>
                    <a:lnTo>
                      <a:pt x="33171" y="22372"/>
                    </a:lnTo>
                    <a:lnTo>
                      <a:pt x="33171" y="11572"/>
                    </a:lnTo>
                    <a:lnTo>
                      <a:pt x="45514" y="11572"/>
                    </a:lnTo>
                    <a:lnTo>
                      <a:pt x="45514" y="22372"/>
                    </a:lnTo>
                    <a:lnTo>
                      <a:pt x="68657" y="22372"/>
                    </a:lnTo>
                    <a:lnTo>
                      <a:pt x="68657" y="36258"/>
                    </a:lnTo>
                    <a:cubicBezTo>
                      <a:pt x="68657" y="59401"/>
                      <a:pt x="54771" y="71744"/>
                      <a:pt x="25457" y="73286"/>
                    </a:cubicBezTo>
                    <a:lnTo>
                      <a:pt x="23914" y="62486"/>
                    </a:lnTo>
                    <a:cubicBezTo>
                      <a:pt x="34714" y="62486"/>
                      <a:pt x="43971" y="59401"/>
                      <a:pt x="48600" y="54772"/>
                    </a:cubicBezTo>
                    <a:cubicBezTo>
                      <a:pt x="53229" y="50143"/>
                      <a:pt x="56314" y="43972"/>
                      <a:pt x="56314" y="36258"/>
                    </a:cubicBezTo>
                    <a:lnTo>
                      <a:pt x="56314" y="31629"/>
                    </a:lnTo>
                    <a:lnTo>
                      <a:pt x="22371" y="31629"/>
                    </a:lnTo>
                    <a:lnTo>
                      <a:pt x="22371" y="47058"/>
                    </a:lnTo>
                    <a:lnTo>
                      <a:pt x="11571" y="47058"/>
                    </a:lnTo>
                    <a:lnTo>
                      <a:pt x="11571" y="22372"/>
                    </a:lnTo>
                    <a:close/>
                  </a:path>
                </a:pathLst>
              </a:custGeom>
              <a:solidFill>
                <a:srgbClr val="FFFFFF"/>
              </a:solidFill>
              <a:ln w="9525" cap="flat">
                <a:noFill/>
                <a:prstDash val="solid"/>
                <a:miter/>
              </a:ln>
            </p:spPr>
            <p:txBody>
              <a:bodyPr/>
              <a:lstStyle/>
              <a:p>
                <a:endParaRPr lang="ja-JP" altLang="en-US"/>
              </a:p>
            </p:txBody>
          </p:sp>
          <p:sp>
            <p:nvSpPr>
              <p:cNvPr id="989" name="フリーフォーム: 図形 988">
                <a:extLst>
                  <a:ext uri="{FF2B5EF4-FFF2-40B4-BE49-F238E27FC236}">
                    <a16:creationId xmlns:a16="http://schemas.microsoft.com/office/drawing/2014/main" id="{B9702D51-F55D-45C9-809A-23478861C3F9}"/>
                  </a:ext>
                </a:extLst>
              </p:cNvPr>
              <p:cNvSpPr/>
              <p:nvPr/>
            </p:nvSpPr>
            <p:spPr>
              <a:xfrm>
                <a:off x="1241434" y="5308270"/>
                <a:ext cx="61714" cy="77144"/>
              </a:xfrm>
              <a:custGeom>
                <a:avLst/>
                <a:gdLst/>
                <a:ahLst/>
                <a:cxnLst/>
                <a:rect l="0" t="0" r="0" b="0"/>
                <a:pathLst>
                  <a:path w="61714" h="77143">
                    <a:moveTo>
                      <a:pt x="11571" y="11572"/>
                    </a:moveTo>
                    <a:lnTo>
                      <a:pt x="23914" y="11572"/>
                    </a:lnTo>
                    <a:lnTo>
                      <a:pt x="23914" y="31629"/>
                    </a:lnTo>
                    <a:cubicBezTo>
                      <a:pt x="36257" y="34715"/>
                      <a:pt x="50143" y="39343"/>
                      <a:pt x="62486" y="43972"/>
                    </a:cubicBezTo>
                    <a:lnTo>
                      <a:pt x="59400" y="54772"/>
                    </a:lnTo>
                    <a:cubicBezTo>
                      <a:pt x="47057" y="50143"/>
                      <a:pt x="36257" y="47058"/>
                      <a:pt x="23914" y="43972"/>
                    </a:cubicBezTo>
                    <a:lnTo>
                      <a:pt x="23914" y="71744"/>
                    </a:lnTo>
                    <a:lnTo>
                      <a:pt x="11571" y="71744"/>
                    </a:lnTo>
                    <a:lnTo>
                      <a:pt x="11571" y="11572"/>
                    </a:lnTo>
                    <a:close/>
                    <a:moveTo>
                      <a:pt x="50143" y="25457"/>
                    </a:moveTo>
                    <a:lnTo>
                      <a:pt x="42429" y="30086"/>
                    </a:lnTo>
                    <a:lnTo>
                      <a:pt x="36257" y="17743"/>
                    </a:lnTo>
                    <a:lnTo>
                      <a:pt x="43971" y="13114"/>
                    </a:lnTo>
                    <a:lnTo>
                      <a:pt x="50143" y="25457"/>
                    </a:lnTo>
                    <a:close/>
                    <a:moveTo>
                      <a:pt x="62486" y="23915"/>
                    </a:moveTo>
                    <a:lnTo>
                      <a:pt x="54771" y="28543"/>
                    </a:lnTo>
                    <a:cubicBezTo>
                      <a:pt x="53229" y="23915"/>
                      <a:pt x="50143" y="20829"/>
                      <a:pt x="48600" y="16200"/>
                    </a:cubicBezTo>
                    <a:lnTo>
                      <a:pt x="56314" y="11572"/>
                    </a:lnTo>
                    <a:cubicBezTo>
                      <a:pt x="57857" y="16200"/>
                      <a:pt x="60943" y="20829"/>
                      <a:pt x="62486" y="23915"/>
                    </a:cubicBezTo>
                    <a:close/>
                  </a:path>
                </a:pathLst>
              </a:custGeom>
              <a:solidFill>
                <a:srgbClr val="FFFFFF"/>
              </a:solidFill>
              <a:ln w="9525" cap="flat">
                <a:noFill/>
                <a:prstDash val="solid"/>
                <a:miter/>
              </a:ln>
            </p:spPr>
            <p:txBody>
              <a:bodyPr/>
              <a:lstStyle/>
              <a:p>
                <a:endParaRPr lang="ja-JP" altLang="en-US"/>
              </a:p>
            </p:txBody>
          </p:sp>
        </p:grpSp>
        <p:sp>
          <p:nvSpPr>
            <p:cNvPr id="11" name="テキスト ボックス 10"/>
            <p:cNvSpPr txBox="1"/>
            <p:nvPr/>
          </p:nvSpPr>
          <p:spPr>
            <a:xfrm>
              <a:off x="277716" y="5222141"/>
              <a:ext cx="956562" cy="553998"/>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録画</a:t>
              </a:r>
              <a:r>
                <a:rPr kumimoji="1" lang="ja-JP" altLang="en-US" sz="1000" dirty="0" smtClean="0">
                  <a:latin typeface="Meiryo UI" panose="020B0604030504040204" pitchFamily="50" charset="-128"/>
                  <a:ea typeface="Meiryo UI" panose="020B0604030504040204" pitchFamily="50" charset="-128"/>
                </a:rPr>
                <a:t>日数</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えらべる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14</a:t>
              </a:r>
              <a:r>
                <a:rPr kumimoji="1" lang="ja-JP" altLang="en-US" sz="1000" dirty="0" smtClean="0">
                  <a:latin typeface="Meiryo UI" panose="020B0604030504040204" pitchFamily="50" charset="-128"/>
                  <a:ea typeface="Meiryo UI" panose="020B0604030504040204" pitchFamily="50" charset="-128"/>
                </a:rPr>
                <a:t>日</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60</a:t>
              </a:r>
              <a:r>
                <a:rPr kumimoji="1" lang="ja-JP" altLang="en-US" sz="1000" dirty="0" smtClean="0">
                  <a:latin typeface="Meiryo UI" panose="020B0604030504040204" pitchFamily="50" charset="-128"/>
                  <a:ea typeface="Meiryo UI" panose="020B0604030504040204" pitchFamily="50" charset="-128"/>
                </a:rPr>
                <a:t>日</a:t>
              </a:r>
              <a:endParaRPr kumimoji="1" lang="ja-JP" altLang="en-US" sz="1000" dirty="0">
                <a:latin typeface="Meiryo UI" panose="020B0604030504040204" pitchFamily="50" charset="-128"/>
                <a:ea typeface="Meiryo UI" panose="020B0604030504040204" pitchFamily="50" charset="-128"/>
              </a:endParaRPr>
            </a:p>
          </p:txBody>
        </p:sp>
      </p:grpSp>
      <p:grpSp>
        <p:nvGrpSpPr>
          <p:cNvPr id="996" name="グループ化 995"/>
          <p:cNvGrpSpPr/>
          <p:nvPr/>
        </p:nvGrpSpPr>
        <p:grpSpPr>
          <a:xfrm>
            <a:off x="1205710" y="4805601"/>
            <a:ext cx="997139" cy="816651"/>
            <a:chOff x="1051893" y="4805601"/>
            <a:chExt cx="997139" cy="816651"/>
          </a:xfrm>
        </p:grpSpPr>
        <p:grpSp>
          <p:nvGrpSpPr>
            <p:cNvPr id="15" name="グループ化 14"/>
            <p:cNvGrpSpPr/>
            <p:nvPr/>
          </p:nvGrpSpPr>
          <p:grpSpPr>
            <a:xfrm>
              <a:off x="1398354" y="4805601"/>
              <a:ext cx="334800" cy="365662"/>
              <a:chOff x="1692822" y="5414533"/>
              <a:chExt cx="334800" cy="365662"/>
            </a:xfrm>
          </p:grpSpPr>
          <p:sp>
            <p:nvSpPr>
              <p:cNvPr id="938" name="フリーフォーム: 図形 937">
                <a:extLst>
                  <a:ext uri="{FF2B5EF4-FFF2-40B4-BE49-F238E27FC236}">
                    <a16:creationId xmlns:a16="http://schemas.microsoft.com/office/drawing/2014/main" id="{2C1A1FFA-76BF-4DFA-8CB6-B24AB284F32E}"/>
                  </a:ext>
                </a:extLst>
              </p:cNvPr>
              <p:cNvSpPr/>
              <p:nvPr/>
            </p:nvSpPr>
            <p:spPr>
              <a:xfrm>
                <a:off x="1717508" y="5457734"/>
                <a:ext cx="262286" cy="277717"/>
              </a:xfrm>
              <a:custGeom>
                <a:avLst/>
                <a:gdLst/>
                <a:ahLst/>
                <a:cxnLst/>
                <a:rect l="0" t="0" r="0" b="0"/>
                <a:pathLst>
                  <a:path w="262285" h="277717">
                    <a:moveTo>
                      <a:pt x="239370" y="273316"/>
                    </a:moveTo>
                    <a:lnTo>
                      <a:pt x="18742" y="146800"/>
                    </a:lnTo>
                    <a:lnTo>
                      <a:pt x="239370" y="18742"/>
                    </a:lnTo>
                    <a:lnTo>
                      <a:pt x="254799" y="46513"/>
                    </a:lnTo>
                    <a:lnTo>
                      <a:pt x="83542" y="146800"/>
                    </a:lnTo>
                    <a:lnTo>
                      <a:pt x="254799" y="245544"/>
                    </a:lnTo>
                    <a:close/>
                  </a:path>
                </a:pathLst>
              </a:custGeom>
              <a:solidFill>
                <a:srgbClr val="0070C0"/>
              </a:solidFill>
              <a:ln w="15427" cap="flat">
                <a:noFill/>
                <a:prstDash val="solid"/>
                <a:miter/>
              </a:ln>
            </p:spPr>
            <p:txBody>
              <a:bodyPr/>
              <a:lstStyle/>
              <a:p>
                <a:endParaRPr lang="ja-JP" altLang="en-US"/>
              </a:p>
            </p:txBody>
          </p:sp>
          <p:sp>
            <p:nvSpPr>
              <p:cNvPr id="939" name="フリーフォーム: 図形 938">
                <a:extLst>
                  <a:ext uri="{FF2B5EF4-FFF2-40B4-BE49-F238E27FC236}">
                    <a16:creationId xmlns:a16="http://schemas.microsoft.com/office/drawing/2014/main" id="{D9143EEA-DD0F-45CD-9C33-54FE614D2780}"/>
                  </a:ext>
                </a:extLst>
              </p:cNvPr>
              <p:cNvSpPr/>
              <p:nvPr/>
            </p:nvSpPr>
            <p:spPr>
              <a:xfrm>
                <a:off x="1888765" y="5414533"/>
                <a:ext cx="138857" cy="138859"/>
              </a:xfrm>
              <a:custGeom>
                <a:avLst/>
                <a:gdLst/>
                <a:ahLst/>
                <a:cxnLst/>
                <a:rect l="0" t="0" r="0" b="0"/>
                <a:pathLst>
                  <a:path w="138857" h="138858">
                    <a:moveTo>
                      <a:pt x="75827" y="18742"/>
                    </a:moveTo>
                    <a:cubicBezTo>
                      <a:pt x="106684" y="18742"/>
                      <a:pt x="132913" y="44971"/>
                      <a:pt x="132913" y="75828"/>
                    </a:cubicBezTo>
                    <a:cubicBezTo>
                      <a:pt x="132913" y="106686"/>
                      <a:pt x="106684" y="132914"/>
                      <a:pt x="75827" y="132914"/>
                    </a:cubicBezTo>
                    <a:cubicBezTo>
                      <a:pt x="44970" y="132914"/>
                      <a:pt x="18742" y="106686"/>
                      <a:pt x="18742" y="75828"/>
                    </a:cubicBezTo>
                    <a:cubicBezTo>
                      <a:pt x="18742" y="44971"/>
                      <a:pt x="44970" y="18742"/>
                      <a:pt x="75827" y="18742"/>
                    </a:cubicBezTo>
                    <a:close/>
                  </a:path>
                </a:pathLst>
              </a:custGeom>
              <a:solidFill>
                <a:srgbClr val="0070C0"/>
              </a:solidFill>
              <a:ln w="15427" cap="flat">
                <a:noFill/>
                <a:prstDash val="solid"/>
                <a:miter/>
              </a:ln>
            </p:spPr>
            <p:txBody>
              <a:bodyPr/>
              <a:lstStyle/>
              <a:p>
                <a:endParaRPr lang="ja-JP" altLang="en-US"/>
              </a:p>
            </p:txBody>
          </p:sp>
          <p:sp>
            <p:nvSpPr>
              <p:cNvPr id="940" name="フリーフォーム: 図形 939">
                <a:extLst>
                  <a:ext uri="{FF2B5EF4-FFF2-40B4-BE49-F238E27FC236}">
                    <a16:creationId xmlns:a16="http://schemas.microsoft.com/office/drawing/2014/main" id="{99655A16-5B30-4F02-AC1C-13A3C562D1EB}"/>
                  </a:ext>
                </a:extLst>
              </p:cNvPr>
              <p:cNvSpPr/>
              <p:nvPr/>
            </p:nvSpPr>
            <p:spPr>
              <a:xfrm>
                <a:off x="1692822" y="5528706"/>
                <a:ext cx="138857" cy="138859"/>
              </a:xfrm>
              <a:custGeom>
                <a:avLst/>
                <a:gdLst/>
                <a:ahLst/>
                <a:cxnLst/>
                <a:rect l="0" t="0" r="0" b="0"/>
                <a:pathLst>
                  <a:path w="138857" h="138858">
                    <a:moveTo>
                      <a:pt x="75827" y="18742"/>
                    </a:moveTo>
                    <a:cubicBezTo>
                      <a:pt x="106685" y="18742"/>
                      <a:pt x="132913" y="44971"/>
                      <a:pt x="132913" y="75828"/>
                    </a:cubicBezTo>
                    <a:cubicBezTo>
                      <a:pt x="132913" y="106686"/>
                      <a:pt x="106685" y="132914"/>
                      <a:pt x="75827" y="132914"/>
                    </a:cubicBezTo>
                    <a:cubicBezTo>
                      <a:pt x="44970" y="132914"/>
                      <a:pt x="18742" y="106686"/>
                      <a:pt x="18742" y="75828"/>
                    </a:cubicBezTo>
                    <a:cubicBezTo>
                      <a:pt x="18742" y="44971"/>
                      <a:pt x="44970" y="18742"/>
                      <a:pt x="75827" y="18742"/>
                    </a:cubicBezTo>
                    <a:close/>
                  </a:path>
                </a:pathLst>
              </a:custGeom>
              <a:solidFill>
                <a:srgbClr val="0070C0"/>
              </a:solidFill>
              <a:ln w="15427" cap="flat">
                <a:noFill/>
                <a:prstDash val="solid"/>
                <a:miter/>
              </a:ln>
            </p:spPr>
            <p:txBody>
              <a:bodyPr/>
              <a:lstStyle/>
              <a:p>
                <a:endParaRPr lang="ja-JP" altLang="en-US"/>
              </a:p>
            </p:txBody>
          </p:sp>
          <p:sp>
            <p:nvSpPr>
              <p:cNvPr id="941" name="フリーフォーム: 図形 940">
                <a:extLst>
                  <a:ext uri="{FF2B5EF4-FFF2-40B4-BE49-F238E27FC236}">
                    <a16:creationId xmlns:a16="http://schemas.microsoft.com/office/drawing/2014/main" id="{0A212F07-4E3C-4EEA-B046-18EC3C9F9A03}"/>
                  </a:ext>
                </a:extLst>
              </p:cNvPr>
              <p:cNvSpPr/>
              <p:nvPr/>
            </p:nvSpPr>
            <p:spPr>
              <a:xfrm>
                <a:off x="1888765" y="5641336"/>
                <a:ext cx="138857" cy="138859"/>
              </a:xfrm>
              <a:custGeom>
                <a:avLst/>
                <a:gdLst/>
                <a:ahLst/>
                <a:cxnLst/>
                <a:rect l="0" t="0" r="0" b="0"/>
                <a:pathLst>
                  <a:path w="138857" h="138858">
                    <a:moveTo>
                      <a:pt x="75827" y="18742"/>
                    </a:moveTo>
                    <a:cubicBezTo>
                      <a:pt x="106684" y="18742"/>
                      <a:pt x="132913" y="44971"/>
                      <a:pt x="132913" y="75828"/>
                    </a:cubicBezTo>
                    <a:cubicBezTo>
                      <a:pt x="132913" y="106686"/>
                      <a:pt x="106684" y="132914"/>
                      <a:pt x="75827" y="132914"/>
                    </a:cubicBezTo>
                    <a:cubicBezTo>
                      <a:pt x="44970" y="132914"/>
                      <a:pt x="18742" y="106686"/>
                      <a:pt x="18742" y="75828"/>
                    </a:cubicBezTo>
                    <a:cubicBezTo>
                      <a:pt x="18742" y="44971"/>
                      <a:pt x="44970" y="18742"/>
                      <a:pt x="75827" y="18742"/>
                    </a:cubicBezTo>
                    <a:close/>
                  </a:path>
                </a:pathLst>
              </a:custGeom>
              <a:solidFill>
                <a:srgbClr val="0070C0"/>
              </a:solidFill>
              <a:ln w="15427" cap="flat">
                <a:noFill/>
                <a:prstDash val="solid"/>
                <a:miter/>
              </a:ln>
            </p:spPr>
            <p:txBody>
              <a:bodyPr/>
              <a:lstStyle/>
              <a:p>
                <a:endParaRPr lang="ja-JP" altLang="en-US"/>
              </a:p>
            </p:txBody>
          </p:sp>
        </p:grpSp>
        <p:sp>
          <p:nvSpPr>
            <p:cNvPr id="286" name="テキスト ボックス 285"/>
            <p:cNvSpPr txBox="1"/>
            <p:nvPr/>
          </p:nvSpPr>
          <p:spPr>
            <a:xfrm>
              <a:off x="1051893" y="5222142"/>
              <a:ext cx="997139"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映像シェア機能</a:t>
              </a:r>
              <a:endParaRPr kumimoji="1" lang="en-US" altLang="ja-JP" sz="1000" dirty="0" smtClean="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15</a:t>
              </a:r>
              <a:r>
                <a:rPr kumimoji="1" lang="ja-JP" altLang="en-US" sz="1000" dirty="0" smtClean="0">
                  <a:latin typeface="Meiryo UI" panose="020B0604030504040204" pitchFamily="50" charset="-128"/>
                  <a:ea typeface="Meiryo UI" panose="020B0604030504040204" pitchFamily="50" charset="-128"/>
                </a:rPr>
                <a:t>人まで</a:t>
              </a:r>
              <a:endParaRPr kumimoji="1" lang="ja-JP" altLang="en-US" sz="1000" dirty="0">
                <a:latin typeface="Meiryo UI" panose="020B0604030504040204" pitchFamily="50" charset="-128"/>
                <a:ea typeface="Meiryo UI" panose="020B0604030504040204" pitchFamily="50" charset="-128"/>
              </a:endParaRPr>
            </a:p>
          </p:txBody>
        </p:sp>
      </p:grpSp>
      <p:grpSp>
        <p:nvGrpSpPr>
          <p:cNvPr id="995" name="グループ化 994"/>
          <p:cNvGrpSpPr/>
          <p:nvPr/>
        </p:nvGrpSpPr>
        <p:grpSpPr>
          <a:xfrm>
            <a:off x="2133003" y="4764337"/>
            <a:ext cx="982238" cy="857915"/>
            <a:chOff x="2030523" y="4764337"/>
            <a:chExt cx="982238" cy="857915"/>
          </a:xfrm>
        </p:grpSpPr>
        <p:grpSp>
          <p:nvGrpSpPr>
            <p:cNvPr id="16" name="グループ化 15"/>
            <p:cNvGrpSpPr/>
            <p:nvPr/>
          </p:nvGrpSpPr>
          <p:grpSpPr>
            <a:xfrm>
              <a:off x="2367184" y="4764337"/>
              <a:ext cx="410400" cy="410404"/>
              <a:chOff x="2779221" y="5010224"/>
              <a:chExt cx="410400" cy="410404"/>
            </a:xfrm>
          </p:grpSpPr>
          <p:sp>
            <p:nvSpPr>
              <p:cNvPr id="915" name="フリーフォーム: 図形 914">
                <a:extLst>
                  <a:ext uri="{FF2B5EF4-FFF2-40B4-BE49-F238E27FC236}">
                    <a16:creationId xmlns:a16="http://schemas.microsoft.com/office/drawing/2014/main" id="{393D52AA-31B6-463E-98CB-8B713E05D852}"/>
                  </a:ext>
                </a:extLst>
              </p:cNvPr>
              <p:cNvSpPr/>
              <p:nvPr/>
            </p:nvSpPr>
            <p:spPr>
              <a:xfrm>
                <a:off x="2779221" y="5010224"/>
                <a:ext cx="354857" cy="354861"/>
              </a:xfrm>
              <a:custGeom>
                <a:avLst/>
                <a:gdLst/>
                <a:ahLst/>
                <a:cxnLst/>
                <a:rect l="0" t="0" r="0" b="0"/>
                <a:pathLst>
                  <a:path w="354857" h="354860">
                    <a:moveTo>
                      <a:pt x="354086" y="207516"/>
                    </a:moveTo>
                    <a:lnTo>
                      <a:pt x="354086" y="158145"/>
                    </a:lnTo>
                    <a:lnTo>
                      <a:pt x="307800" y="144259"/>
                    </a:lnTo>
                    <a:cubicBezTo>
                      <a:pt x="304714" y="136544"/>
                      <a:pt x="301628" y="128830"/>
                      <a:pt x="298543" y="121116"/>
                    </a:cubicBezTo>
                    <a:lnTo>
                      <a:pt x="321686" y="79458"/>
                    </a:lnTo>
                    <a:lnTo>
                      <a:pt x="286200" y="43972"/>
                    </a:lnTo>
                    <a:lnTo>
                      <a:pt x="244543" y="67115"/>
                    </a:lnTo>
                    <a:cubicBezTo>
                      <a:pt x="236828" y="64029"/>
                      <a:pt x="229114" y="59401"/>
                      <a:pt x="221400" y="57858"/>
                    </a:cubicBezTo>
                    <a:lnTo>
                      <a:pt x="207514" y="11572"/>
                    </a:lnTo>
                    <a:lnTo>
                      <a:pt x="158143" y="11572"/>
                    </a:lnTo>
                    <a:lnTo>
                      <a:pt x="144257" y="57858"/>
                    </a:lnTo>
                    <a:cubicBezTo>
                      <a:pt x="136543" y="60944"/>
                      <a:pt x="128828" y="64029"/>
                      <a:pt x="121114" y="67115"/>
                    </a:cubicBezTo>
                    <a:lnTo>
                      <a:pt x="79457" y="43972"/>
                    </a:lnTo>
                    <a:lnTo>
                      <a:pt x="43971" y="79458"/>
                    </a:lnTo>
                    <a:lnTo>
                      <a:pt x="67114" y="121116"/>
                    </a:lnTo>
                    <a:cubicBezTo>
                      <a:pt x="64028" y="128830"/>
                      <a:pt x="59400" y="136544"/>
                      <a:pt x="57857" y="144259"/>
                    </a:cubicBezTo>
                    <a:lnTo>
                      <a:pt x="11571" y="158145"/>
                    </a:lnTo>
                    <a:lnTo>
                      <a:pt x="11571" y="207516"/>
                    </a:lnTo>
                    <a:lnTo>
                      <a:pt x="57857" y="221402"/>
                    </a:lnTo>
                    <a:cubicBezTo>
                      <a:pt x="60943" y="229117"/>
                      <a:pt x="64028" y="236831"/>
                      <a:pt x="67114" y="244545"/>
                    </a:cubicBezTo>
                    <a:lnTo>
                      <a:pt x="43971" y="286203"/>
                    </a:lnTo>
                    <a:lnTo>
                      <a:pt x="79457" y="321689"/>
                    </a:lnTo>
                    <a:lnTo>
                      <a:pt x="121114" y="298546"/>
                    </a:lnTo>
                    <a:cubicBezTo>
                      <a:pt x="128828" y="301632"/>
                      <a:pt x="136543" y="306260"/>
                      <a:pt x="144257" y="307803"/>
                    </a:cubicBezTo>
                    <a:lnTo>
                      <a:pt x="158143" y="354089"/>
                    </a:lnTo>
                    <a:lnTo>
                      <a:pt x="207514" y="354089"/>
                    </a:lnTo>
                    <a:lnTo>
                      <a:pt x="221400" y="307803"/>
                    </a:lnTo>
                    <a:cubicBezTo>
                      <a:pt x="229114" y="304717"/>
                      <a:pt x="236828" y="301632"/>
                      <a:pt x="244543" y="298546"/>
                    </a:cubicBezTo>
                    <a:lnTo>
                      <a:pt x="286200" y="321689"/>
                    </a:lnTo>
                    <a:lnTo>
                      <a:pt x="321686" y="286203"/>
                    </a:lnTo>
                    <a:lnTo>
                      <a:pt x="298543" y="244545"/>
                    </a:lnTo>
                    <a:cubicBezTo>
                      <a:pt x="301628" y="236831"/>
                      <a:pt x="306257" y="229117"/>
                      <a:pt x="307800" y="221402"/>
                    </a:cubicBezTo>
                    <a:lnTo>
                      <a:pt x="354086" y="207516"/>
                    </a:lnTo>
                    <a:close/>
                    <a:moveTo>
                      <a:pt x="182828" y="250717"/>
                    </a:moveTo>
                    <a:cubicBezTo>
                      <a:pt x="145800" y="250717"/>
                      <a:pt x="114943" y="219859"/>
                      <a:pt x="114943" y="182830"/>
                    </a:cubicBezTo>
                    <a:cubicBezTo>
                      <a:pt x="114943" y="145802"/>
                      <a:pt x="145800" y="114944"/>
                      <a:pt x="182828" y="114944"/>
                    </a:cubicBezTo>
                    <a:cubicBezTo>
                      <a:pt x="219857" y="114944"/>
                      <a:pt x="250714" y="145802"/>
                      <a:pt x="250714" y="182830"/>
                    </a:cubicBezTo>
                    <a:cubicBezTo>
                      <a:pt x="250714" y="221402"/>
                      <a:pt x="219857" y="250717"/>
                      <a:pt x="182828" y="250717"/>
                    </a:cubicBezTo>
                    <a:close/>
                  </a:path>
                </a:pathLst>
              </a:custGeom>
              <a:solidFill>
                <a:schemeClr val="accent5">
                  <a:lumMod val="75000"/>
                </a:schemeClr>
              </a:solidFill>
              <a:ln w="9525" cap="flat">
                <a:noFill/>
                <a:prstDash val="solid"/>
                <a:miter/>
              </a:ln>
            </p:spPr>
            <p:txBody>
              <a:bodyPr/>
              <a:lstStyle/>
              <a:p>
                <a:endParaRPr lang="ja-JP" altLang="en-US"/>
              </a:p>
            </p:txBody>
          </p:sp>
          <p:sp>
            <p:nvSpPr>
              <p:cNvPr id="916" name="フリーフォーム: 図形 915">
                <a:extLst>
                  <a:ext uri="{FF2B5EF4-FFF2-40B4-BE49-F238E27FC236}">
                    <a16:creationId xmlns:a16="http://schemas.microsoft.com/office/drawing/2014/main" id="{199E7AF9-8FCE-470D-B7CD-6D7FC84CC60D}"/>
                  </a:ext>
                </a:extLst>
              </p:cNvPr>
              <p:cNvSpPr/>
              <p:nvPr/>
            </p:nvSpPr>
            <p:spPr>
              <a:xfrm>
                <a:off x="2981335" y="5212341"/>
                <a:ext cx="200571" cy="200574"/>
              </a:xfrm>
              <a:custGeom>
                <a:avLst/>
                <a:gdLst/>
                <a:ahLst/>
                <a:cxnLst/>
                <a:rect l="0" t="0" r="0" b="0"/>
                <a:pathLst>
                  <a:path w="200571" h="200573">
                    <a:moveTo>
                      <a:pt x="196714" y="104144"/>
                    </a:moveTo>
                    <a:cubicBezTo>
                      <a:pt x="196714" y="155270"/>
                      <a:pt x="155269" y="196716"/>
                      <a:pt x="104143" y="196716"/>
                    </a:cubicBezTo>
                    <a:cubicBezTo>
                      <a:pt x="53017" y="196716"/>
                      <a:pt x="11571" y="155270"/>
                      <a:pt x="11571" y="104144"/>
                    </a:cubicBezTo>
                    <a:cubicBezTo>
                      <a:pt x="11571" y="53018"/>
                      <a:pt x="53017" y="11572"/>
                      <a:pt x="104143" y="11572"/>
                    </a:cubicBezTo>
                    <a:cubicBezTo>
                      <a:pt x="155269" y="11572"/>
                      <a:pt x="196714" y="53018"/>
                      <a:pt x="196714" y="104144"/>
                    </a:cubicBezTo>
                    <a:close/>
                  </a:path>
                </a:pathLst>
              </a:custGeom>
              <a:solidFill>
                <a:srgbClr val="FFFFFF"/>
              </a:solidFill>
              <a:ln w="9525" cap="flat">
                <a:noFill/>
                <a:prstDash val="solid"/>
                <a:miter/>
              </a:ln>
            </p:spPr>
            <p:txBody>
              <a:bodyPr/>
              <a:lstStyle/>
              <a:p>
                <a:endParaRPr lang="ja-JP" altLang="en-US"/>
              </a:p>
            </p:txBody>
          </p:sp>
          <p:sp>
            <p:nvSpPr>
              <p:cNvPr id="917" name="フリーフォーム: 図形 916">
                <a:extLst>
                  <a:ext uri="{FF2B5EF4-FFF2-40B4-BE49-F238E27FC236}">
                    <a16:creationId xmlns:a16="http://schemas.microsoft.com/office/drawing/2014/main" id="{BA317DE8-234A-47D4-8C0D-F37220822678}"/>
                  </a:ext>
                </a:extLst>
              </p:cNvPr>
              <p:cNvSpPr/>
              <p:nvPr/>
            </p:nvSpPr>
            <p:spPr>
              <a:xfrm>
                <a:off x="2973621" y="5204626"/>
                <a:ext cx="216000" cy="216002"/>
              </a:xfrm>
              <a:custGeom>
                <a:avLst/>
                <a:gdLst/>
                <a:ahLst/>
                <a:cxnLst/>
                <a:rect l="0" t="0" r="0" b="0"/>
                <a:pathLst>
                  <a:path w="216000" h="216002">
                    <a:moveTo>
                      <a:pt x="111857" y="212145"/>
                    </a:moveTo>
                    <a:cubicBezTo>
                      <a:pt x="56314" y="212145"/>
                      <a:pt x="11571" y="167402"/>
                      <a:pt x="11571" y="111858"/>
                    </a:cubicBezTo>
                    <a:cubicBezTo>
                      <a:pt x="11571" y="56315"/>
                      <a:pt x="56314" y="11572"/>
                      <a:pt x="111857" y="11572"/>
                    </a:cubicBezTo>
                    <a:cubicBezTo>
                      <a:pt x="167400" y="11572"/>
                      <a:pt x="212143" y="56315"/>
                      <a:pt x="212143" y="111858"/>
                    </a:cubicBezTo>
                    <a:cubicBezTo>
                      <a:pt x="212143" y="167402"/>
                      <a:pt x="165857" y="212145"/>
                      <a:pt x="111857" y="212145"/>
                    </a:cubicBezTo>
                    <a:close/>
                    <a:moveTo>
                      <a:pt x="111857" y="27000"/>
                    </a:moveTo>
                    <a:cubicBezTo>
                      <a:pt x="65571" y="27000"/>
                      <a:pt x="27000" y="65572"/>
                      <a:pt x="27000" y="111858"/>
                    </a:cubicBezTo>
                    <a:cubicBezTo>
                      <a:pt x="27000" y="158145"/>
                      <a:pt x="65571" y="196716"/>
                      <a:pt x="111857" y="196716"/>
                    </a:cubicBezTo>
                    <a:cubicBezTo>
                      <a:pt x="158143" y="196716"/>
                      <a:pt x="196714" y="158145"/>
                      <a:pt x="196714" y="111858"/>
                    </a:cubicBezTo>
                    <a:cubicBezTo>
                      <a:pt x="196714" y="65572"/>
                      <a:pt x="158143" y="27000"/>
                      <a:pt x="111857" y="27000"/>
                    </a:cubicBezTo>
                    <a:close/>
                  </a:path>
                </a:pathLst>
              </a:custGeom>
              <a:solidFill>
                <a:srgbClr val="0099B0"/>
              </a:solidFill>
              <a:ln w="9525" cap="flat">
                <a:noFill/>
                <a:prstDash val="solid"/>
                <a:miter/>
              </a:ln>
            </p:spPr>
            <p:txBody>
              <a:bodyPr/>
              <a:lstStyle/>
              <a:p>
                <a:endParaRPr lang="ja-JP" altLang="en-US"/>
              </a:p>
            </p:txBody>
          </p:sp>
          <p:sp>
            <p:nvSpPr>
              <p:cNvPr id="918" name="フリーフォーム: 図形 917">
                <a:extLst>
                  <a:ext uri="{FF2B5EF4-FFF2-40B4-BE49-F238E27FC236}">
                    <a16:creationId xmlns:a16="http://schemas.microsoft.com/office/drawing/2014/main" id="{51CDE3D5-7EF2-437A-8657-6CBE14F5CDB7}"/>
                  </a:ext>
                </a:extLst>
              </p:cNvPr>
              <p:cNvSpPr/>
              <p:nvPr/>
            </p:nvSpPr>
            <p:spPr>
              <a:xfrm>
                <a:off x="3024535" y="5266341"/>
                <a:ext cx="92571" cy="92572"/>
              </a:xfrm>
              <a:custGeom>
                <a:avLst/>
                <a:gdLst/>
                <a:ahLst/>
                <a:cxnLst/>
                <a:rect l="0" t="0" r="0" b="0"/>
                <a:pathLst>
                  <a:path w="92571" h="92572">
                    <a:moveTo>
                      <a:pt x="79457" y="87172"/>
                    </a:moveTo>
                    <a:lnTo>
                      <a:pt x="11571" y="48601"/>
                    </a:lnTo>
                    <a:lnTo>
                      <a:pt x="79457" y="11572"/>
                    </a:lnTo>
                    <a:lnTo>
                      <a:pt x="84086" y="19286"/>
                    </a:lnTo>
                    <a:lnTo>
                      <a:pt x="31629" y="48601"/>
                    </a:lnTo>
                    <a:lnTo>
                      <a:pt x="84086" y="79458"/>
                    </a:lnTo>
                    <a:close/>
                  </a:path>
                </a:pathLst>
              </a:custGeom>
              <a:solidFill>
                <a:srgbClr val="0099B0"/>
              </a:solidFill>
              <a:ln w="9525" cap="flat">
                <a:noFill/>
                <a:prstDash val="solid"/>
                <a:miter/>
              </a:ln>
            </p:spPr>
            <p:txBody>
              <a:bodyPr/>
              <a:lstStyle/>
              <a:p>
                <a:endParaRPr lang="ja-JP" altLang="en-US"/>
              </a:p>
            </p:txBody>
          </p:sp>
          <p:sp>
            <p:nvSpPr>
              <p:cNvPr id="919" name="フリーフォーム: 図形 918">
                <a:extLst>
                  <a:ext uri="{FF2B5EF4-FFF2-40B4-BE49-F238E27FC236}">
                    <a16:creationId xmlns:a16="http://schemas.microsoft.com/office/drawing/2014/main" id="{0E9015D7-1073-4E44-AFF3-5722674182A5}"/>
                  </a:ext>
                </a:extLst>
              </p:cNvPr>
              <p:cNvSpPr/>
              <p:nvPr/>
            </p:nvSpPr>
            <p:spPr>
              <a:xfrm>
                <a:off x="3073906" y="5249370"/>
                <a:ext cx="61714" cy="61715"/>
              </a:xfrm>
              <a:custGeom>
                <a:avLst/>
                <a:gdLst/>
                <a:ahLst/>
                <a:cxnLst/>
                <a:rect l="0" t="0" r="0" b="0"/>
                <a:pathLst>
                  <a:path w="61714" h="61714">
                    <a:moveTo>
                      <a:pt x="31629" y="11572"/>
                    </a:moveTo>
                    <a:cubicBezTo>
                      <a:pt x="42429" y="11572"/>
                      <a:pt x="51686" y="20829"/>
                      <a:pt x="51686" y="31629"/>
                    </a:cubicBezTo>
                    <a:cubicBezTo>
                      <a:pt x="51686" y="42429"/>
                      <a:pt x="42429" y="51686"/>
                      <a:pt x="31629" y="51686"/>
                    </a:cubicBezTo>
                    <a:cubicBezTo>
                      <a:pt x="20829" y="51686"/>
                      <a:pt x="11571" y="42429"/>
                      <a:pt x="11571" y="31629"/>
                    </a:cubicBezTo>
                    <a:cubicBezTo>
                      <a:pt x="11571" y="20829"/>
                      <a:pt x="20829" y="11572"/>
                      <a:pt x="31629" y="11572"/>
                    </a:cubicBezTo>
                    <a:close/>
                  </a:path>
                </a:pathLst>
              </a:custGeom>
              <a:solidFill>
                <a:srgbClr val="0099B0"/>
              </a:solidFill>
              <a:ln w="9525" cap="flat">
                <a:noFill/>
                <a:prstDash val="solid"/>
                <a:miter/>
              </a:ln>
            </p:spPr>
            <p:txBody>
              <a:bodyPr/>
              <a:lstStyle/>
              <a:p>
                <a:endParaRPr lang="ja-JP" altLang="en-US"/>
              </a:p>
            </p:txBody>
          </p:sp>
          <p:sp>
            <p:nvSpPr>
              <p:cNvPr id="920" name="フリーフォーム: 図形 919">
                <a:extLst>
                  <a:ext uri="{FF2B5EF4-FFF2-40B4-BE49-F238E27FC236}">
                    <a16:creationId xmlns:a16="http://schemas.microsoft.com/office/drawing/2014/main" id="{F23F9B17-0489-4852-B345-D34994C67202}"/>
                  </a:ext>
                </a:extLst>
              </p:cNvPr>
              <p:cNvSpPr/>
              <p:nvPr/>
            </p:nvSpPr>
            <p:spPr>
              <a:xfrm>
                <a:off x="3015278" y="5283313"/>
                <a:ext cx="61714" cy="61715"/>
              </a:xfrm>
              <a:custGeom>
                <a:avLst/>
                <a:gdLst/>
                <a:ahLst/>
                <a:cxnLst/>
                <a:rect l="0" t="0" r="0" b="0"/>
                <a:pathLst>
                  <a:path w="61714" h="61714">
                    <a:moveTo>
                      <a:pt x="31629" y="11572"/>
                    </a:moveTo>
                    <a:cubicBezTo>
                      <a:pt x="42429" y="11572"/>
                      <a:pt x="51686" y="20829"/>
                      <a:pt x="51686" y="31629"/>
                    </a:cubicBezTo>
                    <a:cubicBezTo>
                      <a:pt x="51686" y="42429"/>
                      <a:pt x="42429" y="51686"/>
                      <a:pt x="31629" y="51686"/>
                    </a:cubicBezTo>
                    <a:cubicBezTo>
                      <a:pt x="20829" y="51686"/>
                      <a:pt x="11571" y="42429"/>
                      <a:pt x="11571" y="31629"/>
                    </a:cubicBezTo>
                    <a:cubicBezTo>
                      <a:pt x="11571" y="20829"/>
                      <a:pt x="19286" y="11572"/>
                      <a:pt x="31629" y="11572"/>
                    </a:cubicBezTo>
                    <a:close/>
                  </a:path>
                </a:pathLst>
              </a:custGeom>
              <a:solidFill>
                <a:srgbClr val="0099B0"/>
              </a:solidFill>
              <a:ln w="9525" cap="flat">
                <a:noFill/>
                <a:prstDash val="solid"/>
                <a:miter/>
              </a:ln>
            </p:spPr>
            <p:txBody>
              <a:bodyPr/>
              <a:lstStyle/>
              <a:p>
                <a:endParaRPr lang="ja-JP" altLang="en-US"/>
              </a:p>
            </p:txBody>
          </p:sp>
          <p:sp>
            <p:nvSpPr>
              <p:cNvPr id="921" name="フリーフォーム: 図形 920">
                <a:extLst>
                  <a:ext uri="{FF2B5EF4-FFF2-40B4-BE49-F238E27FC236}">
                    <a16:creationId xmlns:a16="http://schemas.microsoft.com/office/drawing/2014/main" id="{0FBD099A-AB3E-463D-9254-366F2190DC53}"/>
                  </a:ext>
                </a:extLst>
              </p:cNvPr>
              <p:cNvSpPr/>
              <p:nvPr/>
            </p:nvSpPr>
            <p:spPr>
              <a:xfrm>
                <a:off x="3073906" y="5317256"/>
                <a:ext cx="61714" cy="61715"/>
              </a:xfrm>
              <a:custGeom>
                <a:avLst/>
                <a:gdLst/>
                <a:ahLst/>
                <a:cxnLst/>
                <a:rect l="0" t="0" r="0" b="0"/>
                <a:pathLst>
                  <a:path w="61714" h="61714">
                    <a:moveTo>
                      <a:pt x="31629" y="11572"/>
                    </a:moveTo>
                    <a:cubicBezTo>
                      <a:pt x="42429" y="11572"/>
                      <a:pt x="51686" y="20829"/>
                      <a:pt x="51686" y="31629"/>
                    </a:cubicBezTo>
                    <a:cubicBezTo>
                      <a:pt x="51686" y="42429"/>
                      <a:pt x="42429" y="51686"/>
                      <a:pt x="31629" y="51686"/>
                    </a:cubicBezTo>
                    <a:cubicBezTo>
                      <a:pt x="20829" y="51686"/>
                      <a:pt x="11571" y="42429"/>
                      <a:pt x="11571" y="31629"/>
                    </a:cubicBezTo>
                    <a:cubicBezTo>
                      <a:pt x="11571" y="20829"/>
                      <a:pt x="20829" y="11572"/>
                      <a:pt x="31629" y="11572"/>
                    </a:cubicBezTo>
                    <a:close/>
                  </a:path>
                </a:pathLst>
              </a:custGeom>
              <a:solidFill>
                <a:srgbClr val="0099B0"/>
              </a:solidFill>
              <a:ln w="9525" cap="flat">
                <a:noFill/>
                <a:prstDash val="solid"/>
                <a:miter/>
              </a:ln>
            </p:spPr>
            <p:txBody>
              <a:bodyPr/>
              <a:lstStyle/>
              <a:p>
                <a:endParaRPr lang="ja-JP" altLang="en-US"/>
              </a:p>
            </p:txBody>
          </p:sp>
        </p:grpSp>
        <p:sp>
          <p:nvSpPr>
            <p:cNvPr id="287" name="テキスト ボックス 286"/>
            <p:cNvSpPr txBox="1"/>
            <p:nvPr/>
          </p:nvSpPr>
          <p:spPr>
            <a:xfrm>
              <a:off x="2030523" y="5222142"/>
              <a:ext cx="982238"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シェア権限設定</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可能</a:t>
              </a:r>
            </a:p>
          </p:txBody>
        </p:sp>
      </p:grpSp>
      <p:grpSp>
        <p:nvGrpSpPr>
          <p:cNvPr id="994" name="グループ化 993"/>
          <p:cNvGrpSpPr/>
          <p:nvPr/>
        </p:nvGrpSpPr>
        <p:grpSpPr>
          <a:xfrm>
            <a:off x="3089566" y="4800835"/>
            <a:ext cx="806175" cy="975305"/>
            <a:chOff x="3078788" y="4800835"/>
            <a:chExt cx="806175" cy="975305"/>
          </a:xfrm>
        </p:grpSpPr>
        <p:grpSp>
          <p:nvGrpSpPr>
            <p:cNvPr id="17" name="グループ化 16"/>
            <p:cNvGrpSpPr/>
            <p:nvPr/>
          </p:nvGrpSpPr>
          <p:grpSpPr>
            <a:xfrm>
              <a:off x="3342531" y="4800835"/>
              <a:ext cx="264740" cy="288518"/>
              <a:chOff x="3549878" y="5498847"/>
              <a:chExt cx="264740" cy="288518"/>
            </a:xfrm>
          </p:grpSpPr>
          <p:sp>
            <p:nvSpPr>
              <p:cNvPr id="1066" name="フリーフォーム: 図形 1065">
                <a:extLst>
                  <a:ext uri="{FF2B5EF4-FFF2-40B4-BE49-F238E27FC236}">
                    <a16:creationId xmlns:a16="http://schemas.microsoft.com/office/drawing/2014/main" id="{2085A276-1E4D-435B-93C9-A9235EAB793F}"/>
                  </a:ext>
                </a:extLst>
              </p:cNvPr>
              <p:cNvSpPr/>
              <p:nvPr/>
            </p:nvSpPr>
            <p:spPr>
              <a:xfrm>
                <a:off x="3552332" y="5498847"/>
                <a:ext cx="262286" cy="216002"/>
              </a:xfrm>
              <a:custGeom>
                <a:avLst/>
                <a:gdLst/>
                <a:ahLst/>
                <a:cxnLst/>
                <a:rect l="0" t="0" r="0" b="0"/>
                <a:pathLst>
                  <a:path w="262285" h="216002">
                    <a:moveTo>
                      <a:pt x="217403" y="141173"/>
                    </a:moveTo>
                    <a:lnTo>
                      <a:pt x="254432" y="107230"/>
                    </a:lnTo>
                    <a:cubicBezTo>
                      <a:pt x="260603" y="102601"/>
                      <a:pt x="255975" y="91801"/>
                      <a:pt x="248260" y="91801"/>
                    </a:cubicBezTo>
                    <a:lnTo>
                      <a:pt x="214318" y="91801"/>
                    </a:lnTo>
                    <a:cubicBezTo>
                      <a:pt x="209689" y="91801"/>
                      <a:pt x="206603" y="88715"/>
                      <a:pt x="206603" y="84087"/>
                    </a:cubicBezTo>
                    <a:lnTo>
                      <a:pt x="206603" y="19286"/>
                    </a:lnTo>
                    <a:cubicBezTo>
                      <a:pt x="206603" y="14657"/>
                      <a:pt x="203518" y="11572"/>
                      <a:pt x="198889" y="11572"/>
                    </a:cubicBezTo>
                    <a:lnTo>
                      <a:pt x="67746" y="11572"/>
                    </a:lnTo>
                    <a:cubicBezTo>
                      <a:pt x="63118" y="11572"/>
                      <a:pt x="60032" y="14657"/>
                      <a:pt x="60032" y="19286"/>
                    </a:cubicBezTo>
                    <a:lnTo>
                      <a:pt x="60032" y="84087"/>
                    </a:lnTo>
                    <a:cubicBezTo>
                      <a:pt x="60032" y="88715"/>
                      <a:pt x="56946" y="91801"/>
                      <a:pt x="52318" y="91801"/>
                    </a:cubicBezTo>
                    <a:lnTo>
                      <a:pt x="19918" y="91801"/>
                    </a:lnTo>
                    <a:cubicBezTo>
                      <a:pt x="12203" y="91801"/>
                      <a:pt x="9118" y="101058"/>
                      <a:pt x="13746" y="107230"/>
                    </a:cubicBezTo>
                    <a:lnTo>
                      <a:pt x="129460" y="210602"/>
                    </a:lnTo>
                    <a:cubicBezTo>
                      <a:pt x="132546" y="213688"/>
                      <a:pt x="137175" y="213688"/>
                      <a:pt x="140260" y="210602"/>
                    </a:cubicBezTo>
                    <a:lnTo>
                      <a:pt x="217403" y="141173"/>
                    </a:lnTo>
                    <a:close/>
                  </a:path>
                </a:pathLst>
              </a:custGeom>
              <a:solidFill>
                <a:schemeClr val="accent5">
                  <a:lumMod val="75000"/>
                </a:schemeClr>
              </a:solidFill>
              <a:ln w="9525" cap="flat">
                <a:noFill/>
                <a:prstDash val="solid"/>
                <a:miter/>
              </a:ln>
            </p:spPr>
            <p:txBody>
              <a:bodyPr/>
              <a:lstStyle/>
              <a:p>
                <a:endParaRPr lang="ja-JP" altLang="en-US"/>
              </a:p>
            </p:txBody>
          </p:sp>
          <p:sp>
            <p:nvSpPr>
              <p:cNvPr id="1067" name="フリーフォーム: 図形 1066">
                <a:extLst>
                  <a:ext uri="{FF2B5EF4-FFF2-40B4-BE49-F238E27FC236}">
                    <a16:creationId xmlns:a16="http://schemas.microsoft.com/office/drawing/2014/main" id="{6B43167F-2B72-468D-AAB6-510F7D6FD246}"/>
                  </a:ext>
                </a:extLst>
              </p:cNvPr>
              <p:cNvSpPr/>
              <p:nvPr/>
            </p:nvSpPr>
            <p:spPr>
              <a:xfrm>
                <a:off x="3549878" y="5725650"/>
                <a:ext cx="262286" cy="61715"/>
              </a:xfrm>
              <a:custGeom>
                <a:avLst/>
                <a:gdLst/>
                <a:ahLst/>
                <a:cxnLst/>
                <a:rect l="0" t="0" r="0" b="0"/>
                <a:pathLst>
                  <a:path w="262285" h="61714">
                    <a:moveTo>
                      <a:pt x="11571" y="11572"/>
                    </a:moveTo>
                    <a:lnTo>
                      <a:pt x="259972" y="11572"/>
                    </a:lnTo>
                    <a:lnTo>
                      <a:pt x="259972" y="50143"/>
                    </a:lnTo>
                    <a:lnTo>
                      <a:pt x="11571" y="50143"/>
                    </a:lnTo>
                    <a:close/>
                  </a:path>
                </a:pathLst>
              </a:custGeom>
              <a:solidFill>
                <a:schemeClr val="accent5">
                  <a:lumMod val="75000"/>
                </a:schemeClr>
              </a:solidFill>
              <a:ln w="9525" cap="flat">
                <a:noFill/>
                <a:prstDash val="solid"/>
                <a:miter/>
              </a:ln>
            </p:spPr>
            <p:txBody>
              <a:bodyPr/>
              <a:lstStyle/>
              <a:p>
                <a:endParaRPr lang="ja-JP" altLang="en-US"/>
              </a:p>
            </p:txBody>
          </p:sp>
        </p:grpSp>
        <p:sp>
          <p:nvSpPr>
            <p:cNvPr id="288" name="テキスト ボックス 287"/>
            <p:cNvSpPr txBox="1"/>
            <p:nvPr/>
          </p:nvSpPr>
          <p:spPr>
            <a:xfrm>
              <a:off x="3078788" y="5222142"/>
              <a:ext cx="806175" cy="553998"/>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動画一括</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ダウンロード</a:t>
              </a:r>
              <a:endParaRPr kumimoji="1" lang="en-US" altLang="ja-JP" sz="1000" dirty="0" smtClean="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72</a:t>
              </a:r>
              <a:r>
                <a:rPr kumimoji="1" lang="ja-JP" altLang="en-US" sz="1000" dirty="0" smtClean="0">
                  <a:latin typeface="Meiryo UI" panose="020B0604030504040204" pitchFamily="50" charset="-128"/>
                  <a:ea typeface="Meiryo UI" panose="020B0604030504040204" pitchFamily="50" charset="-128"/>
                </a:rPr>
                <a:t>時間</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p:txBody>
        </p:sp>
      </p:grpSp>
      <p:grpSp>
        <p:nvGrpSpPr>
          <p:cNvPr id="993" name="グループ化 992"/>
          <p:cNvGrpSpPr/>
          <p:nvPr/>
        </p:nvGrpSpPr>
        <p:grpSpPr>
          <a:xfrm>
            <a:off x="3830540" y="4767956"/>
            <a:ext cx="929900" cy="854296"/>
            <a:chOff x="4042517" y="4767956"/>
            <a:chExt cx="929900" cy="854296"/>
          </a:xfrm>
        </p:grpSpPr>
        <p:grpSp>
          <p:nvGrpSpPr>
            <p:cNvPr id="18" name="グループ化 17"/>
            <p:cNvGrpSpPr/>
            <p:nvPr/>
          </p:nvGrpSpPr>
          <p:grpSpPr>
            <a:xfrm>
              <a:off x="4316620" y="4767956"/>
              <a:ext cx="382629" cy="328632"/>
              <a:chOff x="4401535" y="5430961"/>
              <a:chExt cx="382629" cy="328632"/>
            </a:xfrm>
          </p:grpSpPr>
          <p:sp>
            <p:nvSpPr>
              <p:cNvPr id="1076" name="フリーフォーム: 図形 1075">
                <a:extLst>
                  <a:ext uri="{FF2B5EF4-FFF2-40B4-BE49-F238E27FC236}">
                    <a16:creationId xmlns:a16="http://schemas.microsoft.com/office/drawing/2014/main" id="{37EC2074-A7A8-458B-B7F6-C93932EC65C6}"/>
                  </a:ext>
                </a:extLst>
              </p:cNvPr>
              <p:cNvSpPr/>
              <p:nvPr/>
            </p:nvSpPr>
            <p:spPr>
              <a:xfrm>
                <a:off x="4401535" y="5481876"/>
                <a:ext cx="354857" cy="277717"/>
              </a:xfrm>
              <a:custGeom>
                <a:avLst/>
                <a:gdLst/>
                <a:ahLst/>
                <a:cxnLst/>
                <a:rect l="0" t="0" r="0" b="0"/>
                <a:pathLst>
                  <a:path w="354857" h="277717">
                    <a:moveTo>
                      <a:pt x="334028" y="124201"/>
                    </a:moveTo>
                    <a:cubicBezTo>
                      <a:pt x="334028" y="139630"/>
                      <a:pt x="321685" y="151973"/>
                      <a:pt x="306257" y="151973"/>
                    </a:cubicBezTo>
                    <a:lnTo>
                      <a:pt x="276943" y="151973"/>
                    </a:lnTo>
                    <a:cubicBezTo>
                      <a:pt x="261514" y="151973"/>
                      <a:pt x="249171" y="139630"/>
                      <a:pt x="249171" y="124201"/>
                    </a:cubicBezTo>
                    <a:lnTo>
                      <a:pt x="249171" y="87172"/>
                    </a:lnTo>
                    <a:lnTo>
                      <a:pt x="210600" y="87172"/>
                    </a:lnTo>
                    <a:cubicBezTo>
                      <a:pt x="196714" y="87172"/>
                      <a:pt x="185914" y="76372"/>
                      <a:pt x="185914" y="62486"/>
                    </a:cubicBezTo>
                    <a:lnTo>
                      <a:pt x="185914" y="28543"/>
                    </a:lnTo>
                    <a:cubicBezTo>
                      <a:pt x="185914" y="22372"/>
                      <a:pt x="189000" y="16200"/>
                      <a:pt x="192085" y="11572"/>
                    </a:cubicBezTo>
                    <a:lnTo>
                      <a:pt x="34714" y="11572"/>
                    </a:lnTo>
                    <a:cubicBezTo>
                      <a:pt x="22371" y="11572"/>
                      <a:pt x="11571" y="22372"/>
                      <a:pt x="11571" y="34715"/>
                    </a:cubicBezTo>
                    <a:lnTo>
                      <a:pt x="11571" y="255345"/>
                    </a:lnTo>
                    <a:cubicBezTo>
                      <a:pt x="11571" y="267688"/>
                      <a:pt x="22371" y="278489"/>
                      <a:pt x="34714" y="278489"/>
                    </a:cubicBezTo>
                    <a:lnTo>
                      <a:pt x="332486" y="278489"/>
                    </a:lnTo>
                    <a:cubicBezTo>
                      <a:pt x="344828" y="278489"/>
                      <a:pt x="355628" y="267688"/>
                      <a:pt x="355628" y="255345"/>
                    </a:cubicBezTo>
                    <a:lnTo>
                      <a:pt x="355628" y="87172"/>
                    </a:lnTo>
                    <a:lnTo>
                      <a:pt x="332486" y="87172"/>
                    </a:lnTo>
                    <a:lnTo>
                      <a:pt x="332486" y="124201"/>
                    </a:lnTo>
                    <a:close/>
                    <a:moveTo>
                      <a:pt x="93343" y="239917"/>
                    </a:moveTo>
                    <a:cubicBezTo>
                      <a:pt x="93343" y="244545"/>
                      <a:pt x="90257" y="247631"/>
                      <a:pt x="85628" y="247631"/>
                    </a:cubicBezTo>
                    <a:lnTo>
                      <a:pt x="51685" y="247631"/>
                    </a:lnTo>
                    <a:cubicBezTo>
                      <a:pt x="47057" y="247631"/>
                      <a:pt x="43971" y="244545"/>
                      <a:pt x="43971" y="239917"/>
                    </a:cubicBezTo>
                    <a:lnTo>
                      <a:pt x="43971" y="219859"/>
                    </a:lnTo>
                    <a:cubicBezTo>
                      <a:pt x="43971" y="215231"/>
                      <a:pt x="47057" y="212145"/>
                      <a:pt x="51685" y="212145"/>
                    </a:cubicBezTo>
                    <a:lnTo>
                      <a:pt x="85628" y="212145"/>
                    </a:lnTo>
                    <a:cubicBezTo>
                      <a:pt x="90257" y="212145"/>
                      <a:pt x="93343" y="215231"/>
                      <a:pt x="93343" y="219859"/>
                    </a:cubicBezTo>
                    <a:lnTo>
                      <a:pt x="93343" y="239917"/>
                    </a:lnTo>
                    <a:close/>
                    <a:moveTo>
                      <a:pt x="93343" y="68658"/>
                    </a:moveTo>
                    <a:cubicBezTo>
                      <a:pt x="93343" y="73286"/>
                      <a:pt x="90257" y="76372"/>
                      <a:pt x="85628" y="76372"/>
                    </a:cubicBezTo>
                    <a:lnTo>
                      <a:pt x="51685" y="76372"/>
                    </a:lnTo>
                    <a:cubicBezTo>
                      <a:pt x="47057" y="76372"/>
                      <a:pt x="43971" y="73286"/>
                      <a:pt x="43971" y="68658"/>
                    </a:cubicBezTo>
                    <a:lnTo>
                      <a:pt x="43971" y="48600"/>
                    </a:lnTo>
                    <a:cubicBezTo>
                      <a:pt x="43971" y="43972"/>
                      <a:pt x="47057" y="40886"/>
                      <a:pt x="51685" y="40886"/>
                    </a:cubicBezTo>
                    <a:lnTo>
                      <a:pt x="85628" y="40886"/>
                    </a:lnTo>
                    <a:cubicBezTo>
                      <a:pt x="90257" y="40886"/>
                      <a:pt x="93343" y="43972"/>
                      <a:pt x="93343" y="48600"/>
                    </a:cubicBezTo>
                    <a:lnTo>
                      <a:pt x="93343" y="68658"/>
                    </a:lnTo>
                    <a:close/>
                    <a:moveTo>
                      <a:pt x="170486" y="239917"/>
                    </a:moveTo>
                    <a:cubicBezTo>
                      <a:pt x="170486" y="244545"/>
                      <a:pt x="167400" y="247631"/>
                      <a:pt x="162771" y="247631"/>
                    </a:cubicBezTo>
                    <a:lnTo>
                      <a:pt x="128828" y="247631"/>
                    </a:lnTo>
                    <a:cubicBezTo>
                      <a:pt x="124200" y="247631"/>
                      <a:pt x="121114" y="244545"/>
                      <a:pt x="121114" y="239917"/>
                    </a:cubicBezTo>
                    <a:lnTo>
                      <a:pt x="121114" y="219859"/>
                    </a:lnTo>
                    <a:cubicBezTo>
                      <a:pt x="121114" y="215231"/>
                      <a:pt x="124200" y="212145"/>
                      <a:pt x="128828" y="212145"/>
                    </a:cubicBezTo>
                    <a:lnTo>
                      <a:pt x="162771" y="212145"/>
                    </a:lnTo>
                    <a:cubicBezTo>
                      <a:pt x="167400" y="212145"/>
                      <a:pt x="170486" y="215231"/>
                      <a:pt x="170486" y="219859"/>
                    </a:cubicBezTo>
                    <a:lnTo>
                      <a:pt x="170486" y="239917"/>
                    </a:lnTo>
                    <a:close/>
                    <a:moveTo>
                      <a:pt x="170486" y="68658"/>
                    </a:moveTo>
                    <a:cubicBezTo>
                      <a:pt x="170486" y="73286"/>
                      <a:pt x="167400" y="76372"/>
                      <a:pt x="162771" y="76372"/>
                    </a:cubicBezTo>
                    <a:lnTo>
                      <a:pt x="128828" y="76372"/>
                    </a:lnTo>
                    <a:cubicBezTo>
                      <a:pt x="124200" y="76372"/>
                      <a:pt x="121114" y="73286"/>
                      <a:pt x="121114" y="68658"/>
                    </a:cubicBezTo>
                    <a:lnTo>
                      <a:pt x="121114" y="48600"/>
                    </a:lnTo>
                    <a:cubicBezTo>
                      <a:pt x="121114" y="43972"/>
                      <a:pt x="124200" y="40886"/>
                      <a:pt x="128828" y="40886"/>
                    </a:cubicBezTo>
                    <a:lnTo>
                      <a:pt x="162771" y="40886"/>
                    </a:lnTo>
                    <a:cubicBezTo>
                      <a:pt x="167400" y="40886"/>
                      <a:pt x="170486" y="43972"/>
                      <a:pt x="170486" y="48600"/>
                    </a:cubicBezTo>
                    <a:lnTo>
                      <a:pt x="170486" y="68658"/>
                    </a:lnTo>
                    <a:close/>
                    <a:moveTo>
                      <a:pt x="249171" y="239917"/>
                    </a:moveTo>
                    <a:cubicBezTo>
                      <a:pt x="249171" y="244545"/>
                      <a:pt x="246085" y="247631"/>
                      <a:pt x="241457" y="247631"/>
                    </a:cubicBezTo>
                    <a:lnTo>
                      <a:pt x="207514" y="247631"/>
                    </a:lnTo>
                    <a:cubicBezTo>
                      <a:pt x="202886" y="247631"/>
                      <a:pt x="199800" y="244545"/>
                      <a:pt x="199800" y="239917"/>
                    </a:cubicBezTo>
                    <a:lnTo>
                      <a:pt x="199800" y="219859"/>
                    </a:lnTo>
                    <a:cubicBezTo>
                      <a:pt x="199800" y="215231"/>
                      <a:pt x="202886" y="212145"/>
                      <a:pt x="207514" y="212145"/>
                    </a:cubicBezTo>
                    <a:lnTo>
                      <a:pt x="241457" y="212145"/>
                    </a:lnTo>
                    <a:cubicBezTo>
                      <a:pt x="246085" y="212145"/>
                      <a:pt x="249171" y="215231"/>
                      <a:pt x="249171" y="219859"/>
                    </a:cubicBezTo>
                    <a:lnTo>
                      <a:pt x="249171" y="239917"/>
                    </a:lnTo>
                    <a:close/>
                    <a:moveTo>
                      <a:pt x="326314" y="239917"/>
                    </a:moveTo>
                    <a:cubicBezTo>
                      <a:pt x="326314" y="244545"/>
                      <a:pt x="323228" y="247631"/>
                      <a:pt x="318600" y="247631"/>
                    </a:cubicBezTo>
                    <a:lnTo>
                      <a:pt x="284657" y="247631"/>
                    </a:lnTo>
                    <a:cubicBezTo>
                      <a:pt x="280028" y="247631"/>
                      <a:pt x="276943" y="244545"/>
                      <a:pt x="276943" y="239917"/>
                    </a:cubicBezTo>
                    <a:lnTo>
                      <a:pt x="276943" y="219859"/>
                    </a:lnTo>
                    <a:cubicBezTo>
                      <a:pt x="276943" y="215231"/>
                      <a:pt x="280028" y="212145"/>
                      <a:pt x="284657" y="212145"/>
                    </a:cubicBezTo>
                    <a:lnTo>
                      <a:pt x="318600" y="212145"/>
                    </a:lnTo>
                    <a:cubicBezTo>
                      <a:pt x="323228" y="212145"/>
                      <a:pt x="326314" y="215231"/>
                      <a:pt x="326314" y="219859"/>
                    </a:cubicBezTo>
                    <a:lnTo>
                      <a:pt x="326314" y="239917"/>
                    </a:lnTo>
                    <a:close/>
                  </a:path>
                </a:pathLst>
              </a:custGeom>
              <a:solidFill>
                <a:schemeClr val="accent5">
                  <a:lumMod val="75000"/>
                </a:schemeClr>
              </a:solidFill>
              <a:ln w="9525" cap="flat">
                <a:noFill/>
                <a:prstDash val="solid"/>
                <a:miter/>
              </a:ln>
            </p:spPr>
            <p:txBody>
              <a:bodyPr/>
              <a:lstStyle/>
              <a:p>
                <a:endParaRPr lang="ja-JP" altLang="en-US"/>
              </a:p>
            </p:txBody>
          </p:sp>
          <p:sp>
            <p:nvSpPr>
              <p:cNvPr id="1077" name="フリーフォーム: 図形 1076">
                <a:extLst>
                  <a:ext uri="{FF2B5EF4-FFF2-40B4-BE49-F238E27FC236}">
                    <a16:creationId xmlns:a16="http://schemas.microsoft.com/office/drawing/2014/main" id="{B2CB3FB4-9F40-48FB-95CA-629224CDB3D4}"/>
                  </a:ext>
                </a:extLst>
              </p:cNvPr>
              <p:cNvSpPr/>
              <p:nvPr/>
            </p:nvSpPr>
            <p:spPr>
              <a:xfrm>
                <a:off x="4599021" y="5430961"/>
                <a:ext cx="185143" cy="185145"/>
              </a:xfrm>
              <a:custGeom>
                <a:avLst/>
                <a:gdLst/>
                <a:ahLst/>
                <a:cxnLst/>
                <a:rect l="0" t="0" r="0" b="0"/>
                <a:pathLst>
                  <a:path w="185142" h="185144">
                    <a:moveTo>
                      <a:pt x="175114" y="74829"/>
                    </a:moveTo>
                    <a:lnTo>
                      <a:pt x="116486" y="74829"/>
                    </a:lnTo>
                    <a:lnTo>
                      <a:pt x="116486" y="17743"/>
                    </a:lnTo>
                    <a:cubicBezTo>
                      <a:pt x="116486" y="14657"/>
                      <a:pt x="113400" y="11572"/>
                      <a:pt x="110314" y="11572"/>
                    </a:cubicBezTo>
                    <a:lnTo>
                      <a:pt x="81000" y="11572"/>
                    </a:lnTo>
                    <a:cubicBezTo>
                      <a:pt x="77914" y="11572"/>
                      <a:pt x="74829" y="14657"/>
                      <a:pt x="74829" y="17743"/>
                    </a:cubicBezTo>
                    <a:lnTo>
                      <a:pt x="74829" y="74829"/>
                    </a:lnTo>
                    <a:lnTo>
                      <a:pt x="16200" y="74829"/>
                    </a:lnTo>
                    <a:cubicBezTo>
                      <a:pt x="13114" y="74829"/>
                      <a:pt x="11571" y="76372"/>
                      <a:pt x="11571" y="79458"/>
                    </a:cubicBezTo>
                    <a:lnTo>
                      <a:pt x="11571" y="113401"/>
                    </a:lnTo>
                    <a:cubicBezTo>
                      <a:pt x="11571" y="116487"/>
                      <a:pt x="13114" y="118030"/>
                      <a:pt x="16200" y="118030"/>
                    </a:cubicBezTo>
                    <a:lnTo>
                      <a:pt x="74829" y="118030"/>
                    </a:lnTo>
                    <a:lnTo>
                      <a:pt x="74829" y="175116"/>
                    </a:lnTo>
                    <a:cubicBezTo>
                      <a:pt x="74829" y="178202"/>
                      <a:pt x="77914" y="181288"/>
                      <a:pt x="81000" y="181288"/>
                    </a:cubicBezTo>
                    <a:lnTo>
                      <a:pt x="110314" y="181288"/>
                    </a:lnTo>
                    <a:cubicBezTo>
                      <a:pt x="113400" y="181288"/>
                      <a:pt x="116486" y="178202"/>
                      <a:pt x="116486" y="175116"/>
                    </a:cubicBezTo>
                    <a:lnTo>
                      <a:pt x="116486" y="118030"/>
                    </a:lnTo>
                    <a:lnTo>
                      <a:pt x="175114" y="118030"/>
                    </a:lnTo>
                    <a:cubicBezTo>
                      <a:pt x="178200" y="118030"/>
                      <a:pt x="179743" y="116487"/>
                      <a:pt x="179743" y="113401"/>
                    </a:cubicBezTo>
                    <a:lnTo>
                      <a:pt x="179743" y="79458"/>
                    </a:lnTo>
                    <a:cubicBezTo>
                      <a:pt x="179743" y="76372"/>
                      <a:pt x="178200" y="74829"/>
                      <a:pt x="175114" y="74829"/>
                    </a:cubicBezTo>
                    <a:close/>
                  </a:path>
                </a:pathLst>
              </a:custGeom>
              <a:solidFill>
                <a:schemeClr val="accent5">
                  <a:lumMod val="75000"/>
                </a:schemeClr>
              </a:solidFill>
              <a:ln w="9525" cap="flat">
                <a:noFill/>
                <a:prstDash val="solid"/>
                <a:miter/>
              </a:ln>
            </p:spPr>
            <p:txBody>
              <a:bodyPr/>
              <a:lstStyle/>
              <a:p>
                <a:endParaRPr lang="ja-JP" altLang="en-US"/>
              </a:p>
            </p:txBody>
          </p:sp>
        </p:grpSp>
        <p:sp>
          <p:nvSpPr>
            <p:cNvPr id="289" name="テキスト ボックス 288"/>
            <p:cNvSpPr txBox="1"/>
            <p:nvPr/>
          </p:nvSpPr>
          <p:spPr>
            <a:xfrm>
              <a:off x="4042517" y="5222142"/>
              <a:ext cx="929900"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ムービークリップ</a:t>
              </a:r>
              <a:endParaRPr kumimoji="1" lang="en-US" altLang="ja-JP" sz="1000" dirty="0" smtClean="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12min</a:t>
              </a:r>
              <a:endParaRPr kumimoji="1" lang="ja-JP" altLang="en-US" sz="1000" dirty="0">
                <a:latin typeface="Meiryo UI" panose="020B0604030504040204" pitchFamily="50" charset="-128"/>
                <a:ea typeface="Meiryo UI" panose="020B0604030504040204" pitchFamily="50" charset="-128"/>
              </a:endParaRPr>
            </a:p>
          </p:txBody>
        </p:sp>
      </p:grpSp>
      <p:grpSp>
        <p:nvGrpSpPr>
          <p:cNvPr id="978" name="グループ化 977"/>
          <p:cNvGrpSpPr/>
          <p:nvPr/>
        </p:nvGrpSpPr>
        <p:grpSpPr>
          <a:xfrm>
            <a:off x="4745258" y="4837588"/>
            <a:ext cx="989792" cy="784664"/>
            <a:chOff x="5009890" y="4837588"/>
            <a:chExt cx="989792" cy="784664"/>
          </a:xfrm>
        </p:grpSpPr>
        <p:grpSp>
          <p:nvGrpSpPr>
            <p:cNvPr id="19" name="グループ化 18"/>
            <p:cNvGrpSpPr/>
            <p:nvPr/>
          </p:nvGrpSpPr>
          <p:grpSpPr>
            <a:xfrm>
              <a:off x="5288786" y="4837588"/>
              <a:ext cx="467485" cy="333260"/>
              <a:chOff x="5277878" y="5440218"/>
              <a:chExt cx="467485" cy="333260"/>
            </a:xfrm>
          </p:grpSpPr>
          <p:sp>
            <p:nvSpPr>
              <p:cNvPr id="856" name="フリーフォーム: 図形 855">
                <a:extLst>
                  <a:ext uri="{FF2B5EF4-FFF2-40B4-BE49-F238E27FC236}">
                    <a16:creationId xmlns:a16="http://schemas.microsoft.com/office/drawing/2014/main" id="{917E3E1A-73ED-44FF-B238-DA974711DD44}"/>
                  </a:ext>
                </a:extLst>
              </p:cNvPr>
              <p:cNvSpPr/>
              <p:nvPr/>
            </p:nvSpPr>
            <p:spPr>
              <a:xfrm>
                <a:off x="5419821" y="5478790"/>
                <a:ext cx="30857" cy="15429"/>
              </a:xfrm>
              <a:custGeom>
                <a:avLst/>
                <a:gdLst/>
                <a:ahLst/>
                <a:cxnLst/>
                <a:rect l="0" t="0" r="0" b="0"/>
                <a:pathLst>
                  <a:path w="30857" h="15428">
                    <a:moveTo>
                      <a:pt x="11571" y="11572"/>
                    </a:moveTo>
                    <a:lnTo>
                      <a:pt x="31628" y="11572"/>
                    </a:lnTo>
                    <a:cubicBezTo>
                      <a:pt x="28542" y="11572"/>
                      <a:pt x="25457" y="11572"/>
                      <a:pt x="20828" y="11572"/>
                    </a:cubicBezTo>
                    <a:cubicBezTo>
                      <a:pt x="17743" y="11572"/>
                      <a:pt x="14657" y="11572"/>
                      <a:pt x="11571" y="11572"/>
                    </a:cubicBezTo>
                    <a:close/>
                  </a:path>
                </a:pathLst>
              </a:custGeom>
              <a:noFill/>
              <a:ln w="9525" cap="flat">
                <a:noFill/>
                <a:prstDash val="solid"/>
                <a:miter/>
              </a:ln>
            </p:spPr>
            <p:txBody>
              <a:bodyPr/>
              <a:lstStyle/>
              <a:p>
                <a:endParaRPr lang="ja-JP" altLang="en-US"/>
              </a:p>
            </p:txBody>
          </p:sp>
          <p:sp>
            <p:nvSpPr>
              <p:cNvPr id="857" name="フリーフォーム: 図形 856">
                <a:extLst>
                  <a:ext uri="{FF2B5EF4-FFF2-40B4-BE49-F238E27FC236}">
                    <a16:creationId xmlns:a16="http://schemas.microsoft.com/office/drawing/2014/main" id="{FBF3B5CB-EB63-4856-A5FA-5C342C1BD612}"/>
                  </a:ext>
                </a:extLst>
              </p:cNvPr>
              <p:cNvSpPr/>
              <p:nvPr/>
            </p:nvSpPr>
            <p:spPr>
              <a:xfrm>
                <a:off x="5293307" y="5457190"/>
                <a:ext cx="293143" cy="30857"/>
              </a:xfrm>
              <a:custGeom>
                <a:avLst/>
                <a:gdLst/>
                <a:ahLst/>
                <a:cxnLst/>
                <a:rect l="0" t="0" r="0" b="0"/>
                <a:pathLst>
                  <a:path w="293142" h="30857">
                    <a:moveTo>
                      <a:pt x="280028" y="11572"/>
                    </a:moveTo>
                    <a:lnTo>
                      <a:pt x="13114" y="11572"/>
                    </a:lnTo>
                    <a:cubicBezTo>
                      <a:pt x="11571" y="11572"/>
                      <a:pt x="11571" y="11572"/>
                      <a:pt x="11571" y="13114"/>
                    </a:cubicBezTo>
                    <a:lnTo>
                      <a:pt x="11571" y="33172"/>
                    </a:lnTo>
                    <a:lnTo>
                      <a:pt x="84086" y="33172"/>
                    </a:lnTo>
                    <a:lnTo>
                      <a:pt x="136543" y="33172"/>
                    </a:lnTo>
                    <a:cubicBezTo>
                      <a:pt x="139628" y="33172"/>
                      <a:pt x="142714" y="33172"/>
                      <a:pt x="147343" y="33172"/>
                    </a:cubicBezTo>
                    <a:cubicBezTo>
                      <a:pt x="150429" y="33172"/>
                      <a:pt x="153514" y="33172"/>
                      <a:pt x="158143" y="33172"/>
                    </a:cubicBezTo>
                    <a:lnTo>
                      <a:pt x="210600" y="33172"/>
                    </a:lnTo>
                    <a:lnTo>
                      <a:pt x="281571" y="33172"/>
                    </a:lnTo>
                    <a:lnTo>
                      <a:pt x="280028" y="11572"/>
                    </a:lnTo>
                    <a:cubicBezTo>
                      <a:pt x="281571" y="11572"/>
                      <a:pt x="281571" y="11572"/>
                      <a:pt x="280028" y="11572"/>
                    </a:cubicBezTo>
                    <a:close/>
                  </a:path>
                </a:pathLst>
              </a:custGeom>
              <a:noFill/>
              <a:ln w="9525" cap="flat">
                <a:noFill/>
                <a:prstDash val="solid"/>
                <a:miter/>
              </a:ln>
            </p:spPr>
            <p:txBody>
              <a:bodyPr/>
              <a:lstStyle/>
              <a:p>
                <a:endParaRPr lang="ja-JP" altLang="en-US"/>
              </a:p>
            </p:txBody>
          </p:sp>
          <p:sp>
            <p:nvSpPr>
              <p:cNvPr id="858" name="フリーフォーム: 図形 857">
                <a:extLst>
                  <a:ext uri="{FF2B5EF4-FFF2-40B4-BE49-F238E27FC236}">
                    <a16:creationId xmlns:a16="http://schemas.microsoft.com/office/drawing/2014/main" id="{304EE476-20C8-4339-8412-885A79D51E90}"/>
                  </a:ext>
                </a:extLst>
              </p:cNvPr>
              <p:cNvSpPr/>
              <p:nvPr/>
            </p:nvSpPr>
            <p:spPr>
              <a:xfrm>
                <a:off x="5293307" y="5495761"/>
                <a:ext cx="293143" cy="92572"/>
              </a:xfrm>
              <a:custGeom>
                <a:avLst/>
                <a:gdLst/>
                <a:ahLst/>
                <a:cxnLst/>
                <a:rect l="0" t="0" r="0" b="0"/>
                <a:pathLst>
                  <a:path w="293142" h="92572">
                    <a:moveTo>
                      <a:pt x="205972" y="11572"/>
                    </a:moveTo>
                    <a:lnTo>
                      <a:pt x="88714" y="11572"/>
                    </a:lnTo>
                    <a:lnTo>
                      <a:pt x="62486" y="11572"/>
                    </a:lnTo>
                    <a:lnTo>
                      <a:pt x="11571" y="11572"/>
                    </a:lnTo>
                    <a:lnTo>
                      <a:pt x="11571" y="91801"/>
                    </a:lnTo>
                    <a:cubicBezTo>
                      <a:pt x="11571" y="93344"/>
                      <a:pt x="11571" y="93344"/>
                      <a:pt x="13114" y="93344"/>
                    </a:cubicBezTo>
                    <a:lnTo>
                      <a:pt x="23914" y="93344"/>
                    </a:lnTo>
                    <a:lnTo>
                      <a:pt x="40886" y="93344"/>
                    </a:lnTo>
                    <a:lnTo>
                      <a:pt x="94886" y="93344"/>
                    </a:lnTo>
                    <a:lnTo>
                      <a:pt x="196714" y="93344"/>
                    </a:lnTo>
                    <a:lnTo>
                      <a:pt x="253800" y="93344"/>
                    </a:lnTo>
                    <a:lnTo>
                      <a:pt x="270771" y="93344"/>
                    </a:lnTo>
                    <a:lnTo>
                      <a:pt x="280028" y="93344"/>
                    </a:lnTo>
                    <a:cubicBezTo>
                      <a:pt x="281571" y="93344"/>
                      <a:pt x="281571" y="93344"/>
                      <a:pt x="281571" y="91801"/>
                    </a:cubicBezTo>
                    <a:lnTo>
                      <a:pt x="281571" y="11572"/>
                    </a:lnTo>
                    <a:lnTo>
                      <a:pt x="232200" y="11572"/>
                    </a:lnTo>
                    <a:lnTo>
                      <a:pt x="205972" y="11572"/>
                    </a:lnTo>
                    <a:close/>
                  </a:path>
                </a:pathLst>
              </a:custGeom>
              <a:noFill/>
              <a:ln w="9525" cap="flat">
                <a:noFill/>
                <a:prstDash val="solid"/>
                <a:miter/>
              </a:ln>
            </p:spPr>
            <p:txBody>
              <a:bodyPr/>
              <a:lstStyle/>
              <a:p>
                <a:endParaRPr lang="ja-JP" altLang="en-US"/>
              </a:p>
            </p:txBody>
          </p:sp>
          <p:sp>
            <p:nvSpPr>
              <p:cNvPr id="859" name="フリーフォーム: 図形 858">
                <a:extLst>
                  <a:ext uri="{FF2B5EF4-FFF2-40B4-BE49-F238E27FC236}">
                    <a16:creationId xmlns:a16="http://schemas.microsoft.com/office/drawing/2014/main" id="{753BFB2D-D95E-46E4-B2C8-14F7739A99F8}"/>
                  </a:ext>
                </a:extLst>
              </p:cNvPr>
              <p:cNvSpPr/>
              <p:nvPr/>
            </p:nvSpPr>
            <p:spPr>
              <a:xfrm>
                <a:off x="5368907" y="5592962"/>
                <a:ext cx="138857" cy="61715"/>
              </a:xfrm>
              <a:custGeom>
                <a:avLst/>
                <a:gdLst/>
                <a:ahLst/>
                <a:cxnLst/>
                <a:rect l="0" t="0" r="0" b="0"/>
                <a:pathLst>
                  <a:path w="138857" h="61714">
                    <a:moveTo>
                      <a:pt x="70200" y="64029"/>
                    </a:moveTo>
                    <a:cubicBezTo>
                      <a:pt x="99514" y="64029"/>
                      <a:pt x="124200" y="40886"/>
                      <a:pt x="124200" y="11572"/>
                    </a:cubicBezTo>
                    <a:lnTo>
                      <a:pt x="127286" y="11572"/>
                    </a:lnTo>
                    <a:lnTo>
                      <a:pt x="127286" y="11572"/>
                    </a:lnTo>
                    <a:lnTo>
                      <a:pt x="11571" y="11572"/>
                    </a:lnTo>
                    <a:lnTo>
                      <a:pt x="11571" y="11572"/>
                    </a:lnTo>
                    <a:lnTo>
                      <a:pt x="17743" y="11572"/>
                    </a:lnTo>
                    <a:cubicBezTo>
                      <a:pt x="16200" y="40886"/>
                      <a:pt x="40886" y="64029"/>
                      <a:pt x="70200" y="64029"/>
                    </a:cubicBezTo>
                    <a:close/>
                  </a:path>
                </a:pathLst>
              </a:custGeom>
              <a:solidFill>
                <a:srgbClr val="0099B0">
                  <a:alpha val="45000"/>
                </a:srgbClr>
              </a:solidFill>
              <a:ln w="9525" cap="flat">
                <a:noFill/>
                <a:prstDash val="solid"/>
                <a:miter/>
              </a:ln>
            </p:spPr>
            <p:txBody>
              <a:bodyPr/>
              <a:lstStyle/>
              <a:p>
                <a:endParaRPr lang="ja-JP" altLang="en-US"/>
              </a:p>
            </p:txBody>
          </p:sp>
          <p:sp>
            <p:nvSpPr>
              <p:cNvPr id="860" name="フリーフォーム: 図形 859">
                <a:extLst>
                  <a:ext uri="{FF2B5EF4-FFF2-40B4-BE49-F238E27FC236}">
                    <a16:creationId xmlns:a16="http://schemas.microsoft.com/office/drawing/2014/main" id="{13C03725-AAC8-4403-A717-5A01666D39B3}"/>
                  </a:ext>
                </a:extLst>
              </p:cNvPr>
              <p:cNvSpPr/>
              <p:nvPr/>
            </p:nvSpPr>
            <p:spPr>
              <a:xfrm>
                <a:off x="5284050" y="5449475"/>
                <a:ext cx="308571" cy="154287"/>
              </a:xfrm>
              <a:custGeom>
                <a:avLst/>
                <a:gdLst/>
                <a:ahLst/>
                <a:cxnLst/>
                <a:rect l="0" t="0" r="0" b="0"/>
                <a:pathLst>
                  <a:path w="308571" h="154287">
                    <a:moveTo>
                      <a:pt x="11571" y="11572"/>
                    </a:moveTo>
                    <a:lnTo>
                      <a:pt x="298543" y="11572"/>
                    </a:lnTo>
                    <a:lnTo>
                      <a:pt x="298543" y="142716"/>
                    </a:lnTo>
                    <a:lnTo>
                      <a:pt x="11571" y="142716"/>
                    </a:lnTo>
                    <a:close/>
                  </a:path>
                </a:pathLst>
              </a:custGeom>
              <a:solidFill>
                <a:schemeClr val="accent5">
                  <a:lumMod val="75000"/>
                </a:schemeClr>
              </a:solidFill>
              <a:ln w="9525" cap="flat">
                <a:noFill/>
                <a:prstDash val="solid"/>
                <a:miter/>
              </a:ln>
            </p:spPr>
            <p:txBody>
              <a:bodyPr/>
              <a:lstStyle/>
              <a:p>
                <a:endParaRPr lang="ja-JP" altLang="en-US"/>
              </a:p>
            </p:txBody>
          </p:sp>
          <p:sp>
            <p:nvSpPr>
              <p:cNvPr id="861" name="フリーフォーム: 図形 860">
                <a:extLst>
                  <a:ext uri="{FF2B5EF4-FFF2-40B4-BE49-F238E27FC236}">
                    <a16:creationId xmlns:a16="http://schemas.microsoft.com/office/drawing/2014/main" id="{14DA4A9F-0EF0-45DC-9DDD-F55B96D54EE1}"/>
                  </a:ext>
                </a:extLst>
              </p:cNvPr>
              <p:cNvSpPr/>
              <p:nvPr/>
            </p:nvSpPr>
            <p:spPr>
              <a:xfrm>
                <a:off x="5564850" y="5533176"/>
                <a:ext cx="30857" cy="15429"/>
              </a:xfrm>
              <a:custGeom>
                <a:avLst/>
                <a:gdLst/>
                <a:ahLst/>
                <a:cxnLst/>
                <a:rect l="0" t="0" r="0" b="0"/>
                <a:pathLst>
                  <a:path w="30857" h="15428">
                    <a:moveTo>
                      <a:pt x="11571" y="12729"/>
                    </a:moveTo>
                    <a:lnTo>
                      <a:pt x="31628" y="12729"/>
                    </a:lnTo>
                    <a:cubicBezTo>
                      <a:pt x="28543" y="12729"/>
                      <a:pt x="25457" y="12729"/>
                      <a:pt x="20829" y="12729"/>
                    </a:cubicBezTo>
                    <a:cubicBezTo>
                      <a:pt x="19286" y="11186"/>
                      <a:pt x="16200" y="11186"/>
                      <a:pt x="11571" y="12729"/>
                    </a:cubicBezTo>
                    <a:close/>
                  </a:path>
                </a:pathLst>
              </a:custGeom>
              <a:noFill/>
              <a:ln w="9525" cap="flat">
                <a:noFill/>
                <a:prstDash val="solid"/>
                <a:miter/>
              </a:ln>
            </p:spPr>
            <p:txBody>
              <a:bodyPr/>
              <a:lstStyle/>
              <a:p>
                <a:endParaRPr lang="ja-JP" altLang="en-US"/>
              </a:p>
            </p:txBody>
          </p:sp>
          <p:sp>
            <p:nvSpPr>
              <p:cNvPr id="862" name="フリーフォーム: 図形 861">
                <a:extLst>
                  <a:ext uri="{FF2B5EF4-FFF2-40B4-BE49-F238E27FC236}">
                    <a16:creationId xmlns:a16="http://schemas.microsoft.com/office/drawing/2014/main" id="{AE0CA622-58EF-4CE3-B8B6-FAE497DE27FC}"/>
                  </a:ext>
                </a:extLst>
              </p:cNvPr>
              <p:cNvSpPr/>
              <p:nvPr/>
            </p:nvSpPr>
            <p:spPr>
              <a:xfrm>
                <a:off x="5439878" y="5512733"/>
                <a:ext cx="293143" cy="30857"/>
              </a:xfrm>
              <a:custGeom>
                <a:avLst/>
                <a:gdLst/>
                <a:ahLst/>
                <a:cxnLst/>
                <a:rect l="0" t="0" r="0" b="0"/>
                <a:pathLst>
                  <a:path w="293142" h="30857">
                    <a:moveTo>
                      <a:pt x="280028" y="11572"/>
                    </a:moveTo>
                    <a:lnTo>
                      <a:pt x="13114" y="11572"/>
                    </a:lnTo>
                    <a:cubicBezTo>
                      <a:pt x="11571" y="11572"/>
                      <a:pt x="11571" y="11572"/>
                      <a:pt x="11571" y="13114"/>
                    </a:cubicBezTo>
                    <a:lnTo>
                      <a:pt x="11571" y="33172"/>
                    </a:lnTo>
                    <a:lnTo>
                      <a:pt x="84086" y="33172"/>
                    </a:lnTo>
                    <a:lnTo>
                      <a:pt x="136543" y="33172"/>
                    </a:lnTo>
                    <a:cubicBezTo>
                      <a:pt x="139628" y="33172"/>
                      <a:pt x="142714" y="33172"/>
                      <a:pt x="147343" y="33172"/>
                    </a:cubicBezTo>
                    <a:cubicBezTo>
                      <a:pt x="150429" y="33172"/>
                      <a:pt x="153514" y="33172"/>
                      <a:pt x="158143" y="33172"/>
                    </a:cubicBezTo>
                    <a:lnTo>
                      <a:pt x="210600" y="33172"/>
                    </a:lnTo>
                    <a:lnTo>
                      <a:pt x="281571" y="33172"/>
                    </a:lnTo>
                    <a:lnTo>
                      <a:pt x="280028" y="11572"/>
                    </a:lnTo>
                    <a:cubicBezTo>
                      <a:pt x="281571" y="11572"/>
                      <a:pt x="280028" y="11572"/>
                      <a:pt x="280028" y="11572"/>
                    </a:cubicBezTo>
                    <a:close/>
                  </a:path>
                </a:pathLst>
              </a:custGeom>
              <a:noFill/>
              <a:ln w="9525" cap="flat">
                <a:noFill/>
                <a:prstDash val="solid"/>
                <a:miter/>
              </a:ln>
            </p:spPr>
            <p:txBody>
              <a:bodyPr/>
              <a:lstStyle/>
              <a:p>
                <a:endParaRPr lang="ja-JP" altLang="en-US"/>
              </a:p>
            </p:txBody>
          </p:sp>
          <p:sp>
            <p:nvSpPr>
              <p:cNvPr id="863" name="フリーフォーム: 図形 862">
                <a:extLst>
                  <a:ext uri="{FF2B5EF4-FFF2-40B4-BE49-F238E27FC236}">
                    <a16:creationId xmlns:a16="http://schemas.microsoft.com/office/drawing/2014/main" id="{EE293D37-5133-4BE8-98A2-80D7B9408AAF}"/>
                  </a:ext>
                </a:extLst>
              </p:cNvPr>
              <p:cNvSpPr/>
              <p:nvPr/>
            </p:nvSpPr>
            <p:spPr>
              <a:xfrm>
                <a:off x="5439878" y="5549762"/>
                <a:ext cx="293143" cy="92572"/>
              </a:xfrm>
              <a:custGeom>
                <a:avLst/>
                <a:gdLst/>
                <a:ahLst/>
                <a:cxnLst/>
                <a:rect l="0" t="0" r="0" b="0"/>
                <a:pathLst>
                  <a:path w="293142" h="92572">
                    <a:moveTo>
                      <a:pt x="205972" y="11572"/>
                    </a:moveTo>
                    <a:lnTo>
                      <a:pt x="88714" y="11572"/>
                    </a:lnTo>
                    <a:lnTo>
                      <a:pt x="62486" y="11572"/>
                    </a:lnTo>
                    <a:lnTo>
                      <a:pt x="11571" y="11572"/>
                    </a:lnTo>
                    <a:lnTo>
                      <a:pt x="11571" y="91801"/>
                    </a:lnTo>
                    <a:cubicBezTo>
                      <a:pt x="11571" y="93344"/>
                      <a:pt x="11571" y="93344"/>
                      <a:pt x="13114" y="93344"/>
                    </a:cubicBezTo>
                    <a:lnTo>
                      <a:pt x="23914" y="93344"/>
                    </a:lnTo>
                    <a:lnTo>
                      <a:pt x="40886" y="93344"/>
                    </a:lnTo>
                    <a:lnTo>
                      <a:pt x="94886" y="93344"/>
                    </a:lnTo>
                    <a:lnTo>
                      <a:pt x="196714" y="93344"/>
                    </a:lnTo>
                    <a:lnTo>
                      <a:pt x="253800" y="93344"/>
                    </a:lnTo>
                    <a:lnTo>
                      <a:pt x="270771" y="93344"/>
                    </a:lnTo>
                    <a:lnTo>
                      <a:pt x="280028" y="93344"/>
                    </a:lnTo>
                    <a:cubicBezTo>
                      <a:pt x="281571" y="93344"/>
                      <a:pt x="281571" y="93344"/>
                      <a:pt x="281571" y="91801"/>
                    </a:cubicBezTo>
                    <a:lnTo>
                      <a:pt x="281571" y="11572"/>
                    </a:lnTo>
                    <a:lnTo>
                      <a:pt x="232200" y="11572"/>
                    </a:lnTo>
                    <a:lnTo>
                      <a:pt x="205972" y="11572"/>
                    </a:lnTo>
                    <a:close/>
                  </a:path>
                </a:pathLst>
              </a:custGeom>
              <a:noFill/>
              <a:ln w="9525" cap="flat">
                <a:noFill/>
                <a:prstDash val="solid"/>
                <a:miter/>
              </a:ln>
            </p:spPr>
            <p:txBody>
              <a:bodyPr/>
              <a:lstStyle/>
              <a:p>
                <a:endParaRPr lang="ja-JP" altLang="en-US"/>
              </a:p>
            </p:txBody>
          </p:sp>
          <p:sp>
            <p:nvSpPr>
              <p:cNvPr id="864" name="フリーフォーム: 図形 863">
                <a:extLst>
                  <a:ext uri="{FF2B5EF4-FFF2-40B4-BE49-F238E27FC236}">
                    <a16:creationId xmlns:a16="http://schemas.microsoft.com/office/drawing/2014/main" id="{7543011D-FFF1-42F2-87A4-BCD6172712E0}"/>
                  </a:ext>
                </a:extLst>
              </p:cNvPr>
              <p:cNvSpPr/>
              <p:nvPr/>
            </p:nvSpPr>
            <p:spPr>
              <a:xfrm>
                <a:off x="5469192" y="5648506"/>
                <a:ext cx="61714" cy="46286"/>
              </a:xfrm>
              <a:custGeom>
                <a:avLst/>
                <a:gdLst/>
                <a:ahLst/>
                <a:cxnLst/>
                <a:rect l="0" t="0" r="0" b="0"/>
                <a:pathLst>
                  <a:path w="61714" h="46286">
                    <a:moveTo>
                      <a:pt x="54772" y="11572"/>
                    </a:moveTo>
                    <a:lnTo>
                      <a:pt x="11571" y="11572"/>
                    </a:lnTo>
                    <a:cubicBezTo>
                      <a:pt x="13114" y="20829"/>
                      <a:pt x="14657" y="30086"/>
                      <a:pt x="19286" y="39343"/>
                    </a:cubicBezTo>
                    <a:cubicBezTo>
                      <a:pt x="31629" y="31629"/>
                      <a:pt x="43972" y="22372"/>
                      <a:pt x="54772" y="11572"/>
                    </a:cubicBezTo>
                    <a:close/>
                  </a:path>
                </a:pathLst>
              </a:custGeom>
              <a:noFill/>
              <a:ln w="9525" cap="flat">
                <a:noFill/>
                <a:prstDash val="solid"/>
                <a:miter/>
              </a:ln>
            </p:spPr>
            <p:txBody>
              <a:bodyPr/>
              <a:lstStyle/>
              <a:p>
                <a:endParaRPr lang="ja-JP" altLang="en-US"/>
              </a:p>
            </p:txBody>
          </p:sp>
          <p:sp>
            <p:nvSpPr>
              <p:cNvPr id="865" name="フリーフォーム: 図形 864">
                <a:extLst>
                  <a:ext uri="{FF2B5EF4-FFF2-40B4-BE49-F238E27FC236}">
                    <a16:creationId xmlns:a16="http://schemas.microsoft.com/office/drawing/2014/main" id="{05990774-906C-4B67-B8D8-9F8926C413FC}"/>
                  </a:ext>
                </a:extLst>
              </p:cNvPr>
              <p:cNvSpPr/>
              <p:nvPr/>
            </p:nvSpPr>
            <p:spPr>
              <a:xfrm>
                <a:off x="5322621" y="5592962"/>
                <a:ext cx="154286" cy="108001"/>
              </a:xfrm>
              <a:custGeom>
                <a:avLst/>
                <a:gdLst/>
                <a:ahLst/>
                <a:cxnLst/>
                <a:rect l="0" t="0" r="0" b="0"/>
                <a:pathLst>
                  <a:path w="154285" h="108001">
                    <a:moveTo>
                      <a:pt x="130372" y="67115"/>
                    </a:moveTo>
                    <a:cubicBezTo>
                      <a:pt x="124200" y="67115"/>
                      <a:pt x="119571" y="64029"/>
                      <a:pt x="116486" y="60944"/>
                    </a:cubicBezTo>
                    <a:cubicBezTo>
                      <a:pt x="113400" y="57858"/>
                      <a:pt x="111857" y="53229"/>
                      <a:pt x="111857" y="48601"/>
                    </a:cubicBezTo>
                    <a:lnTo>
                      <a:pt x="111857" y="11572"/>
                    </a:lnTo>
                    <a:lnTo>
                      <a:pt x="56314" y="11572"/>
                    </a:lnTo>
                    <a:lnTo>
                      <a:pt x="56314" y="11572"/>
                    </a:lnTo>
                    <a:lnTo>
                      <a:pt x="11571" y="11572"/>
                    </a:lnTo>
                    <a:cubicBezTo>
                      <a:pt x="13114" y="22372"/>
                      <a:pt x="16200" y="33172"/>
                      <a:pt x="20829" y="42429"/>
                    </a:cubicBezTo>
                    <a:cubicBezTo>
                      <a:pt x="37800" y="79458"/>
                      <a:pt x="76372" y="104144"/>
                      <a:pt x="118028" y="104144"/>
                    </a:cubicBezTo>
                    <a:cubicBezTo>
                      <a:pt x="128829" y="104144"/>
                      <a:pt x="139629" y="102601"/>
                      <a:pt x="148886" y="99515"/>
                    </a:cubicBezTo>
                    <a:cubicBezTo>
                      <a:pt x="144257" y="88715"/>
                      <a:pt x="141171" y="77915"/>
                      <a:pt x="141171" y="65572"/>
                    </a:cubicBezTo>
                    <a:lnTo>
                      <a:pt x="130372" y="65572"/>
                    </a:lnTo>
                    <a:close/>
                  </a:path>
                </a:pathLst>
              </a:custGeom>
              <a:noFill/>
              <a:ln w="9525" cap="flat">
                <a:noFill/>
                <a:prstDash val="solid"/>
                <a:miter/>
              </a:ln>
            </p:spPr>
            <p:txBody>
              <a:bodyPr/>
              <a:lstStyle/>
              <a:p>
                <a:endParaRPr lang="ja-JP" altLang="en-US"/>
              </a:p>
            </p:txBody>
          </p:sp>
          <p:sp>
            <p:nvSpPr>
              <p:cNvPr id="866" name="フリーフォーム: 図形 865">
                <a:extLst>
                  <a:ext uri="{FF2B5EF4-FFF2-40B4-BE49-F238E27FC236}">
                    <a16:creationId xmlns:a16="http://schemas.microsoft.com/office/drawing/2014/main" id="{ABC12E11-84CF-4FEA-B072-64711F4C0D3C}"/>
                  </a:ext>
                </a:extLst>
              </p:cNvPr>
              <p:cNvSpPr/>
              <p:nvPr/>
            </p:nvSpPr>
            <p:spPr>
              <a:xfrm>
                <a:off x="5483078" y="5648506"/>
                <a:ext cx="216000" cy="108001"/>
              </a:xfrm>
              <a:custGeom>
                <a:avLst/>
                <a:gdLst/>
                <a:ahLst/>
                <a:cxnLst/>
                <a:rect l="0" t="0" r="0" b="0"/>
                <a:pathLst>
                  <a:path w="216000" h="108001">
                    <a:moveTo>
                      <a:pt x="11571" y="53229"/>
                    </a:moveTo>
                    <a:cubicBezTo>
                      <a:pt x="30086" y="84087"/>
                      <a:pt x="65571" y="104144"/>
                      <a:pt x="104143" y="104144"/>
                    </a:cubicBezTo>
                    <a:cubicBezTo>
                      <a:pt x="145800" y="104144"/>
                      <a:pt x="184372" y="79458"/>
                      <a:pt x="201343" y="42429"/>
                    </a:cubicBezTo>
                    <a:cubicBezTo>
                      <a:pt x="205972" y="31629"/>
                      <a:pt x="209057" y="22372"/>
                      <a:pt x="210600" y="11572"/>
                    </a:cubicBezTo>
                    <a:lnTo>
                      <a:pt x="158143" y="11572"/>
                    </a:lnTo>
                    <a:lnTo>
                      <a:pt x="158143" y="11572"/>
                    </a:lnTo>
                    <a:lnTo>
                      <a:pt x="60943" y="11572"/>
                    </a:lnTo>
                    <a:cubicBezTo>
                      <a:pt x="48600" y="30086"/>
                      <a:pt x="31629" y="43972"/>
                      <a:pt x="11571" y="53229"/>
                    </a:cubicBezTo>
                    <a:close/>
                  </a:path>
                </a:pathLst>
              </a:custGeom>
              <a:noFill/>
              <a:ln w="9525" cap="flat">
                <a:noFill/>
                <a:prstDash val="solid"/>
                <a:miter/>
              </a:ln>
            </p:spPr>
            <p:txBody>
              <a:bodyPr/>
              <a:lstStyle/>
              <a:p>
                <a:endParaRPr lang="ja-JP" altLang="en-US"/>
              </a:p>
            </p:txBody>
          </p:sp>
          <p:sp>
            <p:nvSpPr>
              <p:cNvPr id="867" name="フリーフォーム: 図形 866">
                <a:extLst>
                  <a:ext uri="{FF2B5EF4-FFF2-40B4-BE49-F238E27FC236}">
                    <a16:creationId xmlns:a16="http://schemas.microsoft.com/office/drawing/2014/main" id="{BA47BBE3-2324-49C2-9993-D915C2CA1B51}"/>
                  </a:ext>
                </a:extLst>
              </p:cNvPr>
              <p:cNvSpPr/>
              <p:nvPr/>
            </p:nvSpPr>
            <p:spPr>
              <a:xfrm>
                <a:off x="5439878" y="5592962"/>
                <a:ext cx="108000" cy="61715"/>
              </a:xfrm>
              <a:custGeom>
                <a:avLst/>
                <a:gdLst/>
                <a:ahLst/>
                <a:cxnLst/>
                <a:rect l="0" t="0" r="0" b="0"/>
                <a:pathLst>
                  <a:path w="108000" h="61714">
                    <a:moveTo>
                      <a:pt x="13114" y="50143"/>
                    </a:moveTo>
                    <a:lnTo>
                      <a:pt x="23914" y="50143"/>
                    </a:lnTo>
                    <a:lnTo>
                      <a:pt x="40886" y="50143"/>
                    </a:lnTo>
                    <a:lnTo>
                      <a:pt x="94886" y="50143"/>
                    </a:lnTo>
                    <a:lnTo>
                      <a:pt x="94886" y="50143"/>
                    </a:lnTo>
                    <a:cubicBezTo>
                      <a:pt x="96429" y="47058"/>
                      <a:pt x="97972" y="45515"/>
                      <a:pt x="99514" y="42429"/>
                    </a:cubicBezTo>
                    <a:cubicBezTo>
                      <a:pt x="104143" y="31629"/>
                      <a:pt x="107229" y="22372"/>
                      <a:pt x="108771" y="11572"/>
                    </a:cubicBezTo>
                    <a:lnTo>
                      <a:pt x="56314" y="11572"/>
                    </a:lnTo>
                    <a:lnTo>
                      <a:pt x="56314" y="11572"/>
                    </a:lnTo>
                    <a:lnTo>
                      <a:pt x="11571" y="11572"/>
                    </a:lnTo>
                    <a:lnTo>
                      <a:pt x="13114" y="50143"/>
                    </a:lnTo>
                    <a:cubicBezTo>
                      <a:pt x="11571" y="50143"/>
                      <a:pt x="11571" y="50143"/>
                      <a:pt x="13114" y="50143"/>
                    </a:cubicBezTo>
                    <a:close/>
                  </a:path>
                </a:pathLst>
              </a:custGeom>
              <a:noFill/>
              <a:ln w="9525" cap="flat">
                <a:noFill/>
                <a:prstDash val="solid"/>
                <a:miter/>
              </a:ln>
            </p:spPr>
            <p:txBody>
              <a:bodyPr/>
              <a:lstStyle/>
              <a:p>
                <a:endParaRPr lang="ja-JP" altLang="en-US"/>
              </a:p>
            </p:txBody>
          </p:sp>
          <p:sp>
            <p:nvSpPr>
              <p:cNvPr id="868" name="フリーフォーム: 図形 867">
                <a:extLst>
                  <a:ext uri="{FF2B5EF4-FFF2-40B4-BE49-F238E27FC236}">
                    <a16:creationId xmlns:a16="http://schemas.microsoft.com/office/drawing/2014/main" id="{31B3149E-09D0-43D2-8EE8-9C24CFFA4FC5}"/>
                  </a:ext>
                </a:extLst>
              </p:cNvPr>
              <p:cNvSpPr/>
              <p:nvPr/>
            </p:nvSpPr>
            <p:spPr>
              <a:xfrm>
                <a:off x="5541707" y="5549762"/>
                <a:ext cx="185143" cy="92572"/>
              </a:xfrm>
              <a:custGeom>
                <a:avLst/>
                <a:gdLst/>
                <a:ahLst/>
                <a:cxnLst/>
                <a:rect l="0" t="0" r="0" b="0"/>
                <a:pathLst>
                  <a:path w="185142" h="92572">
                    <a:moveTo>
                      <a:pt x="45514" y="48601"/>
                    </a:moveTo>
                    <a:cubicBezTo>
                      <a:pt x="42429" y="53229"/>
                      <a:pt x="37800" y="54772"/>
                      <a:pt x="31628" y="54772"/>
                    </a:cubicBezTo>
                    <a:lnTo>
                      <a:pt x="22371" y="54772"/>
                    </a:lnTo>
                    <a:cubicBezTo>
                      <a:pt x="20829" y="68658"/>
                      <a:pt x="17743" y="81001"/>
                      <a:pt x="11571" y="93344"/>
                    </a:cubicBezTo>
                    <a:lnTo>
                      <a:pt x="11571" y="93344"/>
                    </a:lnTo>
                    <a:lnTo>
                      <a:pt x="94886" y="93344"/>
                    </a:lnTo>
                    <a:lnTo>
                      <a:pt x="151972" y="93344"/>
                    </a:lnTo>
                    <a:lnTo>
                      <a:pt x="168943" y="93344"/>
                    </a:lnTo>
                    <a:lnTo>
                      <a:pt x="178200" y="93344"/>
                    </a:lnTo>
                    <a:cubicBezTo>
                      <a:pt x="179743" y="93344"/>
                      <a:pt x="179743" y="93344"/>
                      <a:pt x="179743" y="91801"/>
                    </a:cubicBezTo>
                    <a:lnTo>
                      <a:pt x="179743" y="11572"/>
                    </a:lnTo>
                    <a:lnTo>
                      <a:pt x="130371" y="11572"/>
                    </a:lnTo>
                    <a:lnTo>
                      <a:pt x="104143" y="11572"/>
                    </a:lnTo>
                    <a:lnTo>
                      <a:pt x="50143" y="11572"/>
                    </a:lnTo>
                    <a:lnTo>
                      <a:pt x="50143" y="37800"/>
                    </a:lnTo>
                    <a:cubicBezTo>
                      <a:pt x="50143" y="40886"/>
                      <a:pt x="48600" y="45515"/>
                      <a:pt x="45514" y="48601"/>
                    </a:cubicBezTo>
                    <a:close/>
                  </a:path>
                </a:pathLst>
              </a:custGeom>
              <a:noFill/>
              <a:ln w="9525" cap="flat">
                <a:noFill/>
                <a:prstDash val="solid"/>
                <a:miter/>
              </a:ln>
            </p:spPr>
            <p:txBody>
              <a:bodyPr/>
              <a:lstStyle/>
              <a:p>
                <a:endParaRPr lang="ja-JP" altLang="en-US"/>
              </a:p>
            </p:txBody>
          </p:sp>
          <p:sp>
            <p:nvSpPr>
              <p:cNvPr id="869" name="フリーフォーム: 図形 868">
                <a:extLst>
                  <a:ext uri="{FF2B5EF4-FFF2-40B4-BE49-F238E27FC236}">
                    <a16:creationId xmlns:a16="http://schemas.microsoft.com/office/drawing/2014/main" id="{613DB7EF-75B7-4CED-969F-12BC0F70EF80}"/>
                  </a:ext>
                </a:extLst>
              </p:cNvPr>
              <p:cNvSpPr/>
              <p:nvPr/>
            </p:nvSpPr>
            <p:spPr>
              <a:xfrm>
                <a:off x="5439878" y="5549762"/>
                <a:ext cx="138857" cy="46286"/>
              </a:xfrm>
              <a:custGeom>
                <a:avLst/>
                <a:gdLst/>
                <a:ahLst/>
                <a:cxnLst/>
                <a:rect l="0" t="0" r="0" b="0"/>
                <a:pathLst>
                  <a:path w="138857" h="46286">
                    <a:moveTo>
                      <a:pt x="62486" y="11572"/>
                    </a:moveTo>
                    <a:lnTo>
                      <a:pt x="11571" y="11572"/>
                    </a:lnTo>
                    <a:lnTo>
                      <a:pt x="11571" y="37800"/>
                    </a:lnTo>
                    <a:lnTo>
                      <a:pt x="50143" y="37800"/>
                    </a:lnTo>
                    <a:lnTo>
                      <a:pt x="107229" y="37800"/>
                    </a:lnTo>
                    <a:lnTo>
                      <a:pt x="124200" y="37800"/>
                    </a:lnTo>
                    <a:lnTo>
                      <a:pt x="133457" y="37800"/>
                    </a:lnTo>
                    <a:cubicBezTo>
                      <a:pt x="135000" y="37800"/>
                      <a:pt x="135000" y="37800"/>
                      <a:pt x="135000" y="36258"/>
                    </a:cubicBezTo>
                    <a:lnTo>
                      <a:pt x="135000" y="11572"/>
                    </a:lnTo>
                    <a:lnTo>
                      <a:pt x="88714" y="11572"/>
                    </a:lnTo>
                    <a:lnTo>
                      <a:pt x="62486" y="11572"/>
                    </a:lnTo>
                    <a:close/>
                  </a:path>
                </a:pathLst>
              </a:custGeom>
              <a:noFill/>
              <a:ln w="9525" cap="flat">
                <a:noFill/>
                <a:prstDash val="solid"/>
                <a:miter/>
              </a:ln>
            </p:spPr>
            <p:txBody>
              <a:bodyPr/>
              <a:lstStyle/>
              <a:p>
                <a:endParaRPr lang="ja-JP" altLang="en-US"/>
              </a:p>
            </p:txBody>
          </p:sp>
          <p:sp>
            <p:nvSpPr>
              <p:cNvPr id="870" name="フリーフォーム: 図形 869">
                <a:extLst>
                  <a:ext uri="{FF2B5EF4-FFF2-40B4-BE49-F238E27FC236}">
                    <a16:creationId xmlns:a16="http://schemas.microsoft.com/office/drawing/2014/main" id="{883D3FDF-CB54-478F-B0F5-093B714B23A0}"/>
                  </a:ext>
                </a:extLst>
              </p:cNvPr>
              <p:cNvSpPr/>
              <p:nvPr/>
            </p:nvSpPr>
            <p:spPr>
              <a:xfrm>
                <a:off x="5580278" y="5512733"/>
                <a:ext cx="138857" cy="30857"/>
              </a:xfrm>
              <a:custGeom>
                <a:avLst/>
                <a:gdLst/>
                <a:ahLst/>
                <a:cxnLst/>
                <a:rect l="0" t="0" r="0" b="0"/>
                <a:pathLst>
                  <a:path w="138857" h="30857">
                    <a:moveTo>
                      <a:pt x="17743" y="33172"/>
                    </a:moveTo>
                    <a:lnTo>
                      <a:pt x="70200" y="33172"/>
                    </a:lnTo>
                    <a:lnTo>
                      <a:pt x="141171" y="33172"/>
                    </a:lnTo>
                    <a:lnTo>
                      <a:pt x="141171" y="13114"/>
                    </a:lnTo>
                    <a:cubicBezTo>
                      <a:pt x="141171" y="11572"/>
                      <a:pt x="141171" y="11572"/>
                      <a:pt x="139628" y="11572"/>
                    </a:cubicBezTo>
                    <a:lnTo>
                      <a:pt x="11571" y="11572"/>
                    </a:lnTo>
                    <a:lnTo>
                      <a:pt x="11571" y="33172"/>
                    </a:lnTo>
                    <a:lnTo>
                      <a:pt x="17743" y="33172"/>
                    </a:lnTo>
                    <a:close/>
                  </a:path>
                </a:pathLst>
              </a:custGeom>
              <a:noFill/>
              <a:ln w="9525" cap="flat">
                <a:noFill/>
                <a:prstDash val="solid"/>
                <a:miter/>
              </a:ln>
            </p:spPr>
            <p:txBody>
              <a:bodyPr/>
              <a:lstStyle/>
              <a:p>
                <a:endParaRPr lang="ja-JP" altLang="en-US"/>
              </a:p>
            </p:txBody>
          </p:sp>
          <p:sp>
            <p:nvSpPr>
              <p:cNvPr id="871" name="フリーフォーム: 図形 870">
                <a:extLst>
                  <a:ext uri="{FF2B5EF4-FFF2-40B4-BE49-F238E27FC236}">
                    <a16:creationId xmlns:a16="http://schemas.microsoft.com/office/drawing/2014/main" id="{AD530056-5872-427D-898C-234FA2CBDA03}"/>
                  </a:ext>
                </a:extLst>
              </p:cNvPr>
              <p:cNvSpPr/>
              <p:nvPr/>
            </p:nvSpPr>
            <p:spPr>
              <a:xfrm>
                <a:off x="5293307" y="5495761"/>
                <a:ext cx="293143" cy="92572"/>
              </a:xfrm>
              <a:custGeom>
                <a:avLst/>
                <a:gdLst/>
                <a:ahLst/>
                <a:cxnLst/>
                <a:rect l="0" t="0" r="0" b="0"/>
                <a:pathLst>
                  <a:path w="293142" h="92572">
                    <a:moveTo>
                      <a:pt x="159686" y="11572"/>
                    </a:moveTo>
                    <a:lnTo>
                      <a:pt x="281571" y="11572"/>
                    </a:lnTo>
                    <a:lnTo>
                      <a:pt x="281571" y="11572"/>
                    </a:lnTo>
                    <a:lnTo>
                      <a:pt x="232200" y="11572"/>
                    </a:lnTo>
                    <a:lnTo>
                      <a:pt x="205972" y="11572"/>
                    </a:lnTo>
                    <a:lnTo>
                      <a:pt x="88714" y="11572"/>
                    </a:lnTo>
                    <a:lnTo>
                      <a:pt x="62486" y="11572"/>
                    </a:lnTo>
                    <a:lnTo>
                      <a:pt x="11571" y="11572"/>
                    </a:lnTo>
                    <a:lnTo>
                      <a:pt x="11571" y="91801"/>
                    </a:lnTo>
                    <a:cubicBezTo>
                      <a:pt x="11571" y="93344"/>
                      <a:pt x="11571" y="93344"/>
                      <a:pt x="13114" y="93344"/>
                    </a:cubicBezTo>
                    <a:lnTo>
                      <a:pt x="23914" y="93344"/>
                    </a:lnTo>
                    <a:lnTo>
                      <a:pt x="40886" y="93344"/>
                    </a:lnTo>
                    <a:lnTo>
                      <a:pt x="94886" y="93344"/>
                    </a:lnTo>
                    <a:lnTo>
                      <a:pt x="141171" y="93344"/>
                    </a:lnTo>
                    <a:lnTo>
                      <a:pt x="141171" y="30086"/>
                    </a:lnTo>
                    <a:cubicBezTo>
                      <a:pt x="141171" y="19286"/>
                      <a:pt x="148886" y="11572"/>
                      <a:pt x="159686" y="11572"/>
                    </a:cubicBezTo>
                    <a:close/>
                  </a:path>
                </a:pathLst>
              </a:custGeom>
              <a:noFill/>
              <a:ln w="9525" cap="flat">
                <a:noFill/>
                <a:prstDash val="solid"/>
                <a:miter/>
              </a:ln>
            </p:spPr>
            <p:txBody>
              <a:bodyPr/>
              <a:lstStyle/>
              <a:p>
                <a:endParaRPr lang="ja-JP" altLang="en-US"/>
              </a:p>
            </p:txBody>
          </p:sp>
          <p:sp>
            <p:nvSpPr>
              <p:cNvPr id="872" name="フリーフォーム: 図形 871">
                <a:extLst>
                  <a:ext uri="{FF2B5EF4-FFF2-40B4-BE49-F238E27FC236}">
                    <a16:creationId xmlns:a16="http://schemas.microsoft.com/office/drawing/2014/main" id="{8E8398A0-B57E-4D93-A34F-12C431B35BCF}"/>
                  </a:ext>
                </a:extLst>
              </p:cNvPr>
              <p:cNvSpPr/>
              <p:nvPr/>
            </p:nvSpPr>
            <p:spPr>
              <a:xfrm>
                <a:off x="5293307" y="5457190"/>
                <a:ext cx="293143" cy="30857"/>
              </a:xfrm>
              <a:custGeom>
                <a:avLst/>
                <a:gdLst/>
                <a:ahLst/>
                <a:cxnLst/>
                <a:rect l="0" t="0" r="0" b="0"/>
                <a:pathLst>
                  <a:path w="293142" h="30857">
                    <a:moveTo>
                      <a:pt x="138086" y="33172"/>
                    </a:moveTo>
                    <a:lnTo>
                      <a:pt x="158143" y="33172"/>
                    </a:lnTo>
                    <a:lnTo>
                      <a:pt x="210600" y="33172"/>
                    </a:lnTo>
                    <a:lnTo>
                      <a:pt x="281571" y="33172"/>
                    </a:lnTo>
                    <a:lnTo>
                      <a:pt x="281571" y="13114"/>
                    </a:lnTo>
                    <a:cubicBezTo>
                      <a:pt x="281571" y="11572"/>
                      <a:pt x="281571" y="11572"/>
                      <a:pt x="280028" y="11572"/>
                    </a:cubicBezTo>
                    <a:lnTo>
                      <a:pt x="13114" y="11572"/>
                    </a:lnTo>
                    <a:cubicBezTo>
                      <a:pt x="11571" y="11572"/>
                      <a:pt x="11571" y="11572"/>
                      <a:pt x="11571" y="13114"/>
                    </a:cubicBezTo>
                    <a:lnTo>
                      <a:pt x="11571" y="33172"/>
                    </a:lnTo>
                    <a:lnTo>
                      <a:pt x="84086" y="33172"/>
                    </a:lnTo>
                    <a:lnTo>
                      <a:pt x="138086" y="33172"/>
                    </a:lnTo>
                    <a:close/>
                  </a:path>
                </a:pathLst>
              </a:custGeom>
              <a:noFill/>
              <a:ln w="9525" cap="flat">
                <a:noFill/>
                <a:prstDash val="solid"/>
                <a:miter/>
              </a:ln>
            </p:spPr>
            <p:txBody>
              <a:bodyPr/>
              <a:lstStyle/>
              <a:p>
                <a:endParaRPr lang="ja-JP" altLang="en-US"/>
              </a:p>
            </p:txBody>
          </p:sp>
          <p:sp>
            <p:nvSpPr>
              <p:cNvPr id="873" name="フリーフォーム: 図形 872">
                <a:extLst>
                  <a:ext uri="{FF2B5EF4-FFF2-40B4-BE49-F238E27FC236}">
                    <a16:creationId xmlns:a16="http://schemas.microsoft.com/office/drawing/2014/main" id="{1A67E1CE-7EE0-4B0C-B784-2B290238E789}"/>
                  </a:ext>
                </a:extLst>
              </p:cNvPr>
              <p:cNvSpPr/>
              <p:nvPr/>
            </p:nvSpPr>
            <p:spPr>
              <a:xfrm>
                <a:off x="5439878" y="5512733"/>
                <a:ext cx="138857" cy="30857"/>
              </a:xfrm>
              <a:custGeom>
                <a:avLst/>
                <a:gdLst/>
                <a:ahLst/>
                <a:cxnLst/>
                <a:rect l="0" t="0" r="0" b="0"/>
                <a:pathLst>
                  <a:path w="138857" h="30857">
                    <a:moveTo>
                      <a:pt x="11571" y="13114"/>
                    </a:moveTo>
                    <a:lnTo>
                      <a:pt x="11571" y="33172"/>
                    </a:lnTo>
                    <a:lnTo>
                      <a:pt x="84086" y="33172"/>
                    </a:lnTo>
                    <a:lnTo>
                      <a:pt x="135000" y="33172"/>
                    </a:lnTo>
                    <a:lnTo>
                      <a:pt x="135000" y="11572"/>
                    </a:lnTo>
                    <a:lnTo>
                      <a:pt x="11571" y="13114"/>
                    </a:lnTo>
                    <a:cubicBezTo>
                      <a:pt x="11571" y="11572"/>
                      <a:pt x="11571" y="11572"/>
                      <a:pt x="11571" y="13114"/>
                    </a:cubicBezTo>
                    <a:close/>
                  </a:path>
                </a:pathLst>
              </a:custGeom>
              <a:noFill/>
              <a:ln w="9525" cap="flat">
                <a:noFill/>
                <a:prstDash val="solid"/>
                <a:miter/>
              </a:ln>
            </p:spPr>
            <p:txBody>
              <a:bodyPr/>
              <a:lstStyle/>
              <a:p>
                <a:endParaRPr lang="ja-JP" altLang="en-US"/>
              </a:p>
            </p:txBody>
          </p:sp>
          <p:sp>
            <p:nvSpPr>
              <p:cNvPr id="874" name="フリーフォーム: 図形 873">
                <a:extLst>
                  <a:ext uri="{FF2B5EF4-FFF2-40B4-BE49-F238E27FC236}">
                    <a16:creationId xmlns:a16="http://schemas.microsoft.com/office/drawing/2014/main" id="{D244939E-4BF5-4481-98F7-BC2C654960DC}"/>
                  </a:ext>
                </a:extLst>
              </p:cNvPr>
              <p:cNvSpPr/>
              <p:nvPr/>
            </p:nvSpPr>
            <p:spPr>
              <a:xfrm>
                <a:off x="5277878" y="5440218"/>
                <a:ext cx="324000" cy="277717"/>
              </a:xfrm>
              <a:custGeom>
                <a:avLst/>
                <a:gdLst/>
                <a:ahLst/>
                <a:cxnLst/>
                <a:rect l="0" t="0" r="0" b="0"/>
                <a:pathLst>
                  <a:path w="324000" h="277717">
                    <a:moveTo>
                      <a:pt x="195171" y="253803"/>
                    </a:moveTo>
                    <a:cubicBezTo>
                      <a:pt x="185914" y="256888"/>
                      <a:pt x="175114" y="258431"/>
                      <a:pt x="164314" y="258431"/>
                    </a:cubicBezTo>
                    <a:cubicBezTo>
                      <a:pt x="122657" y="258431"/>
                      <a:pt x="84086" y="233745"/>
                      <a:pt x="67114" y="196716"/>
                    </a:cubicBezTo>
                    <a:cubicBezTo>
                      <a:pt x="62486" y="187459"/>
                      <a:pt x="59400" y="176659"/>
                      <a:pt x="57857" y="165859"/>
                    </a:cubicBezTo>
                    <a:lnTo>
                      <a:pt x="102600" y="165859"/>
                    </a:lnTo>
                    <a:lnTo>
                      <a:pt x="102600" y="165859"/>
                    </a:lnTo>
                    <a:lnTo>
                      <a:pt x="158143" y="165859"/>
                    </a:lnTo>
                    <a:lnTo>
                      <a:pt x="158143" y="148887"/>
                    </a:lnTo>
                    <a:lnTo>
                      <a:pt x="111857" y="148887"/>
                    </a:lnTo>
                    <a:lnTo>
                      <a:pt x="57857" y="148887"/>
                    </a:lnTo>
                    <a:lnTo>
                      <a:pt x="40886" y="148887"/>
                    </a:lnTo>
                    <a:lnTo>
                      <a:pt x="30086" y="148887"/>
                    </a:lnTo>
                    <a:cubicBezTo>
                      <a:pt x="28543" y="148887"/>
                      <a:pt x="28543" y="148887"/>
                      <a:pt x="28543" y="147344"/>
                    </a:cubicBezTo>
                    <a:lnTo>
                      <a:pt x="28543" y="67115"/>
                    </a:lnTo>
                    <a:lnTo>
                      <a:pt x="79457" y="67115"/>
                    </a:lnTo>
                    <a:lnTo>
                      <a:pt x="105686" y="67115"/>
                    </a:lnTo>
                    <a:lnTo>
                      <a:pt x="222943" y="67115"/>
                    </a:lnTo>
                    <a:lnTo>
                      <a:pt x="249171" y="67115"/>
                    </a:lnTo>
                    <a:lnTo>
                      <a:pt x="298543" y="67115"/>
                    </a:lnTo>
                    <a:lnTo>
                      <a:pt x="298543" y="67115"/>
                    </a:lnTo>
                    <a:lnTo>
                      <a:pt x="315514" y="67115"/>
                    </a:lnTo>
                    <a:lnTo>
                      <a:pt x="315514" y="30086"/>
                    </a:lnTo>
                    <a:cubicBezTo>
                      <a:pt x="315514" y="20829"/>
                      <a:pt x="307800" y="11572"/>
                      <a:pt x="297000" y="11572"/>
                    </a:cubicBezTo>
                    <a:lnTo>
                      <a:pt x="30086" y="11572"/>
                    </a:lnTo>
                    <a:cubicBezTo>
                      <a:pt x="20829" y="11572"/>
                      <a:pt x="11571" y="19286"/>
                      <a:pt x="11571" y="30086"/>
                    </a:cubicBezTo>
                    <a:lnTo>
                      <a:pt x="11571" y="147344"/>
                    </a:lnTo>
                    <a:cubicBezTo>
                      <a:pt x="11571" y="151973"/>
                      <a:pt x="13114" y="156602"/>
                      <a:pt x="16200" y="159687"/>
                    </a:cubicBezTo>
                    <a:cubicBezTo>
                      <a:pt x="19286" y="164316"/>
                      <a:pt x="23914" y="165859"/>
                      <a:pt x="30086" y="165859"/>
                    </a:cubicBezTo>
                    <a:lnTo>
                      <a:pt x="40886" y="165859"/>
                    </a:lnTo>
                    <a:cubicBezTo>
                      <a:pt x="42429" y="179745"/>
                      <a:pt x="45514" y="192088"/>
                      <a:pt x="51686" y="204431"/>
                    </a:cubicBezTo>
                    <a:cubicBezTo>
                      <a:pt x="71743" y="247631"/>
                      <a:pt x="116486" y="275403"/>
                      <a:pt x="164314" y="275403"/>
                    </a:cubicBezTo>
                    <a:cubicBezTo>
                      <a:pt x="178200" y="275403"/>
                      <a:pt x="190543" y="272317"/>
                      <a:pt x="202886" y="269231"/>
                    </a:cubicBezTo>
                    <a:cubicBezTo>
                      <a:pt x="201343" y="266146"/>
                      <a:pt x="198257" y="263060"/>
                      <a:pt x="196714" y="259974"/>
                    </a:cubicBezTo>
                    <a:cubicBezTo>
                      <a:pt x="195171" y="256888"/>
                      <a:pt x="195171" y="255345"/>
                      <a:pt x="195171" y="253803"/>
                    </a:cubicBezTo>
                    <a:close/>
                    <a:moveTo>
                      <a:pt x="27000" y="30086"/>
                    </a:moveTo>
                    <a:cubicBezTo>
                      <a:pt x="27000" y="28543"/>
                      <a:pt x="28543" y="28543"/>
                      <a:pt x="27000" y="30086"/>
                    </a:cubicBezTo>
                    <a:lnTo>
                      <a:pt x="295457" y="28543"/>
                    </a:lnTo>
                    <a:cubicBezTo>
                      <a:pt x="297000" y="28543"/>
                      <a:pt x="297000" y="28543"/>
                      <a:pt x="297000" y="30086"/>
                    </a:cubicBezTo>
                    <a:lnTo>
                      <a:pt x="297000" y="50143"/>
                    </a:lnTo>
                    <a:lnTo>
                      <a:pt x="226028" y="50143"/>
                    </a:lnTo>
                    <a:lnTo>
                      <a:pt x="173571" y="50143"/>
                    </a:lnTo>
                    <a:lnTo>
                      <a:pt x="153514" y="50143"/>
                    </a:lnTo>
                    <a:lnTo>
                      <a:pt x="101057" y="50143"/>
                    </a:lnTo>
                    <a:lnTo>
                      <a:pt x="28543" y="50143"/>
                    </a:lnTo>
                    <a:lnTo>
                      <a:pt x="28543" y="30086"/>
                    </a:lnTo>
                    <a:close/>
                  </a:path>
                </a:pathLst>
              </a:custGeom>
              <a:solidFill>
                <a:schemeClr val="accent5">
                  <a:lumMod val="75000"/>
                </a:schemeClr>
              </a:solidFill>
              <a:ln w="9525" cap="flat">
                <a:noFill/>
                <a:prstDash val="solid"/>
                <a:miter/>
              </a:ln>
            </p:spPr>
            <p:txBody>
              <a:bodyPr/>
              <a:lstStyle/>
              <a:p>
                <a:endParaRPr lang="ja-JP" altLang="en-US"/>
              </a:p>
            </p:txBody>
          </p:sp>
          <p:sp>
            <p:nvSpPr>
              <p:cNvPr id="875" name="フリーフォーム: 図形 874">
                <a:extLst>
                  <a:ext uri="{FF2B5EF4-FFF2-40B4-BE49-F238E27FC236}">
                    <a16:creationId xmlns:a16="http://schemas.microsoft.com/office/drawing/2014/main" id="{5B2B6AD9-4708-45FA-8A40-EA9EF4AE7B8F}"/>
                  </a:ext>
                </a:extLst>
              </p:cNvPr>
              <p:cNvSpPr/>
              <p:nvPr/>
            </p:nvSpPr>
            <p:spPr>
              <a:xfrm>
                <a:off x="5439878" y="5551305"/>
                <a:ext cx="154286" cy="92572"/>
              </a:xfrm>
              <a:custGeom>
                <a:avLst/>
                <a:gdLst/>
                <a:ahLst/>
                <a:cxnLst/>
                <a:rect l="0" t="0" r="0" b="0"/>
                <a:pathLst>
                  <a:path w="154285" h="92572">
                    <a:moveTo>
                      <a:pt x="135000" y="36257"/>
                    </a:moveTo>
                    <a:cubicBezTo>
                      <a:pt x="135000" y="36257"/>
                      <a:pt x="135000" y="37800"/>
                      <a:pt x="135000" y="36257"/>
                    </a:cubicBezTo>
                    <a:lnTo>
                      <a:pt x="124200" y="37800"/>
                    </a:lnTo>
                    <a:lnTo>
                      <a:pt x="107229" y="37800"/>
                    </a:lnTo>
                    <a:lnTo>
                      <a:pt x="50143" y="37800"/>
                    </a:lnTo>
                    <a:lnTo>
                      <a:pt x="11571" y="37800"/>
                    </a:lnTo>
                    <a:lnTo>
                      <a:pt x="11571" y="54772"/>
                    </a:lnTo>
                    <a:lnTo>
                      <a:pt x="56314" y="54772"/>
                    </a:lnTo>
                    <a:lnTo>
                      <a:pt x="56314" y="54772"/>
                    </a:lnTo>
                    <a:lnTo>
                      <a:pt x="108771" y="54772"/>
                    </a:lnTo>
                    <a:cubicBezTo>
                      <a:pt x="107229" y="65572"/>
                      <a:pt x="104143" y="76372"/>
                      <a:pt x="99514" y="85629"/>
                    </a:cubicBezTo>
                    <a:cubicBezTo>
                      <a:pt x="97972" y="88715"/>
                      <a:pt x="96429" y="90258"/>
                      <a:pt x="94886" y="93344"/>
                    </a:cubicBezTo>
                    <a:lnTo>
                      <a:pt x="113400" y="93344"/>
                    </a:lnTo>
                    <a:lnTo>
                      <a:pt x="113400" y="93344"/>
                    </a:lnTo>
                    <a:cubicBezTo>
                      <a:pt x="119571" y="81001"/>
                      <a:pt x="122657" y="68658"/>
                      <a:pt x="124200" y="54772"/>
                    </a:cubicBezTo>
                    <a:lnTo>
                      <a:pt x="133457" y="54772"/>
                    </a:lnTo>
                    <a:cubicBezTo>
                      <a:pt x="139628" y="54772"/>
                      <a:pt x="144257" y="51686"/>
                      <a:pt x="147343" y="48600"/>
                    </a:cubicBezTo>
                    <a:cubicBezTo>
                      <a:pt x="150429" y="45515"/>
                      <a:pt x="151972" y="40886"/>
                      <a:pt x="151972" y="36257"/>
                    </a:cubicBezTo>
                    <a:lnTo>
                      <a:pt x="151972" y="11572"/>
                    </a:lnTo>
                    <a:lnTo>
                      <a:pt x="135000" y="11572"/>
                    </a:lnTo>
                    <a:lnTo>
                      <a:pt x="135000" y="36257"/>
                    </a:lnTo>
                    <a:close/>
                  </a:path>
                </a:pathLst>
              </a:custGeom>
              <a:solidFill>
                <a:srgbClr val="0099B0"/>
              </a:solidFill>
              <a:ln w="9525" cap="flat">
                <a:noFill/>
                <a:prstDash val="solid"/>
                <a:miter/>
              </a:ln>
            </p:spPr>
            <p:txBody>
              <a:bodyPr/>
              <a:lstStyle/>
              <a:p>
                <a:endParaRPr lang="ja-JP" altLang="en-US"/>
              </a:p>
            </p:txBody>
          </p:sp>
          <p:sp>
            <p:nvSpPr>
              <p:cNvPr id="876" name="フリーフォーム: 図形 875">
                <a:extLst>
                  <a:ext uri="{FF2B5EF4-FFF2-40B4-BE49-F238E27FC236}">
                    <a16:creationId xmlns:a16="http://schemas.microsoft.com/office/drawing/2014/main" id="{0CFB966D-55AC-417C-BABE-8CDE5B045235}"/>
                  </a:ext>
                </a:extLst>
              </p:cNvPr>
              <p:cNvSpPr/>
              <p:nvPr/>
            </p:nvSpPr>
            <p:spPr>
              <a:xfrm>
                <a:off x="5563307" y="5512733"/>
                <a:ext cx="30857" cy="30857"/>
              </a:xfrm>
              <a:custGeom>
                <a:avLst/>
                <a:gdLst/>
                <a:ahLst/>
                <a:cxnLst/>
                <a:rect l="0" t="0" r="0" b="0"/>
                <a:pathLst>
                  <a:path w="30857" h="30857">
                    <a:moveTo>
                      <a:pt x="11571" y="33172"/>
                    </a:moveTo>
                    <a:lnTo>
                      <a:pt x="13114" y="33172"/>
                    </a:lnTo>
                    <a:lnTo>
                      <a:pt x="28543" y="33172"/>
                    </a:lnTo>
                    <a:lnTo>
                      <a:pt x="28543" y="11572"/>
                    </a:lnTo>
                    <a:lnTo>
                      <a:pt x="11571" y="11572"/>
                    </a:lnTo>
                    <a:close/>
                  </a:path>
                </a:pathLst>
              </a:custGeom>
              <a:solidFill>
                <a:srgbClr val="0099B0"/>
              </a:solidFill>
              <a:ln w="9525" cap="flat">
                <a:noFill/>
                <a:prstDash val="solid"/>
                <a:miter/>
              </a:ln>
            </p:spPr>
            <p:txBody>
              <a:bodyPr/>
              <a:lstStyle/>
              <a:p>
                <a:endParaRPr lang="ja-JP" altLang="en-US"/>
              </a:p>
            </p:txBody>
          </p:sp>
          <p:sp>
            <p:nvSpPr>
              <p:cNvPr id="877" name="フリーフォーム: 図形 876">
                <a:extLst>
                  <a:ext uri="{FF2B5EF4-FFF2-40B4-BE49-F238E27FC236}">
                    <a16:creationId xmlns:a16="http://schemas.microsoft.com/office/drawing/2014/main" id="{FBFB2C62-0B48-4F31-B352-A4522565873C}"/>
                  </a:ext>
                </a:extLst>
              </p:cNvPr>
              <p:cNvSpPr/>
              <p:nvPr/>
            </p:nvSpPr>
            <p:spPr>
              <a:xfrm>
                <a:off x="5422907" y="5495761"/>
                <a:ext cx="154286" cy="92572"/>
              </a:xfrm>
              <a:custGeom>
                <a:avLst/>
                <a:gdLst/>
                <a:ahLst/>
                <a:cxnLst/>
                <a:rect l="0" t="0" r="0" b="0"/>
                <a:pathLst>
                  <a:path w="154285" h="92572">
                    <a:moveTo>
                      <a:pt x="28543" y="65572"/>
                    </a:moveTo>
                    <a:lnTo>
                      <a:pt x="79457" y="65572"/>
                    </a:lnTo>
                    <a:lnTo>
                      <a:pt x="105686" y="65572"/>
                    </a:lnTo>
                    <a:lnTo>
                      <a:pt x="151972" y="65572"/>
                    </a:lnTo>
                    <a:lnTo>
                      <a:pt x="151972" y="48601"/>
                    </a:lnTo>
                    <a:lnTo>
                      <a:pt x="101057" y="48601"/>
                    </a:lnTo>
                    <a:lnTo>
                      <a:pt x="28543" y="48601"/>
                    </a:lnTo>
                    <a:lnTo>
                      <a:pt x="28543" y="30086"/>
                    </a:lnTo>
                    <a:cubicBezTo>
                      <a:pt x="28543" y="28543"/>
                      <a:pt x="28543" y="28543"/>
                      <a:pt x="30086" y="28543"/>
                    </a:cubicBezTo>
                    <a:lnTo>
                      <a:pt x="151972" y="28543"/>
                    </a:lnTo>
                    <a:lnTo>
                      <a:pt x="151972" y="11572"/>
                    </a:lnTo>
                    <a:lnTo>
                      <a:pt x="30086" y="11572"/>
                    </a:lnTo>
                    <a:cubicBezTo>
                      <a:pt x="20829" y="11572"/>
                      <a:pt x="11571" y="19286"/>
                      <a:pt x="11571" y="30086"/>
                    </a:cubicBezTo>
                    <a:lnTo>
                      <a:pt x="11571" y="93344"/>
                    </a:lnTo>
                    <a:lnTo>
                      <a:pt x="28543" y="93344"/>
                    </a:lnTo>
                    <a:lnTo>
                      <a:pt x="28543" y="65572"/>
                    </a:lnTo>
                    <a:close/>
                  </a:path>
                </a:pathLst>
              </a:custGeom>
              <a:solidFill>
                <a:srgbClr val="0099B0"/>
              </a:solidFill>
              <a:ln w="9525" cap="flat">
                <a:noFill/>
                <a:prstDash val="solid"/>
                <a:miter/>
              </a:ln>
            </p:spPr>
            <p:txBody>
              <a:bodyPr/>
              <a:lstStyle/>
              <a:p>
                <a:endParaRPr lang="ja-JP" altLang="en-US"/>
              </a:p>
            </p:txBody>
          </p:sp>
          <p:sp>
            <p:nvSpPr>
              <p:cNvPr id="878" name="フリーフォーム: 図形 877">
                <a:extLst>
                  <a:ext uri="{FF2B5EF4-FFF2-40B4-BE49-F238E27FC236}">
                    <a16:creationId xmlns:a16="http://schemas.microsoft.com/office/drawing/2014/main" id="{0F420397-DE7B-4287-8D84-42B79C23D9FA}"/>
                  </a:ext>
                </a:extLst>
              </p:cNvPr>
              <p:cNvSpPr/>
              <p:nvPr/>
            </p:nvSpPr>
            <p:spPr>
              <a:xfrm>
                <a:off x="5422907" y="5592962"/>
                <a:ext cx="123429" cy="108001"/>
              </a:xfrm>
              <a:custGeom>
                <a:avLst/>
                <a:gdLst/>
                <a:ahLst/>
                <a:cxnLst/>
                <a:rect l="0" t="0" r="0" b="0"/>
                <a:pathLst>
                  <a:path w="123428" h="108001">
                    <a:moveTo>
                      <a:pt x="101057" y="67115"/>
                    </a:moveTo>
                    <a:cubicBezTo>
                      <a:pt x="105686" y="62486"/>
                      <a:pt x="108772" y="56315"/>
                      <a:pt x="111857" y="50143"/>
                    </a:cubicBezTo>
                    <a:lnTo>
                      <a:pt x="111857" y="50143"/>
                    </a:lnTo>
                    <a:lnTo>
                      <a:pt x="57857" y="50143"/>
                    </a:lnTo>
                    <a:lnTo>
                      <a:pt x="40886" y="50143"/>
                    </a:lnTo>
                    <a:lnTo>
                      <a:pt x="30086" y="50143"/>
                    </a:lnTo>
                    <a:cubicBezTo>
                      <a:pt x="28543" y="50143"/>
                      <a:pt x="28543" y="50143"/>
                      <a:pt x="28543" y="48601"/>
                    </a:cubicBezTo>
                    <a:lnTo>
                      <a:pt x="28543" y="11572"/>
                    </a:lnTo>
                    <a:lnTo>
                      <a:pt x="11571" y="11572"/>
                    </a:lnTo>
                    <a:lnTo>
                      <a:pt x="11571" y="48601"/>
                    </a:lnTo>
                    <a:cubicBezTo>
                      <a:pt x="11571" y="53229"/>
                      <a:pt x="13114" y="57858"/>
                      <a:pt x="16200" y="60944"/>
                    </a:cubicBezTo>
                    <a:cubicBezTo>
                      <a:pt x="19286" y="65572"/>
                      <a:pt x="23915" y="67115"/>
                      <a:pt x="30086" y="67115"/>
                    </a:cubicBezTo>
                    <a:lnTo>
                      <a:pt x="40886" y="67115"/>
                    </a:lnTo>
                    <a:cubicBezTo>
                      <a:pt x="42429" y="77915"/>
                      <a:pt x="43972" y="90258"/>
                      <a:pt x="48600" y="101058"/>
                    </a:cubicBezTo>
                    <a:cubicBezTo>
                      <a:pt x="53229" y="99515"/>
                      <a:pt x="59400" y="97972"/>
                      <a:pt x="64028" y="94887"/>
                    </a:cubicBezTo>
                    <a:cubicBezTo>
                      <a:pt x="60943" y="85630"/>
                      <a:pt x="57857" y="76372"/>
                      <a:pt x="56314" y="67115"/>
                    </a:cubicBezTo>
                    <a:lnTo>
                      <a:pt x="101057" y="67115"/>
                    </a:lnTo>
                    <a:close/>
                  </a:path>
                </a:pathLst>
              </a:custGeom>
              <a:solidFill>
                <a:srgbClr val="0099B0"/>
              </a:solidFill>
              <a:ln w="9525" cap="flat">
                <a:noFill/>
                <a:prstDash val="solid"/>
                <a:miter/>
              </a:ln>
            </p:spPr>
            <p:txBody>
              <a:bodyPr/>
              <a:lstStyle/>
              <a:p>
                <a:endParaRPr lang="ja-JP" altLang="en-US"/>
              </a:p>
            </p:txBody>
          </p:sp>
          <p:sp>
            <p:nvSpPr>
              <p:cNvPr id="879" name="フリーフォーム: 図形 878">
                <a:extLst>
                  <a:ext uri="{FF2B5EF4-FFF2-40B4-BE49-F238E27FC236}">
                    <a16:creationId xmlns:a16="http://schemas.microsoft.com/office/drawing/2014/main" id="{7EF3D4E9-8085-4488-91CD-39B43F464386}"/>
                  </a:ext>
                </a:extLst>
              </p:cNvPr>
              <p:cNvSpPr/>
              <p:nvPr/>
            </p:nvSpPr>
            <p:spPr>
              <a:xfrm>
                <a:off x="5467649" y="5495761"/>
                <a:ext cx="277714" cy="277717"/>
              </a:xfrm>
              <a:custGeom>
                <a:avLst/>
                <a:gdLst/>
                <a:ahLst/>
                <a:cxnLst/>
                <a:rect l="0" t="0" r="0" b="0"/>
                <a:pathLst>
                  <a:path w="277714" h="277717">
                    <a:moveTo>
                      <a:pt x="252257" y="11572"/>
                    </a:moveTo>
                    <a:lnTo>
                      <a:pt x="124200" y="11572"/>
                    </a:lnTo>
                    <a:lnTo>
                      <a:pt x="124200" y="28543"/>
                    </a:lnTo>
                    <a:lnTo>
                      <a:pt x="252257" y="28543"/>
                    </a:lnTo>
                    <a:cubicBezTo>
                      <a:pt x="253800" y="28543"/>
                      <a:pt x="253800" y="28543"/>
                      <a:pt x="253800" y="30086"/>
                    </a:cubicBezTo>
                    <a:lnTo>
                      <a:pt x="253800" y="50143"/>
                    </a:lnTo>
                    <a:lnTo>
                      <a:pt x="182829" y="50143"/>
                    </a:lnTo>
                    <a:lnTo>
                      <a:pt x="130372" y="50143"/>
                    </a:lnTo>
                    <a:lnTo>
                      <a:pt x="124200" y="50143"/>
                    </a:lnTo>
                    <a:lnTo>
                      <a:pt x="124200" y="67115"/>
                    </a:lnTo>
                    <a:lnTo>
                      <a:pt x="178200" y="67115"/>
                    </a:lnTo>
                    <a:lnTo>
                      <a:pt x="204429" y="67115"/>
                    </a:lnTo>
                    <a:lnTo>
                      <a:pt x="253800" y="67115"/>
                    </a:lnTo>
                    <a:lnTo>
                      <a:pt x="253800" y="147344"/>
                    </a:lnTo>
                    <a:cubicBezTo>
                      <a:pt x="253800" y="148887"/>
                      <a:pt x="253800" y="148887"/>
                      <a:pt x="252257" y="148887"/>
                    </a:cubicBezTo>
                    <a:lnTo>
                      <a:pt x="243000" y="148887"/>
                    </a:lnTo>
                    <a:lnTo>
                      <a:pt x="226029" y="148887"/>
                    </a:lnTo>
                    <a:lnTo>
                      <a:pt x="168943" y="148887"/>
                    </a:lnTo>
                    <a:lnTo>
                      <a:pt x="85629" y="148887"/>
                    </a:lnTo>
                    <a:cubicBezTo>
                      <a:pt x="82543" y="155059"/>
                      <a:pt x="79458" y="159687"/>
                      <a:pt x="76372" y="165859"/>
                    </a:cubicBezTo>
                    <a:lnTo>
                      <a:pt x="173571" y="165859"/>
                    </a:lnTo>
                    <a:lnTo>
                      <a:pt x="173571" y="165859"/>
                    </a:lnTo>
                    <a:lnTo>
                      <a:pt x="226029" y="165859"/>
                    </a:lnTo>
                    <a:cubicBezTo>
                      <a:pt x="224486" y="176659"/>
                      <a:pt x="221400" y="187459"/>
                      <a:pt x="216772" y="196716"/>
                    </a:cubicBezTo>
                    <a:cubicBezTo>
                      <a:pt x="199800" y="233745"/>
                      <a:pt x="161229" y="258431"/>
                      <a:pt x="119571" y="258431"/>
                    </a:cubicBezTo>
                    <a:cubicBezTo>
                      <a:pt x="81000" y="258431"/>
                      <a:pt x="47057" y="238374"/>
                      <a:pt x="27000" y="207516"/>
                    </a:cubicBezTo>
                    <a:cubicBezTo>
                      <a:pt x="22372" y="210602"/>
                      <a:pt x="16200" y="212145"/>
                      <a:pt x="11571" y="213688"/>
                    </a:cubicBezTo>
                    <a:cubicBezTo>
                      <a:pt x="33172" y="250717"/>
                      <a:pt x="74829" y="275403"/>
                      <a:pt x="119571" y="275403"/>
                    </a:cubicBezTo>
                    <a:cubicBezTo>
                      <a:pt x="167400" y="275403"/>
                      <a:pt x="212143" y="247631"/>
                      <a:pt x="232200" y="204431"/>
                    </a:cubicBezTo>
                    <a:cubicBezTo>
                      <a:pt x="238372" y="192088"/>
                      <a:pt x="241458" y="179745"/>
                      <a:pt x="243000" y="165859"/>
                    </a:cubicBezTo>
                    <a:lnTo>
                      <a:pt x="252257" y="165859"/>
                    </a:lnTo>
                    <a:cubicBezTo>
                      <a:pt x="258429" y="165859"/>
                      <a:pt x="263057" y="162773"/>
                      <a:pt x="266143" y="159687"/>
                    </a:cubicBezTo>
                    <a:cubicBezTo>
                      <a:pt x="269229" y="156602"/>
                      <a:pt x="270772" y="151973"/>
                      <a:pt x="270772" y="147344"/>
                    </a:cubicBezTo>
                    <a:lnTo>
                      <a:pt x="270772" y="30086"/>
                    </a:lnTo>
                    <a:cubicBezTo>
                      <a:pt x="270772" y="19286"/>
                      <a:pt x="261514" y="11572"/>
                      <a:pt x="252257" y="11572"/>
                    </a:cubicBezTo>
                    <a:close/>
                  </a:path>
                </a:pathLst>
              </a:custGeom>
              <a:solidFill>
                <a:schemeClr val="accent5">
                  <a:lumMod val="75000"/>
                </a:schemeClr>
              </a:solidFill>
              <a:ln w="9525" cap="flat">
                <a:noFill/>
                <a:prstDash val="solid"/>
                <a:miter/>
              </a:ln>
            </p:spPr>
            <p:txBody>
              <a:bodyPr/>
              <a:lstStyle/>
              <a:p>
                <a:endParaRPr lang="ja-JP" altLang="en-US"/>
              </a:p>
            </p:txBody>
          </p:sp>
          <p:sp>
            <p:nvSpPr>
              <p:cNvPr id="880" name="フリーフォーム: 図形 879">
                <a:extLst>
                  <a:ext uri="{FF2B5EF4-FFF2-40B4-BE49-F238E27FC236}">
                    <a16:creationId xmlns:a16="http://schemas.microsoft.com/office/drawing/2014/main" id="{1765D416-A1C9-4DD4-859E-6E2C0D741B7C}"/>
                  </a:ext>
                </a:extLst>
              </p:cNvPr>
              <p:cNvSpPr/>
              <p:nvPr/>
            </p:nvSpPr>
            <p:spPr>
              <a:xfrm>
                <a:off x="5461478" y="5674735"/>
                <a:ext cx="46286" cy="30857"/>
              </a:xfrm>
              <a:custGeom>
                <a:avLst/>
                <a:gdLst/>
                <a:ahLst/>
                <a:cxnLst/>
                <a:rect l="0" t="0" r="0" b="0"/>
                <a:pathLst>
                  <a:path w="46285" h="30857">
                    <a:moveTo>
                      <a:pt x="28543" y="16200"/>
                    </a:moveTo>
                    <a:cubicBezTo>
                      <a:pt x="28543" y="14657"/>
                      <a:pt x="27000" y="13114"/>
                      <a:pt x="27000" y="11572"/>
                    </a:cubicBezTo>
                    <a:cubicBezTo>
                      <a:pt x="22372" y="14657"/>
                      <a:pt x="16200" y="16200"/>
                      <a:pt x="11571" y="17743"/>
                    </a:cubicBezTo>
                    <a:cubicBezTo>
                      <a:pt x="11571" y="19286"/>
                      <a:pt x="13114" y="20829"/>
                      <a:pt x="13114" y="22372"/>
                    </a:cubicBezTo>
                    <a:cubicBezTo>
                      <a:pt x="14657" y="25457"/>
                      <a:pt x="16200" y="28543"/>
                      <a:pt x="19286" y="31629"/>
                    </a:cubicBezTo>
                    <a:cubicBezTo>
                      <a:pt x="23915" y="30086"/>
                      <a:pt x="30086" y="28543"/>
                      <a:pt x="34714" y="25457"/>
                    </a:cubicBezTo>
                    <a:cubicBezTo>
                      <a:pt x="31629" y="23915"/>
                      <a:pt x="30086" y="20829"/>
                      <a:pt x="28543" y="16200"/>
                    </a:cubicBezTo>
                    <a:close/>
                  </a:path>
                </a:pathLst>
              </a:custGeom>
              <a:solidFill>
                <a:srgbClr val="0099B0"/>
              </a:solidFill>
              <a:ln w="9525" cap="flat">
                <a:noFill/>
                <a:prstDash val="solid"/>
                <a:miter/>
              </a:ln>
            </p:spPr>
            <p:txBody>
              <a:bodyPr/>
              <a:lstStyle/>
              <a:p>
                <a:endParaRPr lang="ja-JP" altLang="en-US"/>
              </a:p>
            </p:txBody>
          </p:sp>
          <p:sp>
            <p:nvSpPr>
              <p:cNvPr id="881" name="フリーフォーム: 図形 880">
                <a:extLst>
                  <a:ext uri="{FF2B5EF4-FFF2-40B4-BE49-F238E27FC236}">
                    <a16:creationId xmlns:a16="http://schemas.microsoft.com/office/drawing/2014/main" id="{CD87DB93-A13F-42FD-A158-1763FB1B8B58}"/>
                  </a:ext>
                </a:extLst>
              </p:cNvPr>
              <p:cNvSpPr/>
              <p:nvPr/>
            </p:nvSpPr>
            <p:spPr>
              <a:xfrm>
                <a:off x="5563307" y="5495761"/>
                <a:ext cx="30857" cy="30857"/>
              </a:xfrm>
              <a:custGeom>
                <a:avLst/>
                <a:gdLst/>
                <a:ahLst/>
                <a:cxnLst/>
                <a:rect l="0" t="0" r="0" b="0"/>
                <a:pathLst>
                  <a:path w="30857" h="30857">
                    <a:moveTo>
                      <a:pt x="11571" y="11572"/>
                    </a:moveTo>
                    <a:lnTo>
                      <a:pt x="28543" y="11572"/>
                    </a:lnTo>
                    <a:lnTo>
                      <a:pt x="28543" y="28543"/>
                    </a:lnTo>
                    <a:lnTo>
                      <a:pt x="11571" y="28543"/>
                    </a:lnTo>
                    <a:close/>
                  </a:path>
                </a:pathLst>
              </a:custGeom>
              <a:solidFill>
                <a:srgbClr val="0099B0"/>
              </a:solidFill>
              <a:ln w="9525" cap="flat">
                <a:noFill/>
                <a:prstDash val="solid"/>
                <a:miter/>
              </a:ln>
            </p:spPr>
            <p:txBody>
              <a:bodyPr/>
              <a:lstStyle/>
              <a:p>
                <a:endParaRPr lang="ja-JP" altLang="en-US"/>
              </a:p>
            </p:txBody>
          </p:sp>
          <p:sp>
            <p:nvSpPr>
              <p:cNvPr id="882" name="フリーフォーム: 図形 881">
                <a:extLst>
                  <a:ext uri="{FF2B5EF4-FFF2-40B4-BE49-F238E27FC236}">
                    <a16:creationId xmlns:a16="http://schemas.microsoft.com/office/drawing/2014/main" id="{71D7B617-9898-454C-B09C-E64D7D27D28E}"/>
                  </a:ext>
                </a:extLst>
              </p:cNvPr>
              <p:cNvSpPr/>
              <p:nvPr/>
            </p:nvSpPr>
            <p:spPr>
              <a:xfrm>
                <a:off x="5563307" y="5534333"/>
                <a:ext cx="30857" cy="30857"/>
              </a:xfrm>
              <a:custGeom>
                <a:avLst/>
                <a:gdLst/>
                <a:ahLst/>
                <a:cxnLst/>
                <a:rect l="0" t="0" r="0" b="0"/>
                <a:pathLst>
                  <a:path w="30857" h="30857">
                    <a:moveTo>
                      <a:pt x="11571" y="11572"/>
                    </a:moveTo>
                    <a:lnTo>
                      <a:pt x="11571" y="27000"/>
                    </a:lnTo>
                    <a:lnTo>
                      <a:pt x="28543" y="27000"/>
                    </a:lnTo>
                    <a:lnTo>
                      <a:pt x="28543" y="11572"/>
                    </a:lnTo>
                    <a:lnTo>
                      <a:pt x="13114" y="11572"/>
                    </a:lnTo>
                    <a:close/>
                  </a:path>
                </a:pathLst>
              </a:custGeom>
              <a:solidFill>
                <a:srgbClr val="0099B0"/>
              </a:solidFill>
              <a:ln w="9525" cap="flat">
                <a:noFill/>
                <a:prstDash val="solid"/>
                <a:miter/>
              </a:ln>
            </p:spPr>
            <p:txBody>
              <a:bodyPr/>
              <a:lstStyle/>
              <a:p>
                <a:endParaRPr lang="ja-JP" altLang="en-US"/>
              </a:p>
            </p:txBody>
          </p:sp>
          <p:sp>
            <p:nvSpPr>
              <p:cNvPr id="883" name="フリーフォーム: 図形 882">
                <a:extLst>
                  <a:ext uri="{FF2B5EF4-FFF2-40B4-BE49-F238E27FC236}">
                    <a16:creationId xmlns:a16="http://schemas.microsoft.com/office/drawing/2014/main" id="{629714CA-4415-4696-B439-0E44B0A9B5C0}"/>
                  </a:ext>
                </a:extLst>
              </p:cNvPr>
              <p:cNvSpPr/>
              <p:nvPr/>
            </p:nvSpPr>
            <p:spPr>
              <a:xfrm>
                <a:off x="5422907" y="5577534"/>
                <a:ext cx="30857" cy="30857"/>
              </a:xfrm>
              <a:custGeom>
                <a:avLst/>
                <a:gdLst/>
                <a:ahLst/>
                <a:cxnLst/>
                <a:rect l="0" t="0" r="0" b="0"/>
                <a:pathLst>
                  <a:path w="30857" h="30857">
                    <a:moveTo>
                      <a:pt x="11571" y="11572"/>
                    </a:moveTo>
                    <a:lnTo>
                      <a:pt x="28543" y="11572"/>
                    </a:lnTo>
                    <a:lnTo>
                      <a:pt x="28543" y="28543"/>
                    </a:lnTo>
                    <a:lnTo>
                      <a:pt x="11571" y="28543"/>
                    </a:lnTo>
                    <a:close/>
                  </a:path>
                </a:pathLst>
              </a:custGeom>
              <a:solidFill>
                <a:srgbClr val="0099B0"/>
              </a:solidFill>
              <a:ln w="9525" cap="flat">
                <a:noFill/>
                <a:prstDash val="solid"/>
                <a:miter/>
              </a:ln>
            </p:spPr>
            <p:txBody>
              <a:bodyPr/>
              <a:lstStyle/>
              <a:p>
                <a:endParaRPr lang="ja-JP" altLang="en-US"/>
              </a:p>
            </p:txBody>
          </p:sp>
          <p:sp>
            <p:nvSpPr>
              <p:cNvPr id="884" name="フリーフォーム: 図形 883">
                <a:extLst>
                  <a:ext uri="{FF2B5EF4-FFF2-40B4-BE49-F238E27FC236}">
                    <a16:creationId xmlns:a16="http://schemas.microsoft.com/office/drawing/2014/main" id="{0BCBCDD4-8C44-4740-936B-0728AD8F368D}"/>
                  </a:ext>
                </a:extLst>
              </p:cNvPr>
              <p:cNvSpPr/>
              <p:nvPr/>
            </p:nvSpPr>
            <p:spPr>
              <a:xfrm>
                <a:off x="5512393" y="5631534"/>
                <a:ext cx="46286" cy="30857"/>
              </a:xfrm>
              <a:custGeom>
                <a:avLst/>
                <a:gdLst/>
                <a:ahLst/>
                <a:cxnLst/>
                <a:rect l="0" t="0" r="0" b="0"/>
                <a:pathLst>
                  <a:path w="46285" h="30857">
                    <a:moveTo>
                      <a:pt x="11571" y="28543"/>
                    </a:moveTo>
                    <a:lnTo>
                      <a:pt x="13114" y="28543"/>
                    </a:lnTo>
                    <a:lnTo>
                      <a:pt x="13114" y="28543"/>
                    </a:lnTo>
                    <a:lnTo>
                      <a:pt x="31628" y="28543"/>
                    </a:lnTo>
                    <a:cubicBezTo>
                      <a:pt x="34714" y="23915"/>
                      <a:pt x="37800" y="17743"/>
                      <a:pt x="40886" y="11572"/>
                    </a:cubicBezTo>
                    <a:lnTo>
                      <a:pt x="22371" y="11572"/>
                    </a:lnTo>
                    <a:cubicBezTo>
                      <a:pt x="19286" y="17743"/>
                      <a:pt x="14657" y="23915"/>
                      <a:pt x="11571" y="28543"/>
                    </a:cubicBezTo>
                    <a:close/>
                  </a:path>
                </a:pathLst>
              </a:custGeom>
              <a:solidFill>
                <a:srgbClr val="0099B0"/>
              </a:solidFill>
              <a:ln w="9525" cap="flat">
                <a:noFill/>
                <a:prstDash val="solid"/>
                <a:miter/>
              </a:ln>
            </p:spPr>
            <p:txBody>
              <a:bodyPr/>
              <a:lstStyle/>
              <a:p>
                <a:endParaRPr lang="ja-JP" altLang="en-US"/>
              </a:p>
            </p:txBody>
          </p:sp>
          <p:sp>
            <p:nvSpPr>
              <p:cNvPr id="885" name="フリーフォーム: 図形 884">
                <a:extLst>
                  <a:ext uri="{FF2B5EF4-FFF2-40B4-BE49-F238E27FC236}">
                    <a16:creationId xmlns:a16="http://schemas.microsoft.com/office/drawing/2014/main" id="{63D462AC-1725-4157-AF97-16C6608013D4}"/>
                  </a:ext>
                </a:extLst>
              </p:cNvPr>
              <p:cNvSpPr/>
              <p:nvPr/>
            </p:nvSpPr>
            <p:spPr>
              <a:xfrm>
                <a:off x="5515478" y="5648506"/>
                <a:ext cx="138857" cy="61715"/>
              </a:xfrm>
              <a:custGeom>
                <a:avLst/>
                <a:gdLst/>
                <a:ahLst/>
                <a:cxnLst/>
                <a:rect l="0" t="0" r="0" b="0"/>
                <a:pathLst>
                  <a:path w="138857" h="61714">
                    <a:moveTo>
                      <a:pt x="70200" y="64029"/>
                    </a:moveTo>
                    <a:cubicBezTo>
                      <a:pt x="99514" y="64029"/>
                      <a:pt x="124200" y="40886"/>
                      <a:pt x="124200" y="11572"/>
                    </a:cubicBezTo>
                    <a:lnTo>
                      <a:pt x="127286" y="11572"/>
                    </a:lnTo>
                    <a:lnTo>
                      <a:pt x="127286" y="11572"/>
                    </a:lnTo>
                    <a:lnTo>
                      <a:pt x="11571" y="11572"/>
                    </a:lnTo>
                    <a:lnTo>
                      <a:pt x="11571" y="11572"/>
                    </a:lnTo>
                    <a:lnTo>
                      <a:pt x="17743" y="11572"/>
                    </a:lnTo>
                    <a:cubicBezTo>
                      <a:pt x="16200" y="40886"/>
                      <a:pt x="40886" y="64029"/>
                      <a:pt x="70200" y="64029"/>
                    </a:cubicBezTo>
                    <a:close/>
                  </a:path>
                </a:pathLst>
              </a:custGeom>
              <a:solidFill>
                <a:srgbClr val="0099B0">
                  <a:alpha val="45000"/>
                </a:srgbClr>
              </a:solidFill>
              <a:ln w="9525" cap="flat">
                <a:noFill/>
                <a:prstDash val="solid"/>
                <a:miter/>
              </a:ln>
            </p:spPr>
            <p:txBody>
              <a:bodyPr/>
              <a:lstStyle/>
              <a:p>
                <a:endParaRPr lang="ja-JP" altLang="en-US"/>
              </a:p>
            </p:txBody>
          </p:sp>
          <p:sp>
            <p:nvSpPr>
              <p:cNvPr id="886" name="フリーフォーム: 図形 885">
                <a:extLst>
                  <a:ext uri="{FF2B5EF4-FFF2-40B4-BE49-F238E27FC236}">
                    <a16:creationId xmlns:a16="http://schemas.microsoft.com/office/drawing/2014/main" id="{0DCDA773-9F24-4863-AC5C-AC1118BD3C78}"/>
                  </a:ext>
                </a:extLst>
              </p:cNvPr>
              <p:cNvSpPr/>
              <p:nvPr/>
            </p:nvSpPr>
            <p:spPr>
              <a:xfrm>
                <a:off x="5430621" y="5505019"/>
                <a:ext cx="308571" cy="154287"/>
              </a:xfrm>
              <a:custGeom>
                <a:avLst/>
                <a:gdLst/>
                <a:ahLst/>
                <a:cxnLst/>
                <a:rect l="0" t="0" r="0" b="0"/>
                <a:pathLst>
                  <a:path w="308571" h="154287">
                    <a:moveTo>
                      <a:pt x="11571" y="11572"/>
                    </a:moveTo>
                    <a:lnTo>
                      <a:pt x="298543" y="11572"/>
                    </a:lnTo>
                    <a:lnTo>
                      <a:pt x="298543" y="142716"/>
                    </a:lnTo>
                    <a:lnTo>
                      <a:pt x="11571" y="142716"/>
                    </a:lnTo>
                    <a:close/>
                  </a:path>
                </a:pathLst>
              </a:custGeom>
              <a:solidFill>
                <a:schemeClr val="accent5">
                  <a:lumMod val="75000"/>
                </a:schemeClr>
              </a:solidFill>
              <a:ln w="9525" cap="flat">
                <a:noFill/>
                <a:prstDash val="solid"/>
                <a:miter/>
              </a:ln>
            </p:spPr>
            <p:txBody>
              <a:bodyPr/>
              <a:lstStyle/>
              <a:p>
                <a:endParaRPr lang="ja-JP" altLang="en-US"/>
              </a:p>
            </p:txBody>
          </p:sp>
        </p:grpSp>
        <p:sp>
          <p:nvSpPr>
            <p:cNvPr id="290" name="テキスト ボックス 289"/>
            <p:cNvSpPr txBox="1"/>
            <p:nvPr/>
          </p:nvSpPr>
          <p:spPr>
            <a:xfrm>
              <a:off x="5009890" y="5222142"/>
              <a:ext cx="989792"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カメラ登録台数</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無制限</a:t>
              </a:r>
            </a:p>
          </p:txBody>
        </p:sp>
      </p:grpSp>
      <p:grpSp>
        <p:nvGrpSpPr>
          <p:cNvPr id="979" name="グループ化 978"/>
          <p:cNvGrpSpPr/>
          <p:nvPr/>
        </p:nvGrpSpPr>
        <p:grpSpPr>
          <a:xfrm>
            <a:off x="5658739" y="4787064"/>
            <a:ext cx="1018536" cy="835188"/>
            <a:chOff x="5762141" y="4787064"/>
            <a:chExt cx="1018536" cy="835188"/>
          </a:xfrm>
        </p:grpSpPr>
        <p:grpSp>
          <p:nvGrpSpPr>
            <p:cNvPr id="20" name="グループ化 19"/>
            <p:cNvGrpSpPr/>
            <p:nvPr/>
          </p:nvGrpSpPr>
          <p:grpSpPr>
            <a:xfrm>
              <a:off x="6078841" y="4787064"/>
              <a:ext cx="385136" cy="385718"/>
              <a:chOff x="6220564" y="5452555"/>
              <a:chExt cx="385136" cy="385718"/>
            </a:xfrm>
          </p:grpSpPr>
          <p:sp>
            <p:nvSpPr>
              <p:cNvPr id="1013" name="フリーフォーム: 図形 1012">
                <a:extLst>
                  <a:ext uri="{FF2B5EF4-FFF2-40B4-BE49-F238E27FC236}">
                    <a16:creationId xmlns:a16="http://schemas.microsoft.com/office/drawing/2014/main" id="{9E887CEE-7D6C-4E0B-A0C3-A7B43A6CD12F}"/>
                  </a:ext>
                </a:extLst>
              </p:cNvPr>
              <p:cNvSpPr/>
              <p:nvPr/>
            </p:nvSpPr>
            <p:spPr>
              <a:xfrm>
                <a:off x="6329893" y="5500390"/>
                <a:ext cx="92571" cy="185145"/>
              </a:xfrm>
              <a:custGeom>
                <a:avLst/>
                <a:gdLst/>
                <a:ahLst/>
                <a:cxnLst/>
                <a:rect l="0" t="0" r="0" b="0"/>
                <a:pathLst>
                  <a:path w="92571" h="185144">
                    <a:moveTo>
                      <a:pt x="25671" y="184373"/>
                    </a:moveTo>
                    <a:cubicBezTo>
                      <a:pt x="21042" y="184373"/>
                      <a:pt x="17956" y="182831"/>
                      <a:pt x="14871" y="178202"/>
                    </a:cubicBezTo>
                    <a:cubicBezTo>
                      <a:pt x="10242" y="172030"/>
                      <a:pt x="10242" y="161230"/>
                      <a:pt x="16414" y="156602"/>
                    </a:cubicBezTo>
                    <a:lnTo>
                      <a:pt x="58071" y="119573"/>
                    </a:lnTo>
                    <a:lnTo>
                      <a:pt x="58071" y="27000"/>
                    </a:lnTo>
                    <a:cubicBezTo>
                      <a:pt x="58071" y="17743"/>
                      <a:pt x="64242" y="11572"/>
                      <a:pt x="73499" y="11572"/>
                    </a:cubicBezTo>
                    <a:cubicBezTo>
                      <a:pt x="81214" y="11572"/>
                      <a:pt x="88928" y="19286"/>
                      <a:pt x="88928" y="27000"/>
                    </a:cubicBezTo>
                    <a:lnTo>
                      <a:pt x="88928" y="127287"/>
                    </a:lnTo>
                    <a:cubicBezTo>
                      <a:pt x="88928" y="131916"/>
                      <a:pt x="87385" y="136544"/>
                      <a:pt x="84299" y="139630"/>
                    </a:cubicBezTo>
                    <a:lnTo>
                      <a:pt x="38013" y="182831"/>
                    </a:lnTo>
                    <a:cubicBezTo>
                      <a:pt x="31842" y="184373"/>
                      <a:pt x="28756" y="184373"/>
                      <a:pt x="25671" y="184373"/>
                    </a:cubicBezTo>
                    <a:close/>
                  </a:path>
                </a:pathLst>
              </a:custGeom>
              <a:solidFill>
                <a:schemeClr val="accent5">
                  <a:lumMod val="75000"/>
                </a:schemeClr>
              </a:solidFill>
              <a:ln w="9525" cap="flat">
                <a:noFill/>
                <a:prstDash val="solid"/>
                <a:miter/>
              </a:ln>
            </p:spPr>
            <p:txBody>
              <a:bodyPr/>
              <a:lstStyle/>
              <a:p>
                <a:endParaRPr lang="ja-JP" altLang="en-US"/>
              </a:p>
            </p:txBody>
          </p:sp>
          <p:sp>
            <p:nvSpPr>
              <p:cNvPr id="1014" name="フリーフォーム: 図形 1013">
                <a:extLst>
                  <a:ext uri="{FF2B5EF4-FFF2-40B4-BE49-F238E27FC236}">
                    <a16:creationId xmlns:a16="http://schemas.microsoft.com/office/drawing/2014/main" id="{164CC03B-538D-4D51-AE36-B162B6E160AD}"/>
                  </a:ext>
                </a:extLst>
              </p:cNvPr>
              <p:cNvSpPr/>
              <p:nvPr/>
            </p:nvSpPr>
            <p:spPr>
              <a:xfrm>
                <a:off x="6220564" y="5452555"/>
                <a:ext cx="354857" cy="385718"/>
              </a:xfrm>
              <a:custGeom>
                <a:avLst/>
                <a:gdLst/>
                <a:ahLst/>
                <a:cxnLst/>
                <a:rect l="0" t="0" r="0" b="0"/>
                <a:pathLst>
                  <a:path w="354857" h="385718">
                    <a:moveTo>
                      <a:pt x="182829" y="374147"/>
                    </a:moveTo>
                    <a:cubicBezTo>
                      <a:pt x="88714" y="374147"/>
                      <a:pt x="11571" y="292374"/>
                      <a:pt x="11571" y="192088"/>
                    </a:cubicBezTo>
                    <a:cubicBezTo>
                      <a:pt x="11571" y="91801"/>
                      <a:pt x="88714" y="11572"/>
                      <a:pt x="182829" y="11572"/>
                    </a:cubicBezTo>
                    <a:cubicBezTo>
                      <a:pt x="276943" y="11572"/>
                      <a:pt x="354085" y="93344"/>
                      <a:pt x="354085" y="192088"/>
                    </a:cubicBezTo>
                    <a:lnTo>
                      <a:pt x="317057" y="192088"/>
                    </a:lnTo>
                    <a:cubicBezTo>
                      <a:pt x="317057" y="113401"/>
                      <a:pt x="256886" y="50143"/>
                      <a:pt x="182829" y="50143"/>
                    </a:cubicBezTo>
                    <a:cubicBezTo>
                      <a:pt x="108771" y="50143"/>
                      <a:pt x="48600" y="113401"/>
                      <a:pt x="48600" y="192088"/>
                    </a:cubicBezTo>
                    <a:cubicBezTo>
                      <a:pt x="48600" y="270774"/>
                      <a:pt x="108771" y="334032"/>
                      <a:pt x="182829" y="334032"/>
                    </a:cubicBezTo>
                    <a:lnTo>
                      <a:pt x="182829" y="374147"/>
                    </a:lnTo>
                    <a:close/>
                  </a:path>
                </a:pathLst>
              </a:custGeom>
              <a:solidFill>
                <a:schemeClr val="accent5">
                  <a:lumMod val="75000"/>
                </a:schemeClr>
              </a:solidFill>
              <a:ln w="9525" cap="flat">
                <a:noFill/>
                <a:prstDash val="solid"/>
                <a:miter/>
              </a:ln>
            </p:spPr>
            <p:txBody>
              <a:bodyPr/>
              <a:lstStyle/>
              <a:p>
                <a:endParaRPr lang="ja-JP" altLang="en-US"/>
              </a:p>
            </p:txBody>
          </p:sp>
          <p:sp>
            <p:nvSpPr>
              <p:cNvPr id="1015" name="フリーフォーム: 図形 1014">
                <a:extLst>
                  <a:ext uri="{FF2B5EF4-FFF2-40B4-BE49-F238E27FC236}">
                    <a16:creationId xmlns:a16="http://schemas.microsoft.com/office/drawing/2014/main" id="{B94869A6-413B-43F9-91EC-1C658FEEA385}"/>
                  </a:ext>
                </a:extLst>
              </p:cNvPr>
              <p:cNvSpPr/>
              <p:nvPr/>
            </p:nvSpPr>
            <p:spPr>
              <a:xfrm>
                <a:off x="6497700" y="5597591"/>
                <a:ext cx="108000" cy="108001"/>
              </a:xfrm>
              <a:custGeom>
                <a:avLst/>
                <a:gdLst/>
                <a:ahLst/>
                <a:cxnLst/>
                <a:rect l="0" t="0" r="0" b="0"/>
                <a:pathLst>
                  <a:path w="108000" h="108001">
                    <a:moveTo>
                      <a:pt x="61521" y="94887"/>
                    </a:moveTo>
                    <a:cubicBezTo>
                      <a:pt x="59979" y="99515"/>
                      <a:pt x="53807" y="99515"/>
                      <a:pt x="52264" y="94887"/>
                    </a:cubicBezTo>
                    <a:lnTo>
                      <a:pt x="32207" y="57858"/>
                    </a:lnTo>
                    <a:lnTo>
                      <a:pt x="12150" y="20829"/>
                    </a:lnTo>
                    <a:cubicBezTo>
                      <a:pt x="10607" y="16200"/>
                      <a:pt x="12150" y="11572"/>
                      <a:pt x="16778" y="11572"/>
                    </a:cubicBezTo>
                    <a:lnTo>
                      <a:pt x="56893" y="11572"/>
                    </a:lnTo>
                    <a:lnTo>
                      <a:pt x="97007" y="11572"/>
                    </a:lnTo>
                    <a:cubicBezTo>
                      <a:pt x="101636" y="11572"/>
                      <a:pt x="103179" y="16200"/>
                      <a:pt x="101636" y="20829"/>
                    </a:cubicBezTo>
                    <a:lnTo>
                      <a:pt x="81579" y="57858"/>
                    </a:lnTo>
                    <a:lnTo>
                      <a:pt x="61521" y="94887"/>
                    </a:lnTo>
                    <a:close/>
                  </a:path>
                </a:pathLst>
              </a:custGeom>
              <a:solidFill>
                <a:srgbClr val="0099B0"/>
              </a:solidFill>
              <a:ln w="9525" cap="flat">
                <a:noFill/>
                <a:prstDash val="solid"/>
                <a:miter/>
              </a:ln>
            </p:spPr>
            <p:txBody>
              <a:bodyPr/>
              <a:lstStyle/>
              <a:p>
                <a:endParaRPr lang="ja-JP" altLang="en-US"/>
              </a:p>
            </p:txBody>
          </p:sp>
        </p:grpSp>
        <p:sp>
          <p:nvSpPr>
            <p:cNvPr id="291" name="テキスト ボックス 290"/>
            <p:cNvSpPr txBox="1"/>
            <p:nvPr/>
          </p:nvSpPr>
          <p:spPr>
            <a:xfrm>
              <a:off x="5762141" y="5222142"/>
              <a:ext cx="1018536"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タイムラプス作成</a:t>
              </a:r>
              <a:endParaRPr kumimoji="1" lang="en-US" altLang="ja-JP" sz="1000" dirty="0" smtClean="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1440</a:t>
              </a:r>
              <a:r>
                <a:rPr kumimoji="1" lang="ja-JP" altLang="en-US" sz="1000" dirty="0" smtClean="0">
                  <a:latin typeface="Meiryo UI" panose="020B0604030504040204" pitchFamily="50" charset="-128"/>
                  <a:ea typeface="Meiryo UI" panose="020B0604030504040204" pitchFamily="50" charset="-128"/>
                </a:rPr>
                <a:t>倍</a:t>
              </a:r>
              <a:endParaRPr kumimoji="1" lang="en-US" altLang="ja-JP" sz="1000" dirty="0" smtClean="0">
                <a:latin typeface="Meiryo UI" panose="020B0604030504040204" pitchFamily="50" charset="-128"/>
                <a:ea typeface="Meiryo UI" panose="020B0604030504040204" pitchFamily="50" charset="-128"/>
              </a:endParaRPr>
            </a:p>
          </p:txBody>
        </p:sp>
      </p:grpSp>
      <p:grpSp>
        <p:nvGrpSpPr>
          <p:cNvPr id="991" name="グループ化 990"/>
          <p:cNvGrpSpPr/>
          <p:nvPr/>
        </p:nvGrpSpPr>
        <p:grpSpPr>
          <a:xfrm>
            <a:off x="6614350" y="4791301"/>
            <a:ext cx="979300" cy="830951"/>
            <a:chOff x="6699841" y="4791301"/>
            <a:chExt cx="979300" cy="830951"/>
          </a:xfrm>
        </p:grpSpPr>
        <p:sp>
          <p:nvSpPr>
            <p:cNvPr id="1025" name="フリーフォーム: 図形 1024">
              <a:extLst>
                <a:ext uri="{FF2B5EF4-FFF2-40B4-BE49-F238E27FC236}">
                  <a16:creationId xmlns:a16="http://schemas.microsoft.com/office/drawing/2014/main" id="{06A1050B-EB9C-4FA4-9140-BACE90CE1789}"/>
                </a:ext>
              </a:extLst>
            </p:cNvPr>
            <p:cNvSpPr/>
            <p:nvPr/>
          </p:nvSpPr>
          <p:spPr>
            <a:xfrm>
              <a:off x="6996634" y="4791301"/>
              <a:ext cx="385714" cy="370290"/>
            </a:xfrm>
            <a:custGeom>
              <a:avLst/>
              <a:gdLst/>
              <a:ahLst/>
              <a:cxnLst/>
              <a:rect l="0" t="0" r="0" b="0"/>
              <a:pathLst>
                <a:path w="385714" h="370289">
                  <a:moveTo>
                    <a:pt x="199800" y="11572"/>
                  </a:moveTo>
                  <a:cubicBezTo>
                    <a:pt x="96429" y="11572"/>
                    <a:pt x="11571" y="82544"/>
                    <a:pt x="11571" y="168945"/>
                  </a:cubicBezTo>
                  <a:cubicBezTo>
                    <a:pt x="11571" y="221402"/>
                    <a:pt x="42429" y="267688"/>
                    <a:pt x="87172" y="295460"/>
                  </a:cubicBezTo>
                  <a:lnTo>
                    <a:pt x="82543" y="361804"/>
                  </a:lnTo>
                  <a:cubicBezTo>
                    <a:pt x="82543" y="372604"/>
                    <a:pt x="93343" y="377233"/>
                    <a:pt x="101057" y="371061"/>
                  </a:cubicBezTo>
                  <a:lnTo>
                    <a:pt x="161229" y="323232"/>
                  </a:lnTo>
                  <a:cubicBezTo>
                    <a:pt x="173571" y="324775"/>
                    <a:pt x="185915" y="326318"/>
                    <a:pt x="199800" y="326318"/>
                  </a:cubicBezTo>
                  <a:cubicBezTo>
                    <a:pt x="303172" y="326318"/>
                    <a:pt x="388029" y="255345"/>
                    <a:pt x="388029" y="168945"/>
                  </a:cubicBezTo>
                  <a:cubicBezTo>
                    <a:pt x="388029" y="82544"/>
                    <a:pt x="303172" y="11572"/>
                    <a:pt x="199800" y="11572"/>
                  </a:cubicBezTo>
                  <a:close/>
                  <a:moveTo>
                    <a:pt x="201343" y="238374"/>
                  </a:moveTo>
                  <a:lnTo>
                    <a:pt x="190543" y="266146"/>
                  </a:lnTo>
                  <a:cubicBezTo>
                    <a:pt x="189000" y="272317"/>
                    <a:pt x="181286" y="273860"/>
                    <a:pt x="176657" y="272317"/>
                  </a:cubicBezTo>
                  <a:lnTo>
                    <a:pt x="148886" y="261517"/>
                  </a:lnTo>
                  <a:cubicBezTo>
                    <a:pt x="142714" y="259974"/>
                    <a:pt x="141172" y="252260"/>
                    <a:pt x="142714" y="247631"/>
                  </a:cubicBezTo>
                  <a:lnTo>
                    <a:pt x="153514" y="219859"/>
                  </a:lnTo>
                  <a:cubicBezTo>
                    <a:pt x="155057" y="213688"/>
                    <a:pt x="162772" y="212145"/>
                    <a:pt x="167400" y="213688"/>
                  </a:cubicBezTo>
                  <a:lnTo>
                    <a:pt x="195172" y="224488"/>
                  </a:lnTo>
                  <a:cubicBezTo>
                    <a:pt x="199800" y="226031"/>
                    <a:pt x="202886" y="232202"/>
                    <a:pt x="201343" y="238374"/>
                  </a:cubicBezTo>
                  <a:close/>
                  <a:moveTo>
                    <a:pt x="258429" y="91801"/>
                  </a:moveTo>
                  <a:lnTo>
                    <a:pt x="216772" y="198259"/>
                  </a:lnTo>
                  <a:cubicBezTo>
                    <a:pt x="215229" y="204431"/>
                    <a:pt x="207514" y="205974"/>
                    <a:pt x="202886" y="204431"/>
                  </a:cubicBezTo>
                  <a:lnTo>
                    <a:pt x="175114" y="193631"/>
                  </a:lnTo>
                  <a:cubicBezTo>
                    <a:pt x="168943" y="192088"/>
                    <a:pt x="167400" y="184373"/>
                    <a:pt x="168943" y="179745"/>
                  </a:cubicBezTo>
                  <a:lnTo>
                    <a:pt x="210600" y="73286"/>
                  </a:lnTo>
                  <a:cubicBezTo>
                    <a:pt x="212143" y="67115"/>
                    <a:pt x="219857" y="65572"/>
                    <a:pt x="224486" y="67115"/>
                  </a:cubicBezTo>
                  <a:lnTo>
                    <a:pt x="252257" y="77915"/>
                  </a:lnTo>
                  <a:cubicBezTo>
                    <a:pt x="256886" y="81001"/>
                    <a:pt x="259972" y="87172"/>
                    <a:pt x="258429" y="91801"/>
                  </a:cubicBezTo>
                  <a:close/>
                </a:path>
              </a:pathLst>
            </a:custGeom>
            <a:solidFill>
              <a:schemeClr val="accent5">
                <a:lumMod val="75000"/>
              </a:schemeClr>
            </a:solidFill>
            <a:ln w="9525" cap="flat">
              <a:noFill/>
              <a:prstDash val="solid"/>
              <a:miter/>
            </a:ln>
          </p:spPr>
          <p:txBody>
            <a:bodyPr/>
            <a:lstStyle/>
            <a:p>
              <a:endParaRPr lang="ja-JP" altLang="en-US"/>
            </a:p>
          </p:txBody>
        </p:sp>
        <p:sp>
          <p:nvSpPr>
            <p:cNvPr id="293" name="テキスト ボックス 292"/>
            <p:cNvSpPr txBox="1"/>
            <p:nvPr/>
          </p:nvSpPr>
          <p:spPr>
            <a:xfrm>
              <a:off x="6699841" y="5222142"/>
              <a:ext cx="979300"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検知通知機能</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動体・音・切断</a:t>
              </a:r>
              <a:endParaRPr kumimoji="1" lang="en-US" altLang="ja-JP" sz="1000" dirty="0" smtClean="0">
                <a:latin typeface="Meiryo UI" panose="020B0604030504040204" pitchFamily="50" charset="-128"/>
                <a:ea typeface="Meiryo UI" panose="020B0604030504040204" pitchFamily="50" charset="-128"/>
              </a:endParaRPr>
            </a:p>
          </p:txBody>
        </p:sp>
      </p:grpSp>
      <p:grpSp>
        <p:nvGrpSpPr>
          <p:cNvPr id="992" name="グループ化 991"/>
          <p:cNvGrpSpPr/>
          <p:nvPr/>
        </p:nvGrpSpPr>
        <p:grpSpPr>
          <a:xfrm>
            <a:off x="7566546" y="4767952"/>
            <a:ext cx="1117306" cy="854300"/>
            <a:chOff x="7566546" y="4767952"/>
            <a:chExt cx="1117306" cy="854300"/>
          </a:xfrm>
        </p:grpSpPr>
        <p:grpSp>
          <p:nvGrpSpPr>
            <p:cNvPr id="21" name="グループ化 20"/>
            <p:cNvGrpSpPr/>
            <p:nvPr/>
          </p:nvGrpSpPr>
          <p:grpSpPr>
            <a:xfrm>
              <a:off x="7926381" y="4767952"/>
              <a:ext cx="397636" cy="403173"/>
              <a:chOff x="8026129" y="5420161"/>
              <a:chExt cx="397636" cy="403173"/>
            </a:xfrm>
          </p:grpSpPr>
          <p:sp>
            <p:nvSpPr>
              <p:cNvPr id="899" name="フリーフォーム: 図形 898">
                <a:extLst>
                  <a:ext uri="{FF2B5EF4-FFF2-40B4-BE49-F238E27FC236}">
                    <a16:creationId xmlns:a16="http://schemas.microsoft.com/office/drawing/2014/main" id="{01320E14-71D5-410E-ABBF-1F1BCB13A022}"/>
                  </a:ext>
                </a:extLst>
              </p:cNvPr>
              <p:cNvSpPr/>
              <p:nvPr/>
            </p:nvSpPr>
            <p:spPr>
              <a:xfrm>
                <a:off x="8218563" y="5637706"/>
                <a:ext cx="138857" cy="185145"/>
              </a:xfrm>
              <a:custGeom>
                <a:avLst/>
                <a:gdLst/>
                <a:ahLst/>
                <a:cxnLst/>
                <a:rect l="0" t="0" r="0" b="0"/>
                <a:pathLst>
                  <a:path w="138857" h="185144">
                    <a:moveTo>
                      <a:pt x="125743" y="11572"/>
                    </a:moveTo>
                    <a:cubicBezTo>
                      <a:pt x="124201" y="11572"/>
                      <a:pt x="124201" y="11572"/>
                      <a:pt x="122657" y="11572"/>
                    </a:cubicBezTo>
                    <a:lnTo>
                      <a:pt x="56315" y="64029"/>
                    </a:lnTo>
                    <a:lnTo>
                      <a:pt x="14657" y="64029"/>
                    </a:lnTo>
                    <a:cubicBezTo>
                      <a:pt x="13115" y="64029"/>
                      <a:pt x="11571" y="65572"/>
                      <a:pt x="11571" y="67115"/>
                    </a:cubicBezTo>
                    <a:lnTo>
                      <a:pt x="11571" y="130373"/>
                    </a:lnTo>
                    <a:cubicBezTo>
                      <a:pt x="11571" y="131916"/>
                      <a:pt x="13115" y="133459"/>
                      <a:pt x="14657" y="133459"/>
                    </a:cubicBezTo>
                    <a:lnTo>
                      <a:pt x="56315" y="133459"/>
                    </a:lnTo>
                    <a:lnTo>
                      <a:pt x="122657" y="185916"/>
                    </a:lnTo>
                    <a:cubicBezTo>
                      <a:pt x="122657" y="185916"/>
                      <a:pt x="124201" y="185916"/>
                      <a:pt x="124201" y="185916"/>
                    </a:cubicBezTo>
                    <a:cubicBezTo>
                      <a:pt x="124201" y="185916"/>
                      <a:pt x="125743" y="185916"/>
                      <a:pt x="125743" y="185916"/>
                    </a:cubicBezTo>
                    <a:cubicBezTo>
                      <a:pt x="127286" y="185916"/>
                      <a:pt x="127286" y="184373"/>
                      <a:pt x="127286" y="182830"/>
                    </a:cubicBezTo>
                    <a:lnTo>
                      <a:pt x="127286" y="13114"/>
                    </a:lnTo>
                    <a:cubicBezTo>
                      <a:pt x="127286" y="13114"/>
                      <a:pt x="125743" y="11572"/>
                      <a:pt x="125743" y="11572"/>
                    </a:cubicBezTo>
                  </a:path>
                </a:pathLst>
              </a:custGeom>
              <a:solidFill>
                <a:schemeClr val="accent5">
                  <a:lumMod val="75000"/>
                </a:schemeClr>
              </a:solidFill>
              <a:ln w="9525" cap="flat">
                <a:noFill/>
                <a:prstDash val="solid"/>
                <a:miter/>
              </a:ln>
            </p:spPr>
            <p:txBody>
              <a:bodyPr/>
              <a:lstStyle/>
              <a:p>
                <a:endParaRPr lang="ja-JP" altLang="en-US"/>
              </a:p>
            </p:txBody>
          </p:sp>
          <p:sp>
            <p:nvSpPr>
              <p:cNvPr id="900" name="フリーフォーム: 図形 899">
                <a:extLst>
                  <a:ext uri="{FF2B5EF4-FFF2-40B4-BE49-F238E27FC236}">
                    <a16:creationId xmlns:a16="http://schemas.microsoft.com/office/drawing/2014/main" id="{518C7FB6-DE81-4F95-BF75-EED763B24A5B}"/>
                  </a:ext>
                </a:extLst>
              </p:cNvPr>
              <p:cNvSpPr/>
              <p:nvPr/>
            </p:nvSpPr>
            <p:spPr>
              <a:xfrm>
                <a:off x="8377479" y="5660849"/>
                <a:ext cx="46286" cy="154287"/>
              </a:xfrm>
              <a:custGeom>
                <a:avLst/>
                <a:gdLst/>
                <a:ahLst/>
                <a:cxnLst/>
                <a:rect l="0" t="0" r="0" b="0"/>
                <a:pathLst>
                  <a:path w="46285" h="154287">
                    <a:moveTo>
                      <a:pt x="11571" y="133459"/>
                    </a:moveTo>
                    <a:cubicBezTo>
                      <a:pt x="25457" y="118030"/>
                      <a:pt x="33171" y="99515"/>
                      <a:pt x="33171" y="77915"/>
                    </a:cubicBezTo>
                    <a:cubicBezTo>
                      <a:pt x="33171" y="56315"/>
                      <a:pt x="25457" y="37800"/>
                      <a:pt x="11571" y="22372"/>
                    </a:cubicBezTo>
                    <a:lnTo>
                      <a:pt x="22371" y="11572"/>
                    </a:lnTo>
                    <a:cubicBezTo>
                      <a:pt x="39343" y="30086"/>
                      <a:pt x="48599" y="53229"/>
                      <a:pt x="48599" y="77915"/>
                    </a:cubicBezTo>
                    <a:cubicBezTo>
                      <a:pt x="48599" y="102601"/>
                      <a:pt x="39343" y="127287"/>
                      <a:pt x="22371" y="144259"/>
                    </a:cubicBezTo>
                    <a:lnTo>
                      <a:pt x="11571" y="133459"/>
                    </a:lnTo>
                    <a:close/>
                  </a:path>
                </a:pathLst>
              </a:custGeom>
              <a:solidFill>
                <a:schemeClr val="accent5">
                  <a:lumMod val="75000"/>
                </a:schemeClr>
              </a:solidFill>
              <a:ln w="9525" cap="flat">
                <a:noFill/>
                <a:prstDash val="solid"/>
                <a:miter/>
              </a:ln>
            </p:spPr>
            <p:txBody>
              <a:bodyPr/>
              <a:lstStyle/>
              <a:p>
                <a:endParaRPr lang="ja-JP" altLang="en-US"/>
              </a:p>
            </p:txBody>
          </p:sp>
          <p:sp>
            <p:nvSpPr>
              <p:cNvPr id="901" name="フリーフォーム: 図形 900">
                <a:extLst>
                  <a:ext uri="{FF2B5EF4-FFF2-40B4-BE49-F238E27FC236}">
                    <a16:creationId xmlns:a16="http://schemas.microsoft.com/office/drawing/2014/main" id="{F414C71C-E49C-4248-B829-18278195B192}"/>
                  </a:ext>
                </a:extLst>
              </p:cNvPr>
              <p:cNvSpPr/>
              <p:nvPr/>
            </p:nvSpPr>
            <p:spPr>
              <a:xfrm>
                <a:off x="8346621" y="5690164"/>
                <a:ext cx="46286" cy="92572"/>
              </a:xfrm>
              <a:custGeom>
                <a:avLst/>
                <a:gdLst/>
                <a:ahLst/>
                <a:cxnLst/>
                <a:rect l="0" t="0" r="0" b="0"/>
                <a:pathLst>
                  <a:path w="46285" h="92572">
                    <a:moveTo>
                      <a:pt x="11571" y="74829"/>
                    </a:moveTo>
                    <a:cubicBezTo>
                      <a:pt x="17742" y="68658"/>
                      <a:pt x="22371" y="59401"/>
                      <a:pt x="22371" y="48600"/>
                    </a:cubicBezTo>
                    <a:cubicBezTo>
                      <a:pt x="22371" y="39343"/>
                      <a:pt x="19286" y="30086"/>
                      <a:pt x="11571" y="22372"/>
                    </a:cubicBezTo>
                    <a:lnTo>
                      <a:pt x="22371" y="11572"/>
                    </a:lnTo>
                    <a:cubicBezTo>
                      <a:pt x="31628" y="20829"/>
                      <a:pt x="37799" y="34715"/>
                      <a:pt x="37799" y="48600"/>
                    </a:cubicBezTo>
                    <a:cubicBezTo>
                      <a:pt x="37799" y="62486"/>
                      <a:pt x="33171" y="76372"/>
                      <a:pt x="22371" y="85629"/>
                    </a:cubicBezTo>
                    <a:lnTo>
                      <a:pt x="11571" y="74829"/>
                    </a:lnTo>
                    <a:close/>
                  </a:path>
                </a:pathLst>
              </a:custGeom>
              <a:solidFill>
                <a:srgbClr val="0099B0"/>
              </a:solidFill>
              <a:ln w="9525" cap="flat">
                <a:noFill/>
                <a:prstDash val="solid"/>
                <a:miter/>
              </a:ln>
            </p:spPr>
            <p:txBody>
              <a:bodyPr/>
              <a:lstStyle/>
              <a:p>
                <a:endParaRPr lang="ja-JP" altLang="en-US"/>
              </a:p>
            </p:txBody>
          </p:sp>
          <p:sp>
            <p:nvSpPr>
              <p:cNvPr id="902" name="フリーフォーム: 図形 901">
                <a:extLst>
                  <a:ext uri="{FF2B5EF4-FFF2-40B4-BE49-F238E27FC236}">
                    <a16:creationId xmlns:a16="http://schemas.microsoft.com/office/drawing/2014/main" id="{30FC5A88-0076-416D-930F-F812828A551D}"/>
                  </a:ext>
                </a:extLst>
              </p:cNvPr>
              <p:cNvSpPr/>
              <p:nvPr/>
            </p:nvSpPr>
            <p:spPr>
              <a:xfrm>
                <a:off x="8034964" y="5515819"/>
                <a:ext cx="154286" cy="154287"/>
              </a:xfrm>
              <a:custGeom>
                <a:avLst/>
                <a:gdLst/>
                <a:ahLst/>
                <a:cxnLst/>
                <a:rect l="0" t="0" r="0" b="0"/>
                <a:pathLst>
                  <a:path w="154285" h="154287">
                    <a:moveTo>
                      <a:pt x="139628" y="11572"/>
                    </a:moveTo>
                    <a:lnTo>
                      <a:pt x="139628" y="36258"/>
                    </a:lnTo>
                    <a:cubicBezTo>
                      <a:pt x="139628" y="70201"/>
                      <a:pt x="113400" y="96430"/>
                      <a:pt x="82542" y="96430"/>
                    </a:cubicBezTo>
                    <a:cubicBezTo>
                      <a:pt x="51685" y="96430"/>
                      <a:pt x="25457" y="68658"/>
                      <a:pt x="25457" y="36258"/>
                    </a:cubicBezTo>
                    <a:lnTo>
                      <a:pt x="25457" y="11572"/>
                    </a:lnTo>
                    <a:lnTo>
                      <a:pt x="11571" y="11572"/>
                    </a:lnTo>
                    <a:lnTo>
                      <a:pt x="11571" y="36258"/>
                    </a:lnTo>
                    <a:cubicBezTo>
                      <a:pt x="11571" y="74829"/>
                      <a:pt x="39343" y="105687"/>
                      <a:pt x="74828" y="110315"/>
                    </a:cubicBezTo>
                    <a:lnTo>
                      <a:pt x="74828" y="127287"/>
                    </a:lnTo>
                    <a:lnTo>
                      <a:pt x="43971" y="127287"/>
                    </a:lnTo>
                    <a:lnTo>
                      <a:pt x="43971" y="144259"/>
                    </a:lnTo>
                    <a:lnTo>
                      <a:pt x="124200" y="144259"/>
                    </a:lnTo>
                    <a:lnTo>
                      <a:pt x="124200" y="127287"/>
                    </a:lnTo>
                    <a:lnTo>
                      <a:pt x="93343" y="127287"/>
                    </a:lnTo>
                    <a:lnTo>
                      <a:pt x="93343" y="110315"/>
                    </a:lnTo>
                    <a:cubicBezTo>
                      <a:pt x="128828" y="105687"/>
                      <a:pt x="156599" y="73286"/>
                      <a:pt x="156599" y="36258"/>
                    </a:cubicBezTo>
                    <a:lnTo>
                      <a:pt x="156599" y="11572"/>
                    </a:lnTo>
                    <a:lnTo>
                      <a:pt x="139628" y="11572"/>
                    </a:lnTo>
                    <a:close/>
                  </a:path>
                </a:pathLst>
              </a:custGeom>
              <a:solidFill>
                <a:schemeClr val="accent5">
                  <a:lumMod val="75000"/>
                </a:schemeClr>
              </a:solidFill>
              <a:ln w="9525" cap="flat">
                <a:noFill/>
                <a:prstDash val="solid"/>
                <a:miter/>
              </a:ln>
            </p:spPr>
            <p:txBody>
              <a:bodyPr/>
              <a:lstStyle/>
              <a:p>
                <a:endParaRPr lang="ja-JP" altLang="en-US"/>
              </a:p>
            </p:txBody>
          </p:sp>
          <p:sp>
            <p:nvSpPr>
              <p:cNvPr id="903" name="フリーフォーム: 図形 902">
                <a:extLst>
                  <a:ext uri="{FF2B5EF4-FFF2-40B4-BE49-F238E27FC236}">
                    <a16:creationId xmlns:a16="http://schemas.microsoft.com/office/drawing/2014/main" id="{D41F8396-DFD5-4F18-825C-CDF2FBA97051}"/>
                  </a:ext>
                </a:extLst>
              </p:cNvPr>
              <p:cNvSpPr/>
              <p:nvPr/>
            </p:nvSpPr>
            <p:spPr>
              <a:xfrm>
                <a:off x="8064278" y="5420161"/>
                <a:ext cx="92571" cy="169716"/>
              </a:xfrm>
              <a:custGeom>
                <a:avLst/>
                <a:gdLst/>
                <a:ahLst/>
                <a:cxnLst/>
                <a:rect l="0" t="0" r="0" b="0"/>
                <a:pathLst>
                  <a:path w="92571" h="169716">
                    <a:moveTo>
                      <a:pt x="50143" y="11572"/>
                    </a:moveTo>
                    <a:cubicBezTo>
                      <a:pt x="28543" y="11572"/>
                      <a:pt x="11571" y="30086"/>
                      <a:pt x="11571" y="51686"/>
                    </a:cubicBezTo>
                    <a:lnTo>
                      <a:pt x="11571" y="70201"/>
                    </a:lnTo>
                    <a:lnTo>
                      <a:pt x="11571" y="70201"/>
                    </a:lnTo>
                    <a:lnTo>
                      <a:pt x="11571" y="90258"/>
                    </a:lnTo>
                    <a:lnTo>
                      <a:pt x="11571" y="121116"/>
                    </a:lnTo>
                    <a:lnTo>
                      <a:pt x="11571" y="130373"/>
                    </a:lnTo>
                    <a:cubicBezTo>
                      <a:pt x="11571" y="151973"/>
                      <a:pt x="28543" y="170487"/>
                      <a:pt x="50143" y="170487"/>
                    </a:cubicBezTo>
                    <a:cubicBezTo>
                      <a:pt x="71743" y="170487"/>
                      <a:pt x="88714" y="151973"/>
                      <a:pt x="88714" y="130373"/>
                    </a:cubicBezTo>
                    <a:lnTo>
                      <a:pt x="88714" y="121116"/>
                    </a:lnTo>
                    <a:lnTo>
                      <a:pt x="88714" y="90258"/>
                    </a:lnTo>
                    <a:lnTo>
                      <a:pt x="88714" y="70201"/>
                    </a:lnTo>
                    <a:lnTo>
                      <a:pt x="88714" y="70201"/>
                    </a:lnTo>
                    <a:lnTo>
                      <a:pt x="88714" y="51686"/>
                    </a:lnTo>
                    <a:cubicBezTo>
                      <a:pt x="88714" y="30086"/>
                      <a:pt x="71743" y="11572"/>
                      <a:pt x="50143" y="11572"/>
                    </a:cubicBezTo>
                    <a:close/>
                  </a:path>
                </a:pathLst>
              </a:custGeom>
              <a:solidFill>
                <a:schemeClr val="accent5">
                  <a:lumMod val="75000"/>
                </a:schemeClr>
              </a:solidFill>
              <a:ln w="9525" cap="flat">
                <a:noFill/>
                <a:prstDash val="solid"/>
                <a:miter/>
              </a:ln>
            </p:spPr>
            <p:txBody>
              <a:bodyPr/>
              <a:lstStyle/>
              <a:p>
                <a:endParaRPr lang="ja-JP" altLang="en-US"/>
              </a:p>
            </p:txBody>
          </p:sp>
          <p:sp>
            <p:nvSpPr>
              <p:cNvPr id="904" name="フリーフォーム: 図形 903">
                <a:extLst>
                  <a:ext uri="{FF2B5EF4-FFF2-40B4-BE49-F238E27FC236}">
                    <a16:creationId xmlns:a16="http://schemas.microsoft.com/office/drawing/2014/main" id="{E2923039-1299-493D-A771-7A0A522CCB93}"/>
                  </a:ext>
                </a:extLst>
              </p:cNvPr>
              <p:cNvSpPr/>
              <p:nvPr/>
            </p:nvSpPr>
            <p:spPr>
              <a:xfrm>
                <a:off x="8026129" y="5453044"/>
                <a:ext cx="370286" cy="370290"/>
              </a:xfrm>
              <a:custGeom>
                <a:avLst/>
                <a:gdLst/>
                <a:ahLst/>
                <a:cxnLst/>
                <a:rect l="0" t="0" r="0" b="0"/>
                <a:pathLst>
                  <a:path w="370285" h="370289">
                    <a:moveTo>
                      <a:pt x="16364" y="352382"/>
                    </a:moveTo>
                    <a:lnTo>
                      <a:pt x="352378" y="16365"/>
                    </a:lnTo>
                    <a:lnTo>
                      <a:pt x="363288" y="27274"/>
                    </a:lnTo>
                    <a:lnTo>
                      <a:pt x="27274" y="363292"/>
                    </a:lnTo>
                    <a:close/>
                  </a:path>
                </a:pathLst>
              </a:custGeom>
              <a:solidFill>
                <a:schemeClr val="accent5">
                  <a:lumMod val="75000"/>
                </a:schemeClr>
              </a:solidFill>
              <a:ln w="9525" cap="flat">
                <a:noFill/>
                <a:prstDash val="solid"/>
                <a:miter/>
              </a:ln>
            </p:spPr>
            <p:txBody>
              <a:bodyPr/>
              <a:lstStyle/>
              <a:p>
                <a:endParaRPr lang="ja-JP" altLang="en-US"/>
              </a:p>
            </p:txBody>
          </p:sp>
        </p:grpSp>
        <p:sp>
          <p:nvSpPr>
            <p:cNvPr id="294" name="テキスト ボックス 293"/>
            <p:cNvSpPr txBox="1"/>
            <p:nvPr/>
          </p:nvSpPr>
          <p:spPr>
            <a:xfrm>
              <a:off x="7566546" y="5222142"/>
              <a:ext cx="1117306"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トークバック機能</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マイク＆スピーカー</a:t>
              </a:r>
              <a:endParaRPr kumimoji="1" lang="en-US" altLang="ja-JP" sz="1000" dirty="0" smtClean="0">
                <a:latin typeface="Meiryo UI" panose="020B0604030504040204" pitchFamily="50" charset="-128"/>
                <a:ea typeface="Meiryo UI" panose="020B0604030504040204" pitchFamily="50" charset="-128"/>
              </a:endParaRPr>
            </a:p>
          </p:txBody>
        </p:sp>
      </p:grpSp>
      <p:pic>
        <p:nvPicPr>
          <p:cNvPr id="12" name="図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00864" y="1854988"/>
            <a:ext cx="1821953" cy="1580917"/>
          </a:xfrm>
          <a:prstGeom prst="rect">
            <a:avLst/>
          </a:prstGeom>
        </p:spPr>
      </p:pic>
      <p:pic>
        <p:nvPicPr>
          <p:cNvPr id="22" name="図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5533" y="1778642"/>
            <a:ext cx="2883767" cy="1658166"/>
          </a:xfrm>
          <a:prstGeom prst="rect">
            <a:avLst/>
          </a:prstGeom>
        </p:spPr>
      </p:pic>
      <p:grpSp>
        <p:nvGrpSpPr>
          <p:cNvPr id="8" name="グループ化 7"/>
          <p:cNvGrpSpPr/>
          <p:nvPr/>
        </p:nvGrpSpPr>
        <p:grpSpPr>
          <a:xfrm>
            <a:off x="261815" y="3637951"/>
            <a:ext cx="2915054" cy="553193"/>
            <a:chOff x="328945" y="3637952"/>
            <a:chExt cx="2915054" cy="519250"/>
          </a:xfrm>
        </p:grpSpPr>
        <p:sp>
          <p:nvSpPr>
            <p:cNvPr id="3" name="正方形/長方形 2"/>
            <p:cNvSpPr/>
            <p:nvPr/>
          </p:nvSpPr>
          <p:spPr>
            <a:xfrm>
              <a:off x="384700" y="3637952"/>
              <a:ext cx="2803544" cy="51925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テキスト ボックス 303"/>
            <p:cNvSpPr txBox="1"/>
            <p:nvPr/>
          </p:nvSpPr>
          <p:spPr>
            <a:xfrm>
              <a:off x="328945" y="3743689"/>
              <a:ext cx="291505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err="1" smtClean="0">
                  <a:latin typeface="Meiryo UI" panose="020B0604030504040204" pitchFamily="50" charset="-128"/>
                  <a:ea typeface="Meiryo UI" panose="020B0604030504040204" pitchFamily="50" charset="-128"/>
                </a:rPr>
                <a:t>つの</a:t>
              </a:r>
              <a:r>
                <a:rPr kumimoji="1" lang="ja-JP" altLang="en-US" sz="1400" dirty="0" smtClean="0">
                  <a:latin typeface="Meiryo UI" panose="020B0604030504040204" pitchFamily="50" charset="-128"/>
                  <a:ea typeface="Meiryo UI" panose="020B0604030504040204" pitchFamily="50" charset="-128"/>
                </a:rPr>
                <a:t>画面で複数のカメラを管理できる</a:t>
              </a:r>
              <a:endParaRPr kumimoji="1" lang="ja-JP" altLang="en-US" sz="1400" dirty="0">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3219365" y="3637952"/>
            <a:ext cx="2690739" cy="545329"/>
            <a:chOff x="3322996" y="3637951"/>
            <a:chExt cx="2690739" cy="545329"/>
          </a:xfrm>
        </p:grpSpPr>
        <p:sp>
          <p:nvSpPr>
            <p:cNvPr id="113" name="正方形/長方形 112"/>
            <p:cNvSpPr/>
            <p:nvPr/>
          </p:nvSpPr>
          <p:spPr>
            <a:xfrm>
              <a:off x="3322996" y="3637951"/>
              <a:ext cx="2690739" cy="54532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337611" y="3756727"/>
              <a:ext cx="2590252" cy="30777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音や動きを検知して知らせてくれ</a:t>
              </a:r>
              <a:r>
                <a:rPr kumimoji="1" lang="ja-JP" altLang="en-US" sz="1400" dirty="0">
                  <a:latin typeface="Meiryo UI" panose="020B0604030504040204" pitchFamily="50" charset="-128"/>
                  <a:ea typeface="Meiryo UI" panose="020B0604030504040204" pitchFamily="50" charset="-128"/>
                </a:rPr>
                <a:t>る</a:t>
              </a:r>
            </a:p>
          </p:txBody>
        </p:sp>
      </p:grpSp>
      <p:grpSp>
        <p:nvGrpSpPr>
          <p:cNvPr id="24" name="グループ化 23"/>
          <p:cNvGrpSpPr/>
          <p:nvPr/>
        </p:nvGrpSpPr>
        <p:grpSpPr>
          <a:xfrm>
            <a:off x="6007708" y="3637952"/>
            <a:ext cx="2690739" cy="545329"/>
            <a:chOff x="6036978" y="3649976"/>
            <a:chExt cx="2690739" cy="545329"/>
          </a:xfrm>
        </p:grpSpPr>
        <p:sp>
          <p:nvSpPr>
            <p:cNvPr id="114" name="正方形/長方形 113"/>
            <p:cNvSpPr/>
            <p:nvPr/>
          </p:nvSpPr>
          <p:spPr>
            <a:xfrm>
              <a:off x="6036978" y="3649976"/>
              <a:ext cx="2690739" cy="54532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テキスト ボックス 304"/>
            <p:cNvSpPr txBox="1"/>
            <p:nvPr/>
          </p:nvSpPr>
          <p:spPr>
            <a:xfrm>
              <a:off x="6258955" y="3653304"/>
              <a:ext cx="2246785" cy="538672"/>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カメラの</a:t>
              </a:r>
              <a:r>
                <a:rPr kumimoji="1" lang="en-US" altLang="ja-JP" sz="1400" dirty="0" smtClean="0">
                  <a:latin typeface="Meiryo UI" panose="020B0604030504040204" pitchFamily="50" charset="-128"/>
                  <a:ea typeface="Meiryo UI" panose="020B0604030504040204" pitchFamily="50" charset="-128"/>
                </a:rPr>
                <a:t>ON/OFF</a:t>
              </a:r>
              <a:r>
                <a:rPr kumimoji="1" lang="ja-JP" altLang="en-US" sz="1400" dirty="0" smtClean="0">
                  <a:latin typeface="Meiryo UI" panose="020B0604030504040204" pitchFamily="50" charset="-128"/>
                  <a:ea typeface="Meiryo UI" panose="020B0604030504040204" pitchFamily="50" charset="-128"/>
                </a:rPr>
                <a:t>設定変更も</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アプリからできる</a:t>
              </a:r>
              <a:endParaRPr kumimoji="1" lang="ja-JP" altLang="en-US" sz="1400" dirty="0">
                <a:latin typeface="Meiryo UI" panose="020B0604030504040204" pitchFamily="50" charset="-128"/>
                <a:ea typeface="Meiryo UI" panose="020B0604030504040204" pitchFamily="50" charset="-128"/>
              </a:endParaRPr>
            </a:p>
          </p:txBody>
        </p:sp>
      </p:grpSp>
      <p:pic>
        <p:nvPicPr>
          <p:cNvPr id="7" name="図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85859" y="1818664"/>
            <a:ext cx="832720" cy="1629235"/>
          </a:xfrm>
          <a:prstGeom prst="rect">
            <a:avLst/>
          </a:prstGeom>
        </p:spPr>
      </p:pic>
      <p:pic>
        <p:nvPicPr>
          <p:cNvPr id="4" name="図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2745" y="5966630"/>
            <a:ext cx="909287" cy="335631"/>
          </a:xfrm>
          <a:prstGeom prst="rect">
            <a:avLst/>
          </a:prstGeom>
        </p:spPr>
      </p:pic>
    </p:spTree>
    <p:extLst>
      <p:ext uri="{BB962C8B-B14F-4D97-AF65-F5344CB8AC3E}">
        <p14:creationId xmlns:p14="http://schemas.microsoft.com/office/powerpoint/2010/main" val="15992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35">
            <a:extLst>
              <a:ext uri="{FF2B5EF4-FFF2-40B4-BE49-F238E27FC236}">
                <a16:creationId xmlns:a16="http://schemas.microsoft.com/office/drawing/2014/main" id="{A38AD4DB-2A31-44E5-B1CD-2719DCD718E3}"/>
              </a:ext>
            </a:extLst>
          </p:cNvPr>
          <p:cNvSpPr/>
          <p:nvPr/>
        </p:nvSpPr>
        <p:spPr>
          <a:xfrm>
            <a:off x="395549" y="4461908"/>
            <a:ext cx="8424000" cy="2031256"/>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D1D2799-820B-46F9-875C-F9CECE9EBDCC}"/>
              </a:ext>
            </a:extLst>
          </p:cNvPr>
          <p:cNvSpPr>
            <a:spLocks noGrp="1"/>
          </p:cNvSpPr>
          <p:nvPr>
            <p:ph type="title"/>
          </p:nvPr>
        </p:nvSpPr>
        <p:spPr/>
        <p:txBody>
          <a:bodyPr>
            <a:normAutofit/>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機能紹介１　検知通知</a:t>
            </a:r>
            <a:r>
              <a:rPr kumimoji="1" lang="ja-JP" altLang="en-US" sz="2400" dirty="0">
                <a:solidFill>
                  <a:schemeClr val="tx1"/>
                </a:solidFill>
                <a:latin typeface="メイリオ" panose="020B0604030504040204" pitchFamily="50" charset="-128"/>
                <a:ea typeface="メイリオ" panose="020B0604030504040204" pitchFamily="50" charset="-128"/>
              </a:rPr>
              <a:t>機能</a:t>
            </a:r>
          </a:p>
        </p:txBody>
      </p:sp>
      <p:sp>
        <p:nvSpPr>
          <p:cNvPr id="5" name="スライド番号プレースホルダー 4">
            <a:extLst>
              <a:ext uri="{FF2B5EF4-FFF2-40B4-BE49-F238E27FC236}">
                <a16:creationId xmlns:a16="http://schemas.microsoft.com/office/drawing/2014/main" id="{D777FAAA-0F24-4E66-ADBB-D7E96D43A256}"/>
              </a:ext>
            </a:extLst>
          </p:cNvPr>
          <p:cNvSpPr>
            <a:spLocks noGrp="1"/>
          </p:cNvSpPr>
          <p:nvPr>
            <p:ph type="sldNum" sz="quarter" idx="4"/>
          </p:nvPr>
        </p:nvSpPr>
        <p:spPr/>
        <p:txBody>
          <a:bodyPr/>
          <a:lstStyle/>
          <a:p>
            <a:fld id="{F4E03D0D-1BAE-410F-9306-B8419C1BD0E7}" type="slidenum">
              <a:rPr kumimoji="1" lang="ja-JP" altLang="en-US" smtClean="0"/>
              <a:pPr/>
              <a:t>7</a:t>
            </a:fld>
            <a:endParaRPr kumimoji="1" lang="ja-JP" altLang="en-US" dirty="0"/>
          </a:p>
        </p:txBody>
      </p:sp>
      <p:sp>
        <p:nvSpPr>
          <p:cNvPr id="7" name="テキスト ボックス 6">
            <a:extLst>
              <a:ext uri="{FF2B5EF4-FFF2-40B4-BE49-F238E27FC236}">
                <a16:creationId xmlns:a16="http://schemas.microsoft.com/office/drawing/2014/main" id="{63E81F23-B8FE-46A9-8D69-62889F7FD745}"/>
              </a:ext>
            </a:extLst>
          </p:cNvPr>
          <p:cNvSpPr txBox="1"/>
          <p:nvPr/>
        </p:nvSpPr>
        <p:spPr>
          <a:xfrm>
            <a:off x="180000" y="900000"/>
            <a:ext cx="6968574"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カメラが動体・音声</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大きな動きや音</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を検知し、メールで通知することができます。</a:t>
            </a:r>
            <a:endParaRPr kumimoji="1" lang="en-US" altLang="ja-JP" sz="14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3C1F534E-3876-4783-B452-BBF5462BFD83}"/>
              </a:ext>
            </a:extLst>
          </p:cNvPr>
          <p:cNvPicPr>
            <a:picLocks noChangeAspect="1"/>
          </p:cNvPicPr>
          <p:nvPr/>
        </p:nvPicPr>
        <p:blipFill rotWithShape="1">
          <a:blip r:embed="rId2"/>
          <a:srcRect l="15295" t="6030" r="15142" b="15588"/>
          <a:stretch/>
        </p:blipFill>
        <p:spPr>
          <a:xfrm>
            <a:off x="468000" y="1351260"/>
            <a:ext cx="4272258" cy="2520000"/>
          </a:xfrm>
          <a:prstGeom prst="rect">
            <a:avLst/>
          </a:prstGeom>
          <a:ln>
            <a:solidFill>
              <a:schemeClr val="bg1">
                <a:lumMod val="75000"/>
              </a:schemeClr>
            </a:solidFill>
          </a:ln>
        </p:spPr>
      </p:pic>
      <p:pic>
        <p:nvPicPr>
          <p:cNvPr id="12" name="図 11">
            <a:extLst>
              <a:ext uri="{FF2B5EF4-FFF2-40B4-BE49-F238E27FC236}">
                <a16:creationId xmlns:a16="http://schemas.microsoft.com/office/drawing/2014/main" id="{9B185748-3BF6-43A4-AC94-427ADB3F1028}"/>
              </a:ext>
            </a:extLst>
          </p:cNvPr>
          <p:cNvPicPr>
            <a:picLocks noChangeAspect="1"/>
          </p:cNvPicPr>
          <p:nvPr/>
        </p:nvPicPr>
        <p:blipFill rotWithShape="1">
          <a:blip r:embed="rId2"/>
          <a:srcRect l="27137" t="60124" r="40421" b="20259"/>
          <a:stretch/>
        </p:blipFill>
        <p:spPr>
          <a:xfrm>
            <a:off x="5073302" y="3494640"/>
            <a:ext cx="2832652" cy="896635"/>
          </a:xfrm>
          <a:prstGeom prst="roundRect">
            <a:avLst>
              <a:gd name="adj" fmla="val 13229"/>
            </a:avLst>
          </a:prstGeom>
          <a:ln w="15875">
            <a:solidFill>
              <a:srgbClr val="0070C0"/>
            </a:solidFill>
          </a:ln>
        </p:spPr>
      </p:pic>
      <p:pic>
        <p:nvPicPr>
          <p:cNvPr id="9" name="図 8">
            <a:extLst>
              <a:ext uri="{FF2B5EF4-FFF2-40B4-BE49-F238E27FC236}">
                <a16:creationId xmlns:a16="http://schemas.microsoft.com/office/drawing/2014/main" id="{0902D3ED-88E9-44A7-87D6-F81C96DBE8A8}"/>
              </a:ext>
            </a:extLst>
          </p:cNvPr>
          <p:cNvPicPr>
            <a:picLocks noChangeAspect="1"/>
          </p:cNvPicPr>
          <p:nvPr/>
        </p:nvPicPr>
        <p:blipFill rotWithShape="1">
          <a:blip r:embed="rId3"/>
          <a:srcRect l="469" t="1550" r="815" b="17978"/>
          <a:stretch/>
        </p:blipFill>
        <p:spPr>
          <a:xfrm>
            <a:off x="5073302" y="1360061"/>
            <a:ext cx="3463349" cy="1976677"/>
          </a:xfrm>
          <a:prstGeom prst="roundRect">
            <a:avLst>
              <a:gd name="adj" fmla="val 0"/>
            </a:avLst>
          </a:prstGeom>
          <a:ln w="9525">
            <a:solidFill>
              <a:schemeClr val="bg1">
                <a:lumMod val="75000"/>
              </a:schemeClr>
            </a:solidFill>
          </a:ln>
        </p:spPr>
      </p:pic>
      <p:sp>
        <p:nvSpPr>
          <p:cNvPr id="17" name="テキスト ボックス 16">
            <a:extLst>
              <a:ext uri="{FF2B5EF4-FFF2-40B4-BE49-F238E27FC236}">
                <a16:creationId xmlns:a16="http://schemas.microsoft.com/office/drawing/2014/main" id="{C6F04E8A-E10A-40AC-BD6C-DDBFCCEAE13D}"/>
              </a:ext>
            </a:extLst>
          </p:cNvPr>
          <p:cNvSpPr txBox="1"/>
          <p:nvPr/>
        </p:nvSpPr>
        <p:spPr>
          <a:xfrm>
            <a:off x="468000" y="4705798"/>
            <a:ext cx="4647426" cy="461665"/>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新機能！</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モーション検知の感度の調節＆エリア設定が可能になりました。</a:t>
            </a:r>
          </a:p>
        </p:txBody>
      </p:sp>
      <p:pic>
        <p:nvPicPr>
          <p:cNvPr id="11" name="図 10">
            <a:extLst>
              <a:ext uri="{FF2B5EF4-FFF2-40B4-BE49-F238E27FC236}">
                <a16:creationId xmlns:a16="http://schemas.microsoft.com/office/drawing/2014/main" id="{37E1E408-6574-4C00-A414-97497CECFEFD}"/>
              </a:ext>
            </a:extLst>
          </p:cNvPr>
          <p:cNvPicPr>
            <a:picLocks noChangeAspect="1"/>
          </p:cNvPicPr>
          <p:nvPr/>
        </p:nvPicPr>
        <p:blipFill rotWithShape="1">
          <a:blip r:embed="rId4"/>
          <a:srcRect l="19369" t="6552" r="28738" b="41544"/>
          <a:stretch/>
        </p:blipFill>
        <p:spPr>
          <a:xfrm>
            <a:off x="5115426" y="4709524"/>
            <a:ext cx="3100320" cy="1620000"/>
          </a:xfrm>
          <a:prstGeom prst="rect">
            <a:avLst/>
          </a:prstGeom>
          <a:ln>
            <a:solidFill>
              <a:schemeClr val="bg1">
                <a:lumMod val="75000"/>
              </a:schemeClr>
            </a:solidFill>
          </a:ln>
        </p:spPr>
      </p:pic>
      <p:pic>
        <p:nvPicPr>
          <p:cNvPr id="10" name="図 9">
            <a:extLst>
              <a:ext uri="{FF2B5EF4-FFF2-40B4-BE49-F238E27FC236}">
                <a16:creationId xmlns:a16="http://schemas.microsoft.com/office/drawing/2014/main" id="{485DEF41-A6C6-450F-8F69-8EE7220F8384}"/>
              </a:ext>
            </a:extLst>
          </p:cNvPr>
          <p:cNvPicPr>
            <a:picLocks noChangeAspect="1"/>
          </p:cNvPicPr>
          <p:nvPr/>
        </p:nvPicPr>
        <p:blipFill rotWithShape="1">
          <a:blip r:embed="rId5"/>
          <a:srcRect l="3198" t="63015" r="3398" b="21901"/>
          <a:stretch/>
        </p:blipFill>
        <p:spPr>
          <a:xfrm>
            <a:off x="631624" y="5408922"/>
            <a:ext cx="3347520" cy="837604"/>
          </a:xfrm>
          <a:prstGeom prst="roundRect">
            <a:avLst>
              <a:gd name="adj" fmla="val 0"/>
            </a:avLst>
          </a:prstGeom>
          <a:ln w="9525">
            <a:solidFill>
              <a:schemeClr val="bg1">
                <a:lumMod val="75000"/>
              </a:schemeClr>
            </a:solidFill>
          </a:ln>
        </p:spPr>
      </p:pic>
      <p:cxnSp>
        <p:nvCxnSpPr>
          <p:cNvPr id="22" name="直線コネクタ 21">
            <a:extLst>
              <a:ext uri="{FF2B5EF4-FFF2-40B4-BE49-F238E27FC236}">
                <a16:creationId xmlns:a16="http://schemas.microsoft.com/office/drawing/2014/main" id="{6B94314C-F779-4E5F-A543-0FDEAFFF7FD8}"/>
              </a:ext>
            </a:extLst>
          </p:cNvPr>
          <p:cNvCxnSpPr>
            <a:cxnSpLocks/>
            <a:stCxn id="12" idx="1"/>
            <a:endCxn id="24" idx="3"/>
          </p:cNvCxnSpPr>
          <p:nvPr/>
        </p:nvCxnSpPr>
        <p:spPr>
          <a:xfrm flipH="1" flipV="1">
            <a:off x="3179677" y="3398533"/>
            <a:ext cx="1893625" cy="544425"/>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2F1DC777-8C55-4F54-BBEA-EDFAC20D14BB}"/>
              </a:ext>
            </a:extLst>
          </p:cNvPr>
          <p:cNvSpPr/>
          <p:nvPr/>
        </p:nvSpPr>
        <p:spPr>
          <a:xfrm>
            <a:off x="1144980" y="3082060"/>
            <a:ext cx="2034697" cy="632946"/>
          </a:xfrm>
          <a:prstGeom prst="roundRect">
            <a:avLst/>
          </a:pr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7407992" y="1005456"/>
            <a:ext cx="1582067" cy="889213"/>
            <a:chOff x="4780744" y="1257422"/>
            <a:chExt cx="1582067" cy="889213"/>
          </a:xfrm>
        </p:grpSpPr>
        <p:sp>
          <p:nvSpPr>
            <p:cNvPr id="27" name="円形吹き出し 26"/>
            <p:cNvSpPr/>
            <p:nvPr/>
          </p:nvSpPr>
          <p:spPr>
            <a:xfrm>
              <a:off x="4780744" y="1257422"/>
              <a:ext cx="1582067" cy="889213"/>
            </a:xfrm>
            <a:prstGeom prst="wedgeEllipseCallout">
              <a:avLst/>
            </a:prstGeom>
            <a:solidFill>
              <a:srgbClr val="FFF2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898524" y="1415811"/>
              <a:ext cx="1383452" cy="553998"/>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通知先・通知の種類・</a:t>
              </a:r>
            </a:p>
            <a:p>
              <a:pPr algn="ctr"/>
              <a:r>
                <a:rPr kumimoji="1" lang="ja-JP" altLang="en-US" sz="1000" dirty="0">
                  <a:latin typeface="Meiryo UI" panose="020B0604030504040204" pitchFamily="50" charset="-128"/>
                  <a:ea typeface="Meiryo UI" panose="020B0604030504040204" pitchFamily="50" charset="-128"/>
                </a:rPr>
                <a:t>スケジュール設定など、</a:t>
              </a:r>
            </a:p>
            <a:p>
              <a:pPr algn="ctr"/>
              <a:r>
                <a:rPr kumimoji="1" lang="ja-JP" altLang="en-US" sz="1000" dirty="0">
                  <a:latin typeface="Meiryo UI" panose="020B0604030504040204" pitchFamily="50" charset="-128"/>
                  <a:ea typeface="Meiryo UI" panose="020B0604030504040204" pitchFamily="50" charset="-128"/>
                </a:rPr>
                <a:t>細かい設定が可能</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grpSp>
        <p:nvGrpSpPr>
          <p:cNvPr id="33" name="グループ化 32"/>
          <p:cNvGrpSpPr/>
          <p:nvPr/>
        </p:nvGrpSpPr>
        <p:grpSpPr>
          <a:xfrm>
            <a:off x="2901921" y="3853532"/>
            <a:ext cx="2188315" cy="964742"/>
            <a:chOff x="2655973" y="3617726"/>
            <a:chExt cx="2188315" cy="964742"/>
          </a:xfrm>
        </p:grpSpPr>
        <p:sp>
          <p:nvSpPr>
            <p:cNvPr id="31" name="円形吹き出し 30"/>
            <p:cNvSpPr/>
            <p:nvPr/>
          </p:nvSpPr>
          <p:spPr>
            <a:xfrm>
              <a:off x="2687782" y="3617726"/>
              <a:ext cx="2094424" cy="964742"/>
            </a:xfrm>
            <a:prstGeom prst="wedgeEllipseCallout">
              <a:avLst>
                <a:gd name="adj1" fmla="val 66733"/>
                <a:gd name="adj2" fmla="val -20802"/>
              </a:avLst>
            </a:prstGeom>
            <a:solidFill>
              <a:srgbClr val="FFF2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55973" y="3679478"/>
              <a:ext cx="2188315" cy="707886"/>
            </a:xfrm>
            <a:prstGeom prst="rect">
              <a:avLst/>
            </a:prstGeom>
            <a:noFill/>
            <a:ln>
              <a:noFill/>
            </a:ln>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動体検知：緑</a:t>
              </a:r>
            </a:p>
            <a:p>
              <a:pPr algn="ctr"/>
              <a:r>
                <a:rPr kumimoji="1" lang="ja-JP" altLang="en-US" sz="1000" dirty="0">
                  <a:latin typeface="Meiryo UI" panose="020B0604030504040204" pitchFamily="50" charset="-128"/>
                  <a:ea typeface="Meiryo UI" panose="020B0604030504040204" pitchFamily="50" charset="-128"/>
                </a:rPr>
                <a:t>音声検知：黄</a:t>
              </a:r>
            </a:p>
            <a:p>
              <a:pPr algn="ctr"/>
              <a:r>
                <a:rPr kumimoji="1" lang="ja-JP" altLang="en-US" sz="1000" dirty="0" smtClean="0">
                  <a:latin typeface="Meiryo UI" panose="020B0604030504040204" pitchFamily="50" charset="-128"/>
                  <a:ea typeface="Meiryo UI" panose="020B0604030504040204" pitchFamily="50" charset="-128"/>
                </a:rPr>
                <a:t>それぞれフラグ</a:t>
              </a:r>
              <a:r>
                <a:rPr kumimoji="1" lang="ja-JP" altLang="en-US" sz="1000" dirty="0">
                  <a:latin typeface="Meiryo UI" panose="020B0604030504040204" pitchFamily="50" charset="-128"/>
                  <a:ea typeface="Meiryo UI" panose="020B0604030504040204" pitchFamily="50" charset="-128"/>
                </a:rPr>
                <a:t>が立ちます。</a:t>
              </a:r>
            </a:p>
            <a:p>
              <a:pPr algn="ctr"/>
              <a:r>
                <a:rPr kumimoji="1" lang="ja-JP" altLang="en-US" sz="1000" dirty="0">
                  <a:latin typeface="Meiryo UI" panose="020B0604030504040204" pitchFamily="50" charset="-128"/>
                  <a:ea typeface="Meiryo UI" panose="020B0604030504040204" pitchFamily="50" charset="-128"/>
                </a:rPr>
                <a:t>録画映像の確認時</a:t>
              </a:r>
              <a:r>
                <a:rPr kumimoji="1" lang="ja-JP" altLang="en-US" sz="1000" dirty="0" smtClean="0">
                  <a:latin typeface="Meiryo UI" panose="020B0604030504040204" pitchFamily="50" charset="-128"/>
                  <a:ea typeface="Meiryo UI" panose="020B0604030504040204" pitchFamily="50" charset="-128"/>
                </a:rPr>
                <a:t>に役立ちます</a:t>
              </a:r>
              <a:r>
                <a:rPr kumimoji="1" lang="ja-JP" altLang="en-US" sz="1000" dirty="0">
                  <a:latin typeface="Meiryo UI" panose="020B0604030504040204" pitchFamily="50" charset="-128"/>
                  <a:ea typeface="Meiryo UI" panose="020B0604030504040204" pitchFamily="50" charset="-128"/>
                </a:rPr>
                <a:t>。</a:t>
              </a:r>
            </a:p>
          </p:txBody>
        </p:sp>
      </p:grpSp>
    </p:spTree>
    <p:extLst>
      <p:ext uri="{BB962C8B-B14F-4D97-AF65-F5344CB8AC3E}">
        <p14:creationId xmlns:p14="http://schemas.microsoft.com/office/powerpoint/2010/main" val="418096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65B1B-623D-4ADC-B4F8-7BAFDB71C697}"/>
              </a:ext>
            </a:extLst>
          </p:cNvPr>
          <p:cNvSpPr>
            <a:spLocks noGrp="1"/>
          </p:cNvSpPr>
          <p:nvPr>
            <p:ph type="title"/>
          </p:nvPr>
        </p:nvSpPr>
        <p:spPr/>
        <p:txBody>
          <a:bodyPr>
            <a:normAutofit/>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機能紹介２　映像</a:t>
            </a:r>
            <a:r>
              <a:rPr kumimoji="1" lang="ja-JP" altLang="en-US" sz="2400" dirty="0">
                <a:solidFill>
                  <a:schemeClr val="tx1"/>
                </a:solidFill>
                <a:latin typeface="メイリオ" panose="020B0604030504040204" pitchFamily="50" charset="-128"/>
                <a:ea typeface="メイリオ" panose="020B0604030504040204" pitchFamily="50" charset="-128"/>
              </a:rPr>
              <a:t>のシェア機能</a:t>
            </a:r>
          </a:p>
        </p:txBody>
      </p:sp>
      <p:sp>
        <p:nvSpPr>
          <p:cNvPr id="5" name="スライド番号プレースホルダー 4">
            <a:extLst>
              <a:ext uri="{FF2B5EF4-FFF2-40B4-BE49-F238E27FC236}">
                <a16:creationId xmlns:a16="http://schemas.microsoft.com/office/drawing/2014/main" id="{2EA0DA0F-7B3D-4CAB-9F12-023519DE5504}"/>
              </a:ext>
            </a:extLst>
          </p:cNvPr>
          <p:cNvSpPr>
            <a:spLocks noGrp="1"/>
          </p:cNvSpPr>
          <p:nvPr>
            <p:ph type="sldNum" sz="quarter" idx="4"/>
          </p:nvPr>
        </p:nvSpPr>
        <p:spPr/>
        <p:txBody>
          <a:bodyPr/>
          <a:lstStyle/>
          <a:p>
            <a:fld id="{F4E03D0D-1BAE-410F-9306-B8419C1BD0E7}" type="slidenum">
              <a:rPr kumimoji="1" lang="ja-JP" altLang="en-US" smtClean="0"/>
              <a:pPr/>
              <a:t>8</a:t>
            </a:fld>
            <a:endParaRPr kumimoji="1" lang="ja-JP" altLang="en-US" dirty="0"/>
          </a:p>
        </p:txBody>
      </p:sp>
      <p:sp>
        <p:nvSpPr>
          <p:cNvPr id="7" name="テキスト ボックス 6">
            <a:extLst>
              <a:ext uri="{FF2B5EF4-FFF2-40B4-BE49-F238E27FC236}">
                <a16:creationId xmlns:a16="http://schemas.microsoft.com/office/drawing/2014/main" id="{330947A6-1F7F-41E6-83A7-D9245C46F2D0}"/>
              </a:ext>
            </a:extLst>
          </p:cNvPr>
          <p:cNvSpPr txBox="1"/>
          <p:nvPr/>
        </p:nvSpPr>
        <p:spPr>
          <a:xfrm>
            <a:off x="180000" y="900000"/>
            <a:ext cx="5363969"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カメラ</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台につき、</a:t>
            </a:r>
            <a:r>
              <a:rPr kumimoji="1" lang="en-US" altLang="ja-JP" sz="1400" dirty="0">
                <a:latin typeface="メイリオ" panose="020B0604030504040204" pitchFamily="50" charset="-128"/>
                <a:ea typeface="メイリオ" panose="020B0604030504040204" pitchFamily="50" charset="-128"/>
              </a:rPr>
              <a:t>15</a:t>
            </a:r>
            <a:r>
              <a:rPr kumimoji="1" lang="ja-JP" altLang="en-US" sz="1400" dirty="0">
                <a:latin typeface="メイリオ" panose="020B0604030504040204" pitchFamily="50" charset="-128"/>
                <a:ea typeface="メイリオ" panose="020B0604030504040204" pitchFamily="50" charset="-128"/>
              </a:rPr>
              <a:t>人まで映像をシェアすることができます。</a:t>
            </a:r>
            <a:endParaRPr kumimoji="1" lang="en-US" altLang="ja-JP" sz="14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886839CB-1450-41A2-B505-43177C559603}"/>
              </a:ext>
            </a:extLst>
          </p:cNvPr>
          <p:cNvSpPr txBox="1"/>
          <p:nvPr/>
        </p:nvSpPr>
        <p:spPr>
          <a:xfrm>
            <a:off x="3558337" y="3654815"/>
            <a:ext cx="441146" cy="400110"/>
          </a:xfrm>
          <a:prstGeom prst="rect">
            <a:avLst/>
          </a:prstGeom>
          <a:noFill/>
        </p:spPr>
        <p:txBody>
          <a:bodyPr wrap="none" rtlCol="0">
            <a:spAutoFit/>
          </a:bodyPr>
          <a:lstStyle/>
          <a:p>
            <a:r>
              <a:rPr kumimoji="1" lang="en-US" altLang="ja-JP" sz="2000" dirty="0"/>
              <a:t>…</a:t>
            </a:r>
            <a:endParaRPr kumimoji="1" lang="ja-JP" altLang="en-US" sz="2000" dirty="0"/>
          </a:p>
        </p:txBody>
      </p:sp>
      <p:pic>
        <p:nvPicPr>
          <p:cNvPr id="8" name="図 7">
            <a:extLst>
              <a:ext uri="{FF2B5EF4-FFF2-40B4-BE49-F238E27FC236}">
                <a16:creationId xmlns:a16="http://schemas.microsoft.com/office/drawing/2014/main" id="{4F6A4BDF-93ED-489B-8F25-6504586F0998}"/>
              </a:ext>
            </a:extLst>
          </p:cNvPr>
          <p:cNvPicPr>
            <a:picLocks noChangeAspect="1"/>
          </p:cNvPicPr>
          <p:nvPr/>
        </p:nvPicPr>
        <p:blipFill rotWithShape="1">
          <a:blip r:embed="rId2"/>
          <a:srcRect l="2224" t="925" r="2159" b="1004"/>
          <a:stretch/>
        </p:blipFill>
        <p:spPr>
          <a:xfrm>
            <a:off x="6399600" y="1967638"/>
            <a:ext cx="2383970" cy="4320000"/>
          </a:xfrm>
          <a:prstGeom prst="roundRect">
            <a:avLst>
              <a:gd name="adj" fmla="val 4047"/>
            </a:avLst>
          </a:prstGeom>
          <a:ln w="15875">
            <a:solidFill>
              <a:schemeClr val="bg1">
                <a:lumMod val="75000"/>
              </a:schemeClr>
            </a:solidFill>
          </a:ln>
        </p:spPr>
      </p:pic>
      <p:sp>
        <p:nvSpPr>
          <p:cNvPr id="65" name="テキスト ボックス 64">
            <a:extLst>
              <a:ext uri="{FF2B5EF4-FFF2-40B4-BE49-F238E27FC236}">
                <a16:creationId xmlns:a16="http://schemas.microsoft.com/office/drawing/2014/main" id="{4FD91BC6-C144-48EC-B06E-0DE9BB92F1DD}"/>
              </a:ext>
            </a:extLst>
          </p:cNvPr>
          <p:cNvSpPr txBox="1"/>
          <p:nvPr/>
        </p:nvSpPr>
        <p:spPr>
          <a:xfrm>
            <a:off x="6238057" y="1536426"/>
            <a:ext cx="1107996" cy="276999"/>
          </a:xfrm>
          <a:prstGeom prst="rect">
            <a:avLst/>
          </a:prstGeom>
          <a:noFill/>
        </p:spPr>
        <p:txBody>
          <a:bodyPr wrap="none" rtlCol="0">
            <a:spAutoFit/>
          </a:bodyPr>
          <a:lstStyle/>
          <a:p>
            <a:r>
              <a:rPr kumimoji="1" lang="ja-JP" altLang="en-US" sz="1200" b="1" dirty="0" smtClean="0">
                <a:latin typeface="メイリオ" panose="020B0604030504040204" pitchFamily="50" charset="-128"/>
                <a:ea typeface="メイリオ" panose="020B0604030504040204" pitchFamily="50" charset="-128"/>
              </a:rPr>
              <a:t>シェア</a:t>
            </a:r>
            <a:r>
              <a:rPr kumimoji="1" lang="ja-JP" altLang="en-US" sz="1200" b="1" dirty="0">
                <a:latin typeface="メイリオ" panose="020B0604030504040204" pitchFamily="50" charset="-128"/>
                <a:ea typeface="メイリオ" panose="020B0604030504040204" pitchFamily="50" charset="-128"/>
              </a:rPr>
              <a:t>の</a:t>
            </a:r>
            <a:r>
              <a:rPr kumimoji="1" lang="ja-JP" altLang="en-US" sz="1200" b="1" dirty="0" smtClean="0">
                <a:latin typeface="メイリオ" panose="020B0604030504040204" pitchFamily="50" charset="-128"/>
                <a:ea typeface="メイリオ" panose="020B0604030504040204" pitchFamily="50" charset="-128"/>
              </a:rPr>
              <a:t>手順</a:t>
            </a:r>
            <a:endParaRPr kumimoji="1" lang="ja-JP" altLang="en-US" sz="1200" b="1" dirty="0">
              <a:latin typeface="メイリオ" panose="020B0604030504040204" pitchFamily="50" charset="-128"/>
              <a:ea typeface="メイリオ" panose="020B0604030504040204" pitchFamily="50" charset="-128"/>
            </a:endParaRPr>
          </a:p>
        </p:txBody>
      </p:sp>
      <p:pic>
        <p:nvPicPr>
          <p:cNvPr id="60" name="Picture 6" descr="https://www.axis.com/sites/default/files/styles/chunk_media_collection_and_text_mobile__1x__220xauto_/public/m3045-v.png?itok=10lPtavC">
            <a:extLst>
              <a:ext uri="{FF2B5EF4-FFF2-40B4-BE49-F238E27FC236}">
                <a16:creationId xmlns:a16="http://schemas.microsoft.com/office/drawing/2014/main" id="{937B73A4-1D9A-46D2-B63F-76450EE05AD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82803" y="1461232"/>
            <a:ext cx="1015530" cy="101553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p:cNvGrpSpPr/>
          <p:nvPr/>
        </p:nvGrpSpPr>
        <p:grpSpPr>
          <a:xfrm>
            <a:off x="656595" y="3328620"/>
            <a:ext cx="708848" cy="1006175"/>
            <a:chOff x="3298195" y="3390900"/>
            <a:chExt cx="708848" cy="1006175"/>
          </a:xfrm>
        </p:grpSpPr>
        <p:sp>
          <p:nvSpPr>
            <p:cNvPr id="19" name="テキスト ボックス 18">
              <a:extLst>
                <a:ext uri="{FF2B5EF4-FFF2-40B4-BE49-F238E27FC236}">
                  <a16:creationId xmlns:a16="http://schemas.microsoft.com/office/drawing/2014/main" id="{9FE9A544-265D-40B1-8B85-553D2BAD21F6}"/>
                </a:ext>
              </a:extLst>
            </p:cNvPr>
            <p:cNvSpPr txBox="1"/>
            <p:nvPr/>
          </p:nvSpPr>
          <p:spPr>
            <a:xfrm>
              <a:off x="3298195" y="4150854"/>
              <a:ext cx="708848"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a@oo.jp</a:t>
              </a:r>
              <a:endParaRPr kumimoji="1" lang="ja-JP" altLang="en-US" sz="1000"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3321456" y="3390900"/>
              <a:ext cx="662327" cy="740092"/>
              <a:chOff x="3284736" y="3390900"/>
              <a:chExt cx="662327" cy="740092"/>
            </a:xfrm>
          </p:grpSpPr>
          <p:sp>
            <p:nvSpPr>
              <p:cNvPr id="6" name="角丸四角形 5"/>
              <p:cNvSpPr/>
              <p:nvPr/>
            </p:nvSpPr>
            <p:spPr>
              <a:xfrm>
                <a:off x="3284736" y="3818771"/>
                <a:ext cx="662327" cy="312221"/>
              </a:xfrm>
              <a:prstGeom prst="roundRect">
                <a:avLst>
                  <a:gd name="adj" fmla="val 15241"/>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3384600" y="3390900"/>
                <a:ext cx="431800" cy="43180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926F86B-7869-430C-A74C-A868A58C69A5}"/>
                  </a:ext>
                </a:extLst>
              </p:cNvPr>
              <p:cNvSpPr txBox="1"/>
              <p:nvPr/>
            </p:nvSpPr>
            <p:spPr>
              <a:xfrm>
                <a:off x="3429180" y="3452645"/>
                <a:ext cx="336952" cy="338554"/>
              </a:xfrm>
              <a:prstGeom prst="rect">
                <a:avLst/>
              </a:prstGeom>
              <a:noFill/>
            </p:spPr>
            <p:txBody>
              <a:bodyPr wrap="none"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A</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grpSp>
        <p:nvGrpSpPr>
          <p:cNvPr id="28" name="グループ化 27"/>
          <p:cNvGrpSpPr/>
          <p:nvPr/>
        </p:nvGrpSpPr>
        <p:grpSpPr>
          <a:xfrm>
            <a:off x="1555111" y="3328620"/>
            <a:ext cx="713657" cy="1002767"/>
            <a:chOff x="3969714" y="3394308"/>
            <a:chExt cx="713657" cy="1002767"/>
          </a:xfrm>
        </p:grpSpPr>
        <p:sp>
          <p:nvSpPr>
            <p:cNvPr id="20" name="テキスト ボックス 19">
              <a:extLst>
                <a:ext uri="{FF2B5EF4-FFF2-40B4-BE49-F238E27FC236}">
                  <a16:creationId xmlns:a16="http://schemas.microsoft.com/office/drawing/2014/main" id="{A4B9F394-2B7C-42E7-BEE6-BD3A96ED2F7B}"/>
                </a:ext>
              </a:extLst>
            </p:cNvPr>
            <p:cNvSpPr txBox="1"/>
            <p:nvPr/>
          </p:nvSpPr>
          <p:spPr>
            <a:xfrm>
              <a:off x="3969714" y="4150854"/>
              <a:ext cx="713657"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b@oo.jp</a:t>
              </a:r>
              <a:endParaRPr kumimoji="1" lang="ja-JP" altLang="en-US" sz="1000" dirty="0">
                <a:latin typeface="Meiryo UI" panose="020B0604030504040204" pitchFamily="50" charset="-128"/>
                <a:ea typeface="Meiryo UI" panose="020B0604030504040204" pitchFamily="50" charset="-128"/>
              </a:endParaRPr>
            </a:p>
          </p:txBody>
        </p:sp>
        <p:grpSp>
          <p:nvGrpSpPr>
            <p:cNvPr id="67" name="グループ化 66"/>
            <p:cNvGrpSpPr/>
            <p:nvPr/>
          </p:nvGrpSpPr>
          <p:grpSpPr>
            <a:xfrm>
              <a:off x="3995379" y="3394308"/>
              <a:ext cx="662327" cy="740092"/>
              <a:chOff x="3284736" y="3390900"/>
              <a:chExt cx="662327" cy="740092"/>
            </a:xfrm>
          </p:grpSpPr>
          <p:sp>
            <p:nvSpPr>
              <p:cNvPr id="68" name="角丸四角形 67"/>
              <p:cNvSpPr/>
              <p:nvPr/>
            </p:nvSpPr>
            <p:spPr>
              <a:xfrm>
                <a:off x="3284736" y="3818771"/>
                <a:ext cx="662327" cy="312221"/>
              </a:xfrm>
              <a:prstGeom prst="roundRect">
                <a:avLst>
                  <a:gd name="adj" fmla="val 15241"/>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p:cNvSpPr/>
              <p:nvPr/>
            </p:nvSpPr>
            <p:spPr>
              <a:xfrm>
                <a:off x="3384600" y="3390900"/>
                <a:ext cx="431800" cy="43180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B926F86B-7869-430C-A74C-A868A58C69A5}"/>
                  </a:ext>
                </a:extLst>
              </p:cNvPr>
              <p:cNvSpPr txBox="1"/>
              <p:nvPr/>
            </p:nvSpPr>
            <p:spPr>
              <a:xfrm>
                <a:off x="3429180" y="3452645"/>
                <a:ext cx="335348" cy="338554"/>
              </a:xfrm>
              <a:prstGeom prst="rect">
                <a:avLst/>
              </a:prstGeom>
              <a:noFill/>
            </p:spPr>
            <p:txBody>
              <a:bodyPr wrap="none" rtlCol="0">
                <a:spAutoFit/>
              </a:bodyPr>
              <a:lstStyle/>
              <a:p>
                <a:r>
                  <a:rPr kumimoji="1" lang="en-US" altLang="ja-JP" sz="1600" b="1" dirty="0" smtClean="0">
                    <a:solidFill>
                      <a:schemeClr val="bg1"/>
                    </a:solidFill>
                    <a:latin typeface="メイリオ" panose="020B0604030504040204" pitchFamily="50" charset="-128"/>
                    <a:ea typeface="メイリオ" panose="020B0604030504040204" pitchFamily="50" charset="-128"/>
                  </a:rPr>
                  <a:t>B</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grpSp>
        <p:nvGrpSpPr>
          <p:cNvPr id="31" name="グループ化 30"/>
          <p:cNvGrpSpPr/>
          <p:nvPr/>
        </p:nvGrpSpPr>
        <p:grpSpPr>
          <a:xfrm>
            <a:off x="2442919" y="3334220"/>
            <a:ext cx="700833" cy="997167"/>
            <a:chOff x="4812930" y="3399908"/>
            <a:chExt cx="700833" cy="997167"/>
          </a:xfrm>
        </p:grpSpPr>
        <p:sp>
          <p:nvSpPr>
            <p:cNvPr id="21" name="テキスト ボックス 20">
              <a:extLst>
                <a:ext uri="{FF2B5EF4-FFF2-40B4-BE49-F238E27FC236}">
                  <a16:creationId xmlns:a16="http://schemas.microsoft.com/office/drawing/2014/main" id="{61704DDF-9AD8-4C18-8B70-F96D53624B92}"/>
                </a:ext>
              </a:extLst>
            </p:cNvPr>
            <p:cNvSpPr txBox="1"/>
            <p:nvPr/>
          </p:nvSpPr>
          <p:spPr>
            <a:xfrm>
              <a:off x="4812930" y="4150854"/>
              <a:ext cx="700833"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c@oo.jp</a:t>
              </a:r>
              <a:endParaRPr kumimoji="1" lang="ja-JP" altLang="en-US" sz="1000" dirty="0">
                <a:latin typeface="Meiryo UI" panose="020B0604030504040204" pitchFamily="50" charset="-128"/>
                <a:ea typeface="Meiryo UI" panose="020B0604030504040204" pitchFamily="50" charset="-128"/>
              </a:endParaRPr>
            </a:p>
          </p:txBody>
        </p:sp>
        <p:grpSp>
          <p:nvGrpSpPr>
            <p:cNvPr id="71" name="グループ化 70"/>
            <p:cNvGrpSpPr/>
            <p:nvPr/>
          </p:nvGrpSpPr>
          <p:grpSpPr>
            <a:xfrm>
              <a:off x="4832183" y="3399908"/>
              <a:ext cx="662327" cy="740092"/>
              <a:chOff x="3284736" y="3390900"/>
              <a:chExt cx="662327" cy="740092"/>
            </a:xfrm>
          </p:grpSpPr>
          <p:sp>
            <p:nvSpPr>
              <p:cNvPr id="72" name="角丸四角形 71"/>
              <p:cNvSpPr/>
              <p:nvPr/>
            </p:nvSpPr>
            <p:spPr>
              <a:xfrm>
                <a:off x="3284736" y="3818771"/>
                <a:ext cx="662327" cy="312221"/>
              </a:xfrm>
              <a:prstGeom prst="roundRect">
                <a:avLst>
                  <a:gd name="adj" fmla="val 15241"/>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p:cNvSpPr/>
              <p:nvPr/>
            </p:nvSpPr>
            <p:spPr>
              <a:xfrm>
                <a:off x="3384600" y="3390900"/>
                <a:ext cx="431800" cy="43180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926F86B-7869-430C-A74C-A868A58C69A5}"/>
                  </a:ext>
                </a:extLst>
              </p:cNvPr>
              <p:cNvSpPr txBox="1"/>
              <p:nvPr/>
            </p:nvSpPr>
            <p:spPr>
              <a:xfrm>
                <a:off x="3429180" y="3452645"/>
                <a:ext cx="335348" cy="338554"/>
              </a:xfrm>
              <a:prstGeom prst="rect">
                <a:avLst/>
              </a:prstGeom>
              <a:noFill/>
            </p:spPr>
            <p:txBody>
              <a:bodyPr wrap="none" rtlCol="0">
                <a:spAutoFit/>
              </a:bodyPr>
              <a:lstStyle/>
              <a:p>
                <a:r>
                  <a:rPr kumimoji="1" lang="en-US" altLang="ja-JP" sz="1600" b="1" dirty="0" smtClean="0">
                    <a:solidFill>
                      <a:schemeClr val="bg1"/>
                    </a:solidFill>
                    <a:latin typeface="メイリオ" panose="020B0604030504040204" pitchFamily="50" charset="-128"/>
                    <a:ea typeface="メイリオ" panose="020B0604030504040204" pitchFamily="50" charset="-128"/>
                  </a:rPr>
                  <a:t>C</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grpSp>
        <p:nvGrpSpPr>
          <p:cNvPr id="75" name="グループ化 74"/>
          <p:cNvGrpSpPr/>
          <p:nvPr/>
        </p:nvGrpSpPr>
        <p:grpSpPr>
          <a:xfrm>
            <a:off x="4200189" y="3328620"/>
            <a:ext cx="758541" cy="997167"/>
            <a:chOff x="4812930" y="3399908"/>
            <a:chExt cx="758541" cy="997167"/>
          </a:xfrm>
        </p:grpSpPr>
        <p:sp>
          <p:nvSpPr>
            <p:cNvPr id="76" name="テキスト ボックス 75">
              <a:extLst>
                <a:ext uri="{FF2B5EF4-FFF2-40B4-BE49-F238E27FC236}">
                  <a16:creationId xmlns:a16="http://schemas.microsoft.com/office/drawing/2014/main" id="{61704DDF-9AD8-4C18-8B70-F96D53624B92}"/>
                </a:ext>
              </a:extLst>
            </p:cNvPr>
            <p:cNvSpPr txBox="1"/>
            <p:nvPr/>
          </p:nvSpPr>
          <p:spPr>
            <a:xfrm>
              <a:off x="4812930" y="4150854"/>
              <a:ext cx="758541" cy="246221"/>
            </a:xfrm>
            <a:prstGeom prst="rect">
              <a:avLst/>
            </a:prstGeom>
            <a:noFill/>
          </p:spPr>
          <p:txBody>
            <a:bodyPr wrap="none" rtlCol="0">
              <a:spAutoFit/>
            </a:bodyPr>
            <a:lstStyle/>
            <a:p>
              <a:r>
                <a:rPr kumimoji="1" lang="en-US" altLang="ja-JP" sz="1000" dirty="0" smtClean="0">
                  <a:latin typeface="Meiryo UI" panose="020B0604030504040204" pitchFamily="50" charset="-128"/>
                  <a:ea typeface="Meiryo UI" panose="020B0604030504040204" pitchFamily="50" charset="-128"/>
                </a:rPr>
                <a:t>m@oo.jp</a:t>
              </a:r>
              <a:endParaRPr kumimoji="1" lang="ja-JP" altLang="en-US" sz="1000" dirty="0">
                <a:latin typeface="Meiryo UI" panose="020B0604030504040204" pitchFamily="50" charset="-128"/>
                <a:ea typeface="Meiryo UI" panose="020B0604030504040204" pitchFamily="50" charset="-128"/>
              </a:endParaRPr>
            </a:p>
          </p:txBody>
        </p:sp>
        <p:grpSp>
          <p:nvGrpSpPr>
            <p:cNvPr id="77" name="グループ化 76"/>
            <p:cNvGrpSpPr/>
            <p:nvPr/>
          </p:nvGrpSpPr>
          <p:grpSpPr>
            <a:xfrm>
              <a:off x="4832183" y="3399908"/>
              <a:ext cx="662327" cy="740092"/>
              <a:chOff x="3284736" y="3390900"/>
              <a:chExt cx="662327" cy="740092"/>
            </a:xfrm>
          </p:grpSpPr>
          <p:sp>
            <p:nvSpPr>
              <p:cNvPr id="78" name="角丸四角形 77"/>
              <p:cNvSpPr/>
              <p:nvPr/>
            </p:nvSpPr>
            <p:spPr>
              <a:xfrm>
                <a:off x="3284736" y="3818771"/>
                <a:ext cx="662327" cy="312221"/>
              </a:xfrm>
              <a:prstGeom prst="roundRect">
                <a:avLst>
                  <a:gd name="adj" fmla="val 15241"/>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p:cNvSpPr/>
              <p:nvPr/>
            </p:nvSpPr>
            <p:spPr>
              <a:xfrm>
                <a:off x="3384600" y="3390900"/>
                <a:ext cx="431800" cy="43180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B926F86B-7869-430C-A74C-A868A58C69A5}"/>
                  </a:ext>
                </a:extLst>
              </p:cNvPr>
              <p:cNvSpPr txBox="1"/>
              <p:nvPr/>
            </p:nvSpPr>
            <p:spPr>
              <a:xfrm>
                <a:off x="3429180" y="3452645"/>
                <a:ext cx="370614" cy="338554"/>
              </a:xfrm>
              <a:prstGeom prst="rect">
                <a:avLst/>
              </a:prstGeom>
              <a:noFill/>
            </p:spPr>
            <p:txBody>
              <a:bodyPr wrap="none" rtlCol="0">
                <a:spAutoFit/>
              </a:bodyPr>
              <a:lstStyle/>
              <a:p>
                <a:r>
                  <a:rPr kumimoji="1" lang="en-US" altLang="ja-JP" sz="1600" b="1" dirty="0" smtClean="0">
                    <a:solidFill>
                      <a:schemeClr val="bg1"/>
                    </a:solidFill>
                    <a:latin typeface="メイリオ" panose="020B0604030504040204" pitchFamily="50" charset="-128"/>
                    <a:ea typeface="メイリオ" panose="020B0604030504040204" pitchFamily="50" charset="-128"/>
                  </a:rPr>
                  <a:t>M</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cxnSp>
        <p:nvCxnSpPr>
          <p:cNvPr id="33" name="直線コネクタ 32"/>
          <p:cNvCxnSpPr>
            <a:endCxn id="60" idx="2"/>
          </p:cNvCxnSpPr>
          <p:nvPr/>
        </p:nvCxnSpPr>
        <p:spPr>
          <a:xfrm flipV="1">
            <a:off x="1211520" y="2476762"/>
            <a:ext cx="1879048" cy="645129"/>
          </a:xfrm>
          <a:prstGeom prst="line">
            <a:avLst/>
          </a:prstGeom>
          <a:ln>
            <a:solidFill>
              <a:schemeClr val="bg1">
                <a:lumMod val="50000"/>
              </a:schemeClr>
            </a:solidFill>
            <a:prstDash val="sysDash"/>
          </a:ln>
        </p:spPr>
        <p:style>
          <a:lnRef idx="3">
            <a:schemeClr val="accent3"/>
          </a:lnRef>
          <a:fillRef idx="0">
            <a:schemeClr val="accent3"/>
          </a:fillRef>
          <a:effectRef idx="2">
            <a:schemeClr val="accent3"/>
          </a:effectRef>
          <a:fontRef idx="minor">
            <a:schemeClr val="tx1"/>
          </a:fontRef>
        </p:style>
      </p:cxnSp>
      <p:cxnSp>
        <p:nvCxnSpPr>
          <p:cNvPr id="81" name="直線コネクタ 80"/>
          <p:cNvCxnSpPr>
            <a:endCxn id="60" idx="2"/>
          </p:cNvCxnSpPr>
          <p:nvPr/>
        </p:nvCxnSpPr>
        <p:spPr>
          <a:xfrm flipV="1">
            <a:off x="1999736" y="2476762"/>
            <a:ext cx="1090832" cy="673705"/>
          </a:xfrm>
          <a:prstGeom prst="line">
            <a:avLst/>
          </a:prstGeom>
          <a:ln>
            <a:solidFill>
              <a:schemeClr val="bg1">
                <a:lumMod val="50000"/>
              </a:schemeClr>
            </a:solidFill>
            <a:prstDash val="sysDash"/>
          </a:ln>
        </p:spPr>
        <p:style>
          <a:lnRef idx="3">
            <a:schemeClr val="accent3"/>
          </a:lnRef>
          <a:fillRef idx="0">
            <a:schemeClr val="accent3"/>
          </a:fillRef>
          <a:effectRef idx="2">
            <a:schemeClr val="accent3"/>
          </a:effectRef>
          <a:fontRef idx="minor">
            <a:schemeClr val="tx1"/>
          </a:fontRef>
        </p:style>
      </p:cxnSp>
      <p:cxnSp>
        <p:nvCxnSpPr>
          <p:cNvPr id="82" name="直線コネクタ 81"/>
          <p:cNvCxnSpPr>
            <a:endCxn id="60" idx="2"/>
          </p:cNvCxnSpPr>
          <p:nvPr/>
        </p:nvCxnSpPr>
        <p:spPr>
          <a:xfrm flipV="1">
            <a:off x="2861224" y="2476762"/>
            <a:ext cx="229344" cy="627657"/>
          </a:xfrm>
          <a:prstGeom prst="line">
            <a:avLst/>
          </a:prstGeom>
          <a:ln>
            <a:solidFill>
              <a:schemeClr val="bg1">
                <a:lumMod val="50000"/>
              </a:schemeClr>
            </a:solidFill>
            <a:prstDash val="sysDash"/>
          </a:ln>
        </p:spPr>
        <p:style>
          <a:lnRef idx="3">
            <a:schemeClr val="accent3"/>
          </a:lnRef>
          <a:fillRef idx="0">
            <a:schemeClr val="accent3"/>
          </a:fillRef>
          <a:effectRef idx="2">
            <a:schemeClr val="accent3"/>
          </a:effectRef>
          <a:fontRef idx="minor">
            <a:schemeClr val="tx1"/>
          </a:fontRef>
        </p:style>
      </p:cxnSp>
      <p:cxnSp>
        <p:nvCxnSpPr>
          <p:cNvPr id="83" name="直線コネクタ 82"/>
          <p:cNvCxnSpPr>
            <a:endCxn id="60" idx="2"/>
          </p:cNvCxnSpPr>
          <p:nvPr/>
        </p:nvCxnSpPr>
        <p:spPr>
          <a:xfrm flipH="1" flipV="1">
            <a:off x="3090568" y="2476762"/>
            <a:ext cx="1228738" cy="657672"/>
          </a:xfrm>
          <a:prstGeom prst="line">
            <a:avLst/>
          </a:prstGeom>
          <a:ln>
            <a:solidFill>
              <a:schemeClr val="bg1">
                <a:lumMod val="50000"/>
              </a:schemeClr>
            </a:solidFill>
            <a:prstDash val="sysDash"/>
          </a:ln>
        </p:spPr>
        <p:style>
          <a:lnRef idx="3">
            <a:schemeClr val="accent3"/>
          </a:lnRef>
          <a:fillRef idx="0">
            <a:schemeClr val="accent3"/>
          </a:fillRef>
          <a:effectRef idx="2">
            <a:schemeClr val="accent3"/>
          </a:effectRef>
          <a:fontRef idx="minor">
            <a:schemeClr val="tx1"/>
          </a:fontRef>
        </p:style>
      </p:cxnSp>
      <p:grpSp>
        <p:nvGrpSpPr>
          <p:cNvPr id="94" name="グループ化 93"/>
          <p:cNvGrpSpPr/>
          <p:nvPr/>
        </p:nvGrpSpPr>
        <p:grpSpPr>
          <a:xfrm>
            <a:off x="1512991" y="4479938"/>
            <a:ext cx="1699972" cy="415498"/>
            <a:chOff x="1161252" y="4645082"/>
            <a:chExt cx="1699972" cy="415498"/>
          </a:xfrm>
        </p:grpSpPr>
        <p:sp>
          <p:nvSpPr>
            <p:cNvPr id="92" name="角丸四角形吹き出し 91"/>
            <p:cNvSpPr/>
            <p:nvPr/>
          </p:nvSpPr>
          <p:spPr>
            <a:xfrm>
              <a:off x="1211520" y="4667707"/>
              <a:ext cx="1649704" cy="383542"/>
            </a:xfrm>
            <a:prstGeom prst="wedgeRoundRectCallout">
              <a:avLst>
                <a:gd name="adj1" fmla="val 20402"/>
                <a:gd name="adj2" fmla="val -84398"/>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1161252" y="4645082"/>
              <a:ext cx="1699972" cy="415498"/>
            </a:xfrm>
            <a:prstGeom prst="rect">
              <a:avLst/>
            </a:prstGeom>
            <a:noFill/>
            <a:ln>
              <a:noFill/>
            </a:ln>
          </p:spPr>
          <p:txBody>
            <a:bodyPr wrap="square" rtlCol="0">
              <a:spAutoFit/>
            </a:bodyPr>
            <a:lstStyle/>
            <a:p>
              <a:pPr algn="ctr"/>
              <a:r>
                <a:rPr kumimoji="1" lang="en-US" altLang="ja-JP" sz="1050" dirty="0" smtClean="0">
                  <a:latin typeface="Meiryo UI" panose="020B0604030504040204" pitchFamily="50" charset="-128"/>
                  <a:ea typeface="Meiryo UI" panose="020B0604030504040204" pitchFamily="50" charset="-128"/>
                </a:rPr>
                <a:t>C</a:t>
              </a:r>
              <a:r>
                <a:rPr kumimoji="1" lang="ja-JP" altLang="en-US" sz="1050" dirty="0" err="1" smtClean="0">
                  <a:latin typeface="Meiryo UI" panose="020B0604030504040204" pitchFamily="50" charset="-128"/>
                  <a:ea typeface="Meiryo UI" panose="020B0604030504040204" pitchFamily="50" charset="-128"/>
                </a:rPr>
                <a:t>さんは</a:t>
              </a:r>
              <a:r>
                <a:rPr kumimoji="1" lang="ja-JP" altLang="en-US" sz="1050" dirty="0" smtClean="0">
                  <a:latin typeface="Meiryo UI" panose="020B0604030504040204" pitchFamily="50" charset="-128"/>
                  <a:ea typeface="Meiryo UI" panose="020B0604030504040204" pitchFamily="50" charset="-128"/>
                </a:rPr>
                <a:t>さらに</a:t>
              </a:r>
              <a:r>
                <a:rPr kumimoji="1" lang="ja-JP" altLang="en-US" sz="1050" dirty="0">
                  <a:latin typeface="Meiryo UI" panose="020B0604030504040204" pitchFamily="50" charset="-128"/>
                  <a:ea typeface="Meiryo UI" panose="020B0604030504040204" pitchFamily="50" charset="-128"/>
                </a:rPr>
                <a:t>シェア</a:t>
              </a:r>
              <a:r>
                <a:rPr kumimoji="1" lang="ja-JP" altLang="en-US" sz="1050" dirty="0" smtClean="0">
                  <a:latin typeface="Meiryo UI" panose="020B0604030504040204" pitchFamily="50" charset="-128"/>
                  <a:ea typeface="Meiryo UI" panose="020B0604030504040204" pitchFamily="50" charset="-128"/>
                </a:rPr>
                <a:t>を</a:t>
              </a: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rPr>
                <a:t>増やす</a:t>
              </a:r>
              <a:r>
                <a:rPr kumimoji="1" lang="ja-JP" altLang="en-US" sz="1050" dirty="0">
                  <a:latin typeface="Meiryo UI" panose="020B0604030504040204" pitchFamily="50" charset="-128"/>
                  <a:ea typeface="Meiryo UI" panose="020B0604030504040204" pitchFamily="50" charset="-128"/>
                </a:rPr>
                <a:t>こと</a:t>
              </a:r>
              <a:r>
                <a:rPr kumimoji="1" lang="ja-JP" altLang="en-US" sz="1050" dirty="0" smtClean="0">
                  <a:latin typeface="Meiryo UI" panose="020B0604030504040204" pitchFamily="50" charset="-128"/>
                  <a:ea typeface="Meiryo UI" panose="020B0604030504040204" pitchFamily="50" charset="-128"/>
                </a:rPr>
                <a:t>はできません</a:t>
              </a:r>
              <a:r>
                <a:rPr kumimoji="1" lang="ja-JP" altLang="en-US" sz="1050" dirty="0">
                  <a:latin typeface="Meiryo UI" panose="020B0604030504040204" pitchFamily="50" charset="-128"/>
                  <a:ea typeface="Meiryo UI" panose="020B0604030504040204" pitchFamily="50" charset="-128"/>
                </a:rPr>
                <a:t>。</a:t>
              </a:r>
            </a:p>
          </p:txBody>
        </p:sp>
      </p:grpSp>
      <p:grpSp>
        <p:nvGrpSpPr>
          <p:cNvPr id="91" name="グループ化 90"/>
          <p:cNvGrpSpPr/>
          <p:nvPr/>
        </p:nvGrpSpPr>
        <p:grpSpPr>
          <a:xfrm>
            <a:off x="4363886" y="5802632"/>
            <a:ext cx="2149170" cy="754286"/>
            <a:chOff x="4476975" y="4567214"/>
            <a:chExt cx="1322891" cy="640063"/>
          </a:xfrm>
        </p:grpSpPr>
        <p:sp>
          <p:nvSpPr>
            <p:cNvPr id="88" name="円形吹き出し 87"/>
            <p:cNvSpPr/>
            <p:nvPr/>
          </p:nvSpPr>
          <p:spPr>
            <a:xfrm>
              <a:off x="4476975" y="4567214"/>
              <a:ext cx="1322891" cy="640063"/>
            </a:xfrm>
            <a:prstGeom prst="wedgeEllipseCallout">
              <a:avLst>
                <a:gd name="adj1" fmla="val 54720"/>
                <a:gd name="adj2" fmla="val -44151"/>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4665852" y="4616118"/>
              <a:ext cx="981696" cy="489693"/>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シェアユーザーに</a:t>
              </a:r>
              <a:r>
                <a:rPr kumimoji="1" lang="ja-JP" altLang="en-US" sz="1050" dirty="0" smtClean="0">
                  <a:latin typeface="Meiryo UI" panose="020B0604030504040204" pitchFamily="50" charset="-128"/>
                  <a:ea typeface="Meiryo UI" panose="020B0604030504040204" pitchFamily="50" charset="-128"/>
                </a:rPr>
                <a:t>は</a:t>
              </a: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rPr>
                <a:t>各権限を細かく</a:t>
              </a: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rPr>
                <a:t>設定</a:t>
              </a:r>
              <a:r>
                <a:rPr kumimoji="1" lang="ja-JP" altLang="en-US" sz="1050" dirty="0">
                  <a:latin typeface="Meiryo UI" panose="020B0604030504040204" pitchFamily="50" charset="-128"/>
                  <a:ea typeface="Meiryo UI" panose="020B0604030504040204" pitchFamily="50" charset="-128"/>
                </a:rPr>
                <a:t>することができます！</a:t>
              </a:r>
            </a:p>
          </p:txBody>
        </p:sp>
      </p:grpSp>
      <p:grpSp>
        <p:nvGrpSpPr>
          <p:cNvPr id="98" name="グループ化 97"/>
          <p:cNvGrpSpPr/>
          <p:nvPr/>
        </p:nvGrpSpPr>
        <p:grpSpPr>
          <a:xfrm>
            <a:off x="7356078" y="1322690"/>
            <a:ext cx="1699972" cy="781979"/>
            <a:chOff x="7356078" y="1214827"/>
            <a:chExt cx="1699972" cy="781979"/>
          </a:xfrm>
        </p:grpSpPr>
        <p:sp>
          <p:nvSpPr>
            <p:cNvPr id="86" name="円形吹き出し 85"/>
            <p:cNvSpPr/>
            <p:nvPr/>
          </p:nvSpPr>
          <p:spPr>
            <a:xfrm>
              <a:off x="7376129" y="1214827"/>
              <a:ext cx="1659871" cy="781979"/>
            </a:xfrm>
            <a:prstGeom prst="wedgeEllipseCallout">
              <a:avLst>
                <a:gd name="adj1" fmla="val -29822"/>
                <a:gd name="adj2" fmla="val 94899"/>
              </a:avLst>
            </a:prstGeom>
            <a:solidFill>
              <a:srgbClr val="FFF2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7356078" y="1319756"/>
              <a:ext cx="1699972" cy="577081"/>
            </a:xfrm>
            <a:prstGeom prst="rect">
              <a:avLst/>
            </a:prstGeom>
            <a:noFill/>
            <a:ln>
              <a:noFill/>
            </a:ln>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シェアしたいユーザーの</a:t>
              </a:r>
            </a:p>
            <a:p>
              <a:pPr algn="ctr"/>
              <a:r>
                <a:rPr kumimoji="1" lang="ja-JP" altLang="en-US" sz="1050" dirty="0">
                  <a:latin typeface="Meiryo UI" panose="020B0604030504040204" pitchFamily="50" charset="-128"/>
                  <a:ea typeface="Meiryo UI" panose="020B0604030504040204" pitchFamily="50" charset="-128"/>
                </a:rPr>
                <a:t>メールアドレス</a:t>
              </a:r>
              <a:r>
                <a:rPr kumimoji="1" lang="ja-JP" altLang="en-US" sz="1050" dirty="0" smtClean="0">
                  <a:latin typeface="Meiryo UI" panose="020B0604030504040204" pitchFamily="50" charset="-128"/>
                  <a:ea typeface="Meiryo UI" panose="020B0604030504040204" pitchFamily="50" charset="-128"/>
                </a:rPr>
                <a:t>を</a:t>
              </a: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rPr>
                <a:t>入力</a:t>
              </a:r>
              <a:r>
                <a:rPr kumimoji="1" lang="ja-JP" altLang="en-US" sz="1050" dirty="0">
                  <a:latin typeface="Meiryo UI" panose="020B0604030504040204" pitchFamily="50" charset="-128"/>
                  <a:ea typeface="Meiryo UI" panose="020B0604030504040204" pitchFamily="50" charset="-128"/>
                </a:rPr>
                <a:t>するだけ！</a:t>
              </a:r>
            </a:p>
          </p:txBody>
        </p:sp>
      </p:grpSp>
      <p:grpSp>
        <p:nvGrpSpPr>
          <p:cNvPr id="95" name="グループ化 94"/>
          <p:cNvGrpSpPr/>
          <p:nvPr/>
        </p:nvGrpSpPr>
        <p:grpSpPr>
          <a:xfrm>
            <a:off x="3779731" y="4477668"/>
            <a:ext cx="1699972" cy="415498"/>
            <a:chOff x="1161252" y="4645082"/>
            <a:chExt cx="1699972" cy="415498"/>
          </a:xfrm>
        </p:grpSpPr>
        <p:sp>
          <p:nvSpPr>
            <p:cNvPr id="96" name="角丸四角形吹き出し 95"/>
            <p:cNvSpPr/>
            <p:nvPr/>
          </p:nvSpPr>
          <p:spPr>
            <a:xfrm>
              <a:off x="1211520" y="4667707"/>
              <a:ext cx="1649704" cy="383542"/>
            </a:xfrm>
            <a:prstGeom prst="wedgeRoundRectCallout">
              <a:avLst>
                <a:gd name="adj1" fmla="val -18790"/>
                <a:gd name="adj2" fmla="val -89214"/>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1161252" y="4645082"/>
              <a:ext cx="1699972" cy="415498"/>
            </a:xfrm>
            <a:prstGeom prst="rect">
              <a:avLst/>
            </a:prstGeom>
            <a:noFill/>
            <a:ln>
              <a:noFill/>
            </a:ln>
          </p:spPr>
          <p:txBody>
            <a:bodyPr wrap="square" rtlCol="0">
              <a:spAutoFit/>
            </a:bodyPr>
            <a:lstStyle/>
            <a:p>
              <a:pPr algn="ctr"/>
              <a:r>
                <a:rPr kumimoji="1" lang="en-US" altLang="ja-JP" sz="1050" dirty="0">
                  <a:latin typeface="Meiryo UI" panose="020B0604030504040204" pitchFamily="50" charset="-128"/>
                  <a:ea typeface="Meiryo UI" panose="020B0604030504040204" pitchFamily="50" charset="-128"/>
                </a:rPr>
                <a:t>M</a:t>
              </a:r>
              <a:r>
                <a:rPr kumimoji="1" lang="ja-JP" altLang="en-US" sz="1050" dirty="0" err="1">
                  <a:latin typeface="Meiryo UI" panose="020B0604030504040204" pitchFamily="50" charset="-128"/>
                  <a:ea typeface="Meiryo UI" panose="020B0604030504040204" pitchFamily="50" charset="-128"/>
                </a:rPr>
                <a:t>さん</a:t>
              </a:r>
              <a:r>
                <a:rPr kumimoji="1" lang="ja-JP" altLang="en-US" sz="1050" dirty="0" err="1" smtClean="0">
                  <a:latin typeface="Meiryo UI" panose="020B0604030504040204" pitchFamily="50" charset="-128"/>
                  <a:ea typeface="Meiryo UI" panose="020B0604030504040204" pitchFamily="50" charset="-128"/>
                </a:rPr>
                <a:t>は</a:t>
              </a:r>
              <a:r>
                <a:rPr kumimoji="1" lang="ja-JP" altLang="en-US" sz="1050" dirty="0" smtClean="0">
                  <a:latin typeface="Meiryo UI" panose="020B0604030504040204" pitchFamily="50" charset="-128"/>
                  <a:ea typeface="Meiryo UI" panose="020B0604030504040204" pitchFamily="50" charset="-128"/>
                </a:rPr>
                <a:t>ライブ</a:t>
              </a:r>
              <a:r>
                <a:rPr kumimoji="1" lang="ja-JP" altLang="en-US" sz="1050" dirty="0">
                  <a:latin typeface="Meiryo UI" panose="020B0604030504040204" pitchFamily="50" charset="-128"/>
                  <a:ea typeface="Meiryo UI" panose="020B0604030504040204" pitchFamily="50" charset="-128"/>
                </a:rPr>
                <a:t>映像しか</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閲覧できません。</a:t>
              </a:r>
            </a:p>
          </p:txBody>
        </p:sp>
      </p:grpSp>
      <p:grpSp>
        <p:nvGrpSpPr>
          <p:cNvPr id="103" name="グループ化 102"/>
          <p:cNvGrpSpPr/>
          <p:nvPr/>
        </p:nvGrpSpPr>
        <p:grpSpPr>
          <a:xfrm>
            <a:off x="516375" y="5435953"/>
            <a:ext cx="3186322" cy="307777"/>
            <a:chOff x="516375" y="5435953"/>
            <a:chExt cx="3186322" cy="307777"/>
          </a:xfrm>
        </p:grpSpPr>
        <p:sp>
          <p:nvSpPr>
            <p:cNvPr id="55" name="テキスト ボックス 54">
              <a:extLst>
                <a:ext uri="{FF2B5EF4-FFF2-40B4-BE49-F238E27FC236}">
                  <a16:creationId xmlns:a16="http://schemas.microsoft.com/office/drawing/2014/main" id="{94B7A591-C6B0-4811-9894-9C197C845D8C}"/>
                </a:ext>
              </a:extLst>
            </p:cNvPr>
            <p:cNvSpPr txBox="1"/>
            <p:nvPr/>
          </p:nvSpPr>
          <p:spPr>
            <a:xfrm>
              <a:off x="760866" y="5435953"/>
              <a:ext cx="2941831" cy="307777"/>
            </a:xfrm>
            <a:prstGeom prst="rect">
              <a:avLst/>
            </a:prstGeom>
            <a:noFill/>
          </p:spPr>
          <p:txBody>
            <a:bodyPr wrap="none" rtlCol="0">
              <a:spAutoFit/>
            </a:bodyPr>
            <a:lstStyle/>
            <a:p>
              <a:pPr algn="ctr"/>
              <a:r>
                <a:rPr kumimoji="1" lang="ja-JP" altLang="en-US" sz="1400" b="1" dirty="0" smtClean="0">
                  <a:latin typeface="メイリオ" panose="020B0604030504040204" pitchFamily="50" charset="-128"/>
                  <a:ea typeface="メイリオ" panose="020B0604030504040204" pitchFamily="50" charset="-128"/>
                </a:rPr>
                <a:t>最大</a:t>
              </a:r>
              <a:r>
                <a:rPr kumimoji="1" lang="en-US" altLang="ja-JP" sz="1400" b="1" dirty="0" smtClean="0">
                  <a:latin typeface="メイリオ" panose="020B0604030504040204" pitchFamily="50" charset="-128"/>
                  <a:ea typeface="メイリオ" panose="020B0604030504040204" pitchFamily="50" charset="-128"/>
                </a:rPr>
                <a:t>15</a:t>
              </a:r>
              <a:r>
                <a:rPr kumimoji="1" lang="ja-JP" altLang="en-US" sz="1400" b="1" dirty="0">
                  <a:latin typeface="メイリオ" panose="020B0604030504040204" pitchFamily="50" charset="-128"/>
                  <a:ea typeface="メイリオ" panose="020B0604030504040204" pitchFamily="50" charset="-128"/>
                </a:rPr>
                <a:t>アカウントまでシェア可能</a:t>
              </a:r>
            </a:p>
          </p:txBody>
        </p:sp>
        <p:sp>
          <p:nvSpPr>
            <p:cNvPr id="101" name="正方形/長方形 100"/>
            <p:cNvSpPr/>
            <p:nvPr/>
          </p:nvSpPr>
          <p:spPr>
            <a:xfrm>
              <a:off x="516375" y="5435953"/>
              <a:ext cx="234597" cy="2345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4" name="グループ化 103"/>
          <p:cNvGrpSpPr/>
          <p:nvPr/>
        </p:nvGrpSpPr>
        <p:grpSpPr>
          <a:xfrm>
            <a:off x="516375" y="5831327"/>
            <a:ext cx="3464995" cy="307777"/>
            <a:chOff x="516375" y="5831327"/>
            <a:chExt cx="3464995" cy="307777"/>
          </a:xfrm>
        </p:grpSpPr>
        <p:sp>
          <p:nvSpPr>
            <p:cNvPr id="59" name="テキスト ボックス 58">
              <a:extLst>
                <a:ext uri="{FF2B5EF4-FFF2-40B4-BE49-F238E27FC236}">
                  <a16:creationId xmlns:a16="http://schemas.microsoft.com/office/drawing/2014/main" id="{FEE9B714-C181-4FB8-9CFD-FDF8426D71C4}"/>
                </a:ext>
              </a:extLst>
            </p:cNvPr>
            <p:cNvSpPr txBox="1"/>
            <p:nvPr/>
          </p:nvSpPr>
          <p:spPr>
            <a:xfrm>
              <a:off x="744585" y="5831327"/>
              <a:ext cx="3236785" cy="307777"/>
            </a:xfrm>
            <a:prstGeom prst="rect">
              <a:avLst/>
            </a:prstGeom>
            <a:noFill/>
          </p:spPr>
          <p:txBody>
            <a:bodyPr wrap="none" rtlCol="0">
              <a:spAutoFit/>
            </a:bodyPr>
            <a:lstStyle/>
            <a:p>
              <a:pPr algn="ctr"/>
              <a:r>
                <a:rPr kumimoji="1" lang="ja-JP" altLang="en-US" sz="1400" b="1" dirty="0">
                  <a:latin typeface="メイリオ" panose="020B0604030504040204" pitchFamily="50" charset="-128"/>
                  <a:ea typeface="メイリオ" panose="020B0604030504040204" pitchFamily="50" charset="-128"/>
                </a:rPr>
                <a:t>シェアユーザーには各権限を設定可能</a:t>
              </a:r>
            </a:p>
          </p:txBody>
        </p:sp>
        <p:sp>
          <p:nvSpPr>
            <p:cNvPr id="102" name="正方形/長方形 101"/>
            <p:cNvSpPr/>
            <p:nvPr/>
          </p:nvSpPr>
          <p:spPr>
            <a:xfrm>
              <a:off x="516375" y="5847563"/>
              <a:ext cx="234597" cy="2345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60602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44546A"/>
      </a:dk2>
      <a:lt2>
        <a:srgbClr val="E7E6E6"/>
      </a:lt2>
      <a:accent1>
        <a:srgbClr val="198C9A"/>
      </a:accent1>
      <a:accent2>
        <a:srgbClr val="ED7D31"/>
      </a:accent2>
      <a:accent3>
        <a:srgbClr val="A5A5A5"/>
      </a:accent3>
      <a:accent4>
        <a:srgbClr val="FFC000"/>
      </a:accent4>
      <a:accent5>
        <a:srgbClr val="5B9BD5"/>
      </a:accent5>
      <a:accent6>
        <a:srgbClr val="C9DE7E"/>
      </a:accent6>
      <a:hlink>
        <a:srgbClr val="0563C1"/>
      </a:hlink>
      <a:folHlink>
        <a:srgbClr val="954F72"/>
      </a:folHlink>
    </a:clrScheme>
    <a:fontScheme name="ユーザー定義 2">
      <a:majorFont>
        <a:latin typeface="平成丸ゴシック Std W4"/>
        <a:ea typeface="平成丸ゴシック Std W4"/>
        <a:cs typeface="ヒラギノ角ゴ ProN W3"/>
      </a:majorFont>
      <a:minorFont>
        <a:latin typeface="平成丸ゴシック Std W4"/>
        <a:ea typeface="平成丸ゴシック Std W4"/>
        <a:cs typeface="ヒラギノ角ゴ ProN W3"/>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17357</TotalTime>
  <Words>2336</Words>
  <Application>Microsoft Office PowerPoint</Application>
  <PresentationFormat>画面に合わせる (4:3)</PresentationFormat>
  <Paragraphs>483</Paragraphs>
  <Slides>16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Meiryo UI</vt:lpstr>
      <vt:lpstr>ＭＳ Ｐゴシック</vt:lpstr>
      <vt:lpstr>ヒラギノ角ゴ ProN W3</vt:lpstr>
      <vt:lpstr>メイリオ</vt:lpstr>
      <vt:lpstr>平成角ゴシック Std W5</vt:lpstr>
      <vt:lpstr>平成丸ゴシック Std W4</vt:lpstr>
      <vt:lpstr>游ゴシック</vt:lpstr>
      <vt:lpstr>Arial</vt:lpstr>
      <vt:lpstr>Wingdings</vt:lpstr>
      <vt:lpstr>Office テーマ</vt:lpstr>
      <vt:lpstr>PowerPoint プレゼンテーション</vt:lpstr>
      <vt:lpstr>サービス概要</vt:lpstr>
      <vt:lpstr>特徴１　きれいな映像</vt:lpstr>
      <vt:lpstr>特徴２　高セキュリティで安心</vt:lpstr>
      <vt:lpstr>特徴３　保守費込み手頃な価格</vt:lpstr>
      <vt:lpstr>特徴４　他社比較</vt:lpstr>
      <vt:lpstr>主な機能</vt:lpstr>
      <vt:lpstr>機能紹介１　検知通知機能</vt:lpstr>
      <vt:lpstr>機能紹介２　映像のシェア機能</vt:lpstr>
      <vt:lpstr>機能詳細</vt:lpstr>
      <vt:lpstr>導入までの流れ</vt:lpstr>
      <vt:lpstr>対応カメラ一覧</vt:lpstr>
      <vt:lpstr>コーヒーショップ店 A社の事例</vt:lpstr>
      <vt:lpstr>クラウド録画の活用事例</vt:lpstr>
      <vt:lpstr>よくあるご質問</vt:lpstr>
      <vt:lpstr>今後のスケジュール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本多 桃子</dc:creator>
  <cp:lastModifiedBy>清水　来知</cp:lastModifiedBy>
  <cp:revision>245</cp:revision>
  <cp:lastPrinted>2018-04-25T05:22:38Z</cp:lastPrinted>
  <dcterms:created xsi:type="dcterms:W3CDTF">2017-12-28T06:54:04Z</dcterms:created>
  <dcterms:modified xsi:type="dcterms:W3CDTF">2019-10-08T07:28:02Z</dcterms:modified>
</cp:coreProperties>
</file>